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85" r:id="rId7"/>
    <p:sldId id="264" r:id="rId8"/>
    <p:sldId id="265" r:id="rId9"/>
    <p:sldId id="267" r:id="rId10"/>
    <p:sldId id="268" r:id="rId11"/>
    <p:sldId id="260" r:id="rId12"/>
    <p:sldId id="269" r:id="rId13"/>
    <p:sldId id="270" r:id="rId14"/>
    <p:sldId id="271" r:id="rId15"/>
    <p:sldId id="272" r:id="rId16"/>
    <p:sldId id="261" r:id="rId17"/>
    <p:sldId id="273" r:id="rId18"/>
    <p:sldId id="274" r:id="rId19"/>
    <p:sldId id="275" r:id="rId20"/>
    <p:sldId id="262" r:id="rId21"/>
    <p:sldId id="276" r:id="rId22"/>
    <p:sldId id="277" r:id="rId23"/>
    <p:sldId id="278" r:id="rId24"/>
    <p:sldId id="263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44" y="77"/>
      </p:cViewPr>
      <p:guideLst>
        <p:guide orient="horz" pos="21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36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tags" Target="../tags/tag2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25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.png"/><Relationship Id="rId3" Type="http://schemas.openxmlformats.org/officeDocument/2006/relationships/tags" Target="../tags/tag2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.png"/><Relationship Id="rId3" Type="http://schemas.openxmlformats.org/officeDocument/2006/relationships/tags" Target="../tags/tag3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.png"/><Relationship Id="rId3" Type="http://schemas.openxmlformats.org/officeDocument/2006/relationships/tags" Target="../tags/tag35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2.png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.png"/><Relationship Id="rId3" Type="http://schemas.openxmlformats.org/officeDocument/2006/relationships/tags" Target="../tags/tag2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01227" y="1201785"/>
            <a:ext cx="44486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宠物行业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PPT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990337" y="2313388"/>
            <a:ext cx="6061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2"/>
          <p:cNvSpPr txBox="1"/>
          <p:nvPr/>
        </p:nvSpPr>
        <p:spPr>
          <a:xfrm>
            <a:off x="4990337" y="2431773"/>
            <a:ext cx="6649421" cy="43472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chemeClr val="tx1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适用于宠物医院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工作汇报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宠物店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保护动物等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" name="图片 1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二、点击添加文章标题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68121" y="3841728"/>
            <a:ext cx="1050867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 bwMode="auto">
          <a:xfrm>
            <a:off x="1678758" y="3644886"/>
            <a:ext cx="994778" cy="544747"/>
            <a:chOff x="1306421" y="2212945"/>
            <a:chExt cx="745299" cy="407648"/>
          </a:xfrm>
        </p:grpSpPr>
        <p:sp>
          <p:nvSpPr>
            <p:cNvPr id="6" name="等腰三角形 3"/>
            <p:cNvSpPr/>
            <p:nvPr/>
          </p:nvSpPr>
          <p:spPr>
            <a:xfrm>
              <a:off x="1306421" y="2212945"/>
              <a:ext cx="745299" cy="397551"/>
            </a:xfrm>
            <a:custGeom>
              <a:avLst/>
              <a:gdLst/>
              <a:ahLst/>
              <a:cxnLst/>
              <a:rect l="l" t="t" r="r" b="b"/>
              <a:pathLst>
                <a:path w="2505287" h="1335873">
                  <a:moveTo>
                    <a:pt x="1252643" y="0"/>
                  </a:moveTo>
                  <a:lnTo>
                    <a:pt x="1526274" y="471777"/>
                  </a:lnTo>
                  <a:lnTo>
                    <a:pt x="2361268" y="471777"/>
                  </a:lnTo>
                  <a:cubicBezTo>
                    <a:pt x="2440807" y="471777"/>
                    <a:pt x="2505287" y="536257"/>
                    <a:pt x="2505287" y="615796"/>
                  </a:cubicBezTo>
                  <a:lnTo>
                    <a:pt x="2505287" y="1191854"/>
                  </a:lnTo>
                  <a:cubicBezTo>
                    <a:pt x="2505287" y="1271393"/>
                    <a:pt x="2440807" y="1335873"/>
                    <a:pt x="2361268" y="1335873"/>
                  </a:cubicBezTo>
                  <a:lnTo>
                    <a:pt x="144019" y="1335873"/>
                  </a:lnTo>
                  <a:cubicBezTo>
                    <a:pt x="64480" y="1335873"/>
                    <a:pt x="0" y="1271393"/>
                    <a:pt x="0" y="1191854"/>
                  </a:cubicBezTo>
                  <a:lnTo>
                    <a:pt x="0" y="615796"/>
                  </a:lnTo>
                  <a:cubicBezTo>
                    <a:pt x="0" y="536257"/>
                    <a:pt x="64480" y="471777"/>
                    <a:pt x="144019" y="471777"/>
                  </a:cubicBezTo>
                  <a:lnTo>
                    <a:pt x="979013" y="471777"/>
                  </a:lnTo>
                  <a:close/>
                </a:path>
              </a:pathLst>
            </a:cu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7" name="TextBox 95"/>
            <p:cNvSpPr txBox="1"/>
            <p:nvPr/>
          </p:nvSpPr>
          <p:spPr>
            <a:xfrm>
              <a:off x="1440166" y="2336487"/>
              <a:ext cx="537083" cy="284106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2017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3609055" y="3809979"/>
            <a:ext cx="994778" cy="550303"/>
            <a:chOff x="1306421" y="2196647"/>
            <a:chExt cx="745299" cy="413707"/>
          </a:xfrm>
        </p:grpSpPr>
        <p:sp>
          <p:nvSpPr>
            <p:cNvPr id="9" name="等腰三角形 3"/>
            <p:cNvSpPr/>
            <p:nvPr/>
          </p:nvSpPr>
          <p:spPr>
            <a:xfrm flipV="1">
              <a:off x="1306421" y="2212559"/>
              <a:ext cx="745299" cy="397795"/>
            </a:xfrm>
            <a:custGeom>
              <a:avLst/>
              <a:gdLst/>
              <a:ahLst/>
              <a:cxnLst/>
              <a:rect l="l" t="t" r="r" b="b"/>
              <a:pathLst>
                <a:path w="2505287" h="1335873">
                  <a:moveTo>
                    <a:pt x="1252643" y="0"/>
                  </a:moveTo>
                  <a:lnTo>
                    <a:pt x="1526274" y="471777"/>
                  </a:lnTo>
                  <a:lnTo>
                    <a:pt x="2361268" y="471777"/>
                  </a:lnTo>
                  <a:cubicBezTo>
                    <a:pt x="2440807" y="471777"/>
                    <a:pt x="2505287" y="536257"/>
                    <a:pt x="2505287" y="615796"/>
                  </a:cubicBezTo>
                  <a:lnTo>
                    <a:pt x="2505287" y="1191854"/>
                  </a:lnTo>
                  <a:cubicBezTo>
                    <a:pt x="2505287" y="1271393"/>
                    <a:pt x="2440807" y="1335873"/>
                    <a:pt x="2361268" y="1335873"/>
                  </a:cubicBezTo>
                  <a:lnTo>
                    <a:pt x="144019" y="1335873"/>
                  </a:lnTo>
                  <a:cubicBezTo>
                    <a:pt x="64480" y="1335873"/>
                    <a:pt x="0" y="1271393"/>
                    <a:pt x="0" y="1191854"/>
                  </a:cubicBezTo>
                  <a:lnTo>
                    <a:pt x="0" y="615796"/>
                  </a:lnTo>
                  <a:cubicBezTo>
                    <a:pt x="0" y="536257"/>
                    <a:pt x="64480" y="471777"/>
                    <a:pt x="144019" y="471777"/>
                  </a:cubicBezTo>
                  <a:lnTo>
                    <a:pt x="979013" y="471777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0" name="TextBox 98"/>
            <p:cNvSpPr txBox="1"/>
            <p:nvPr/>
          </p:nvSpPr>
          <p:spPr>
            <a:xfrm>
              <a:off x="1440168" y="2196647"/>
              <a:ext cx="537082" cy="285418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2018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5539347" y="3644886"/>
            <a:ext cx="994778" cy="544747"/>
            <a:chOff x="1306421" y="2212945"/>
            <a:chExt cx="745299" cy="407648"/>
          </a:xfrm>
        </p:grpSpPr>
        <p:sp>
          <p:nvSpPr>
            <p:cNvPr id="12" name="等腰三角形 3"/>
            <p:cNvSpPr/>
            <p:nvPr/>
          </p:nvSpPr>
          <p:spPr>
            <a:xfrm>
              <a:off x="1306421" y="2212945"/>
              <a:ext cx="745299" cy="397551"/>
            </a:xfrm>
            <a:custGeom>
              <a:avLst/>
              <a:gdLst/>
              <a:ahLst/>
              <a:cxnLst/>
              <a:rect l="l" t="t" r="r" b="b"/>
              <a:pathLst>
                <a:path w="2505287" h="1335873">
                  <a:moveTo>
                    <a:pt x="1252643" y="0"/>
                  </a:moveTo>
                  <a:lnTo>
                    <a:pt x="1526274" y="471777"/>
                  </a:lnTo>
                  <a:lnTo>
                    <a:pt x="2361268" y="471777"/>
                  </a:lnTo>
                  <a:cubicBezTo>
                    <a:pt x="2440807" y="471777"/>
                    <a:pt x="2505287" y="536257"/>
                    <a:pt x="2505287" y="615796"/>
                  </a:cubicBezTo>
                  <a:lnTo>
                    <a:pt x="2505287" y="1191854"/>
                  </a:lnTo>
                  <a:cubicBezTo>
                    <a:pt x="2505287" y="1271393"/>
                    <a:pt x="2440807" y="1335873"/>
                    <a:pt x="2361268" y="1335873"/>
                  </a:cubicBezTo>
                  <a:lnTo>
                    <a:pt x="144019" y="1335873"/>
                  </a:lnTo>
                  <a:cubicBezTo>
                    <a:pt x="64480" y="1335873"/>
                    <a:pt x="0" y="1271393"/>
                    <a:pt x="0" y="1191854"/>
                  </a:cubicBezTo>
                  <a:lnTo>
                    <a:pt x="0" y="615796"/>
                  </a:lnTo>
                  <a:cubicBezTo>
                    <a:pt x="0" y="536257"/>
                    <a:pt x="64480" y="471777"/>
                    <a:pt x="144019" y="471777"/>
                  </a:cubicBezTo>
                  <a:lnTo>
                    <a:pt x="979013" y="471777"/>
                  </a:lnTo>
                  <a:close/>
                </a:path>
              </a:pathLst>
            </a:cu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3" name="TextBox 101"/>
            <p:cNvSpPr txBox="1"/>
            <p:nvPr/>
          </p:nvSpPr>
          <p:spPr>
            <a:xfrm>
              <a:off x="1440167" y="2336487"/>
              <a:ext cx="537082" cy="284106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2019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7469642" y="3809979"/>
            <a:ext cx="994779" cy="550303"/>
            <a:chOff x="1306421" y="2196647"/>
            <a:chExt cx="745299" cy="413707"/>
          </a:xfrm>
        </p:grpSpPr>
        <p:sp>
          <p:nvSpPr>
            <p:cNvPr id="15" name="等腰三角形 3"/>
            <p:cNvSpPr/>
            <p:nvPr/>
          </p:nvSpPr>
          <p:spPr>
            <a:xfrm flipV="1">
              <a:off x="1306421" y="2212559"/>
              <a:ext cx="745299" cy="397795"/>
            </a:xfrm>
            <a:custGeom>
              <a:avLst/>
              <a:gdLst/>
              <a:ahLst/>
              <a:cxnLst/>
              <a:rect l="l" t="t" r="r" b="b"/>
              <a:pathLst>
                <a:path w="2505287" h="1335873">
                  <a:moveTo>
                    <a:pt x="1252643" y="0"/>
                  </a:moveTo>
                  <a:lnTo>
                    <a:pt x="1526274" y="471777"/>
                  </a:lnTo>
                  <a:lnTo>
                    <a:pt x="2361268" y="471777"/>
                  </a:lnTo>
                  <a:cubicBezTo>
                    <a:pt x="2440807" y="471777"/>
                    <a:pt x="2505287" y="536257"/>
                    <a:pt x="2505287" y="615796"/>
                  </a:cubicBezTo>
                  <a:lnTo>
                    <a:pt x="2505287" y="1191854"/>
                  </a:lnTo>
                  <a:cubicBezTo>
                    <a:pt x="2505287" y="1271393"/>
                    <a:pt x="2440807" y="1335873"/>
                    <a:pt x="2361268" y="1335873"/>
                  </a:cubicBezTo>
                  <a:lnTo>
                    <a:pt x="144019" y="1335873"/>
                  </a:lnTo>
                  <a:cubicBezTo>
                    <a:pt x="64480" y="1335873"/>
                    <a:pt x="0" y="1271393"/>
                    <a:pt x="0" y="1191854"/>
                  </a:cubicBezTo>
                  <a:lnTo>
                    <a:pt x="0" y="615796"/>
                  </a:lnTo>
                  <a:cubicBezTo>
                    <a:pt x="0" y="536257"/>
                    <a:pt x="64480" y="471777"/>
                    <a:pt x="144019" y="471777"/>
                  </a:cubicBezTo>
                  <a:lnTo>
                    <a:pt x="979013" y="471777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6" name="TextBox 104"/>
            <p:cNvSpPr txBox="1"/>
            <p:nvPr/>
          </p:nvSpPr>
          <p:spPr>
            <a:xfrm>
              <a:off x="1440169" y="2196647"/>
              <a:ext cx="537082" cy="285418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2020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9399936" y="3644886"/>
            <a:ext cx="994779" cy="544747"/>
            <a:chOff x="1306421" y="2212945"/>
            <a:chExt cx="745299" cy="407648"/>
          </a:xfrm>
        </p:grpSpPr>
        <p:sp>
          <p:nvSpPr>
            <p:cNvPr id="18" name="等腰三角形 3"/>
            <p:cNvSpPr/>
            <p:nvPr/>
          </p:nvSpPr>
          <p:spPr>
            <a:xfrm>
              <a:off x="1306421" y="2212945"/>
              <a:ext cx="745299" cy="397551"/>
            </a:xfrm>
            <a:custGeom>
              <a:avLst/>
              <a:gdLst/>
              <a:ahLst/>
              <a:cxnLst/>
              <a:rect l="l" t="t" r="r" b="b"/>
              <a:pathLst>
                <a:path w="2505287" h="1335873">
                  <a:moveTo>
                    <a:pt x="1252643" y="0"/>
                  </a:moveTo>
                  <a:lnTo>
                    <a:pt x="1526274" y="471777"/>
                  </a:lnTo>
                  <a:lnTo>
                    <a:pt x="2361268" y="471777"/>
                  </a:lnTo>
                  <a:cubicBezTo>
                    <a:pt x="2440807" y="471777"/>
                    <a:pt x="2505287" y="536257"/>
                    <a:pt x="2505287" y="615796"/>
                  </a:cubicBezTo>
                  <a:lnTo>
                    <a:pt x="2505287" y="1191854"/>
                  </a:lnTo>
                  <a:cubicBezTo>
                    <a:pt x="2505287" y="1271393"/>
                    <a:pt x="2440807" y="1335873"/>
                    <a:pt x="2361268" y="1335873"/>
                  </a:cubicBezTo>
                  <a:lnTo>
                    <a:pt x="144019" y="1335873"/>
                  </a:lnTo>
                  <a:cubicBezTo>
                    <a:pt x="64480" y="1335873"/>
                    <a:pt x="0" y="1271393"/>
                    <a:pt x="0" y="1191854"/>
                  </a:cubicBezTo>
                  <a:lnTo>
                    <a:pt x="0" y="615796"/>
                  </a:lnTo>
                  <a:cubicBezTo>
                    <a:pt x="0" y="536257"/>
                    <a:pt x="64480" y="471777"/>
                    <a:pt x="144019" y="471777"/>
                  </a:cubicBezTo>
                  <a:lnTo>
                    <a:pt x="979013" y="471777"/>
                  </a:lnTo>
                  <a:close/>
                </a:path>
              </a:pathLst>
            </a:cu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9" name="TextBox 107"/>
            <p:cNvSpPr txBox="1"/>
            <p:nvPr/>
          </p:nvSpPr>
          <p:spPr>
            <a:xfrm>
              <a:off x="1435364" y="2336487"/>
              <a:ext cx="546690" cy="284106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202X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 flipV="1">
            <a:off x="2163449" y="2781335"/>
            <a:ext cx="0" cy="86355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6024037" y="2781335"/>
            <a:ext cx="0" cy="86355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9888858" y="2781335"/>
            <a:ext cx="0" cy="86355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091627" y="4389914"/>
            <a:ext cx="0" cy="86355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958564" y="4389914"/>
            <a:ext cx="0" cy="86355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1166555" y="4510559"/>
            <a:ext cx="2019190" cy="9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335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5014443" y="4510559"/>
            <a:ext cx="2019190" cy="9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335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8887731" y="4510559"/>
            <a:ext cx="2019190" cy="9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335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3096849" y="2300881"/>
            <a:ext cx="2019190" cy="9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335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6957437" y="2300881"/>
            <a:ext cx="2019190" cy="9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335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1695693" y="1822540"/>
            <a:ext cx="960914" cy="958797"/>
            <a:chOff x="1272241" y="1275606"/>
            <a:chExt cx="720080" cy="720080"/>
          </a:xfrm>
        </p:grpSpPr>
        <p:grpSp>
          <p:nvGrpSpPr>
            <p:cNvPr id="31" name="组合 119"/>
            <p:cNvGrpSpPr/>
            <p:nvPr/>
          </p:nvGrpSpPr>
          <p:grpSpPr bwMode="auto">
            <a:xfrm>
              <a:off x="1272241" y="1275606"/>
              <a:ext cx="720080" cy="720080"/>
              <a:chOff x="5400545" y="1419622"/>
              <a:chExt cx="720080" cy="72008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400545" y="1419622"/>
                <a:ext cx="720080" cy="720080"/>
              </a:xfrm>
              <a:prstGeom prst="ellipse">
                <a:avLst/>
              </a:prstGeom>
              <a:solidFill>
                <a:srgbClr val="00A3A4"/>
              </a:solidFill>
              <a:ln w="12700">
                <a:noFill/>
                <a:miter lim="4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480399" y="1510800"/>
                <a:ext cx="560371" cy="560371"/>
              </a:xfrm>
              <a:prstGeom prst="ellipse">
                <a:avLst/>
              </a:prstGeom>
              <a:solidFill>
                <a:srgbClr val="00A3A4"/>
              </a:solidFill>
              <a:ln w="12700">
                <a:noFill/>
                <a:miter lim="4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sp>
          <p:nvSpPr>
            <p:cNvPr id="32" name="Freeform 21"/>
            <p:cNvSpPr>
              <a:spLocks noChangeAspect="1" noEditPoints="1"/>
            </p:cNvSpPr>
            <p:nvPr/>
          </p:nvSpPr>
          <p:spPr bwMode="auto">
            <a:xfrm>
              <a:off x="1483189" y="1504506"/>
              <a:ext cx="279150" cy="262280"/>
            </a:xfrm>
            <a:custGeom>
              <a:avLst/>
              <a:gdLst>
                <a:gd name="T0" fmla="*/ 189 w 243"/>
                <a:gd name="T1" fmla="*/ 0 h 228"/>
                <a:gd name="T2" fmla="*/ 196 w 243"/>
                <a:gd name="T3" fmla="*/ 190 h 228"/>
                <a:gd name="T4" fmla="*/ 201 w 243"/>
                <a:gd name="T5" fmla="*/ 207 h 228"/>
                <a:gd name="T6" fmla="*/ 224 w 243"/>
                <a:gd name="T7" fmla="*/ 208 h 228"/>
                <a:gd name="T8" fmla="*/ 228 w 243"/>
                <a:gd name="T9" fmla="*/ 184 h 228"/>
                <a:gd name="T10" fmla="*/ 235 w 243"/>
                <a:gd name="T11" fmla="*/ 11 h 228"/>
                <a:gd name="T12" fmla="*/ 243 w 243"/>
                <a:gd name="T13" fmla="*/ 184 h 228"/>
                <a:gd name="T14" fmla="*/ 236 w 243"/>
                <a:gd name="T15" fmla="*/ 215 h 228"/>
                <a:gd name="T16" fmla="*/ 216 w 243"/>
                <a:gd name="T17" fmla="*/ 228 h 228"/>
                <a:gd name="T18" fmla="*/ 35 w 243"/>
                <a:gd name="T19" fmla="*/ 228 h 228"/>
                <a:gd name="T20" fmla="*/ 10 w 243"/>
                <a:gd name="T21" fmla="*/ 219 h 228"/>
                <a:gd name="T22" fmla="*/ 0 w 243"/>
                <a:gd name="T23" fmla="*/ 191 h 228"/>
                <a:gd name="T24" fmla="*/ 8 w 243"/>
                <a:gd name="T25" fmla="*/ 0 h 228"/>
                <a:gd name="T26" fmla="*/ 34 w 243"/>
                <a:gd name="T27" fmla="*/ 188 h 228"/>
                <a:gd name="T28" fmla="*/ 72 w 243"/>
                <a:gd name="T29" fmla="*/ 179 h 228"/>
                <a:gd name="T30" fmla="*/ 34 w 243"/>
                <a:gd name="T31" fmla="*/ 157 h 228"/>
                <a:gd name="T32" fmla="*/ 161 w 243"/>
                <a:gd name="T33" fmla="*/ 166 h 228"/>
                <a:gd name="T34" fmla="*/ 34 w 243"/>
                <a:gd name="T35" fmla="*/ 157 h 228"/>
                <a:gd name="T36" fmla="*/ 34 w 243"/>
                <a:gd name="T37" fmla="*/ 142 h 228"/>
                <a:gd name="T38" fmla="*/ 161 w 243"/>
                <a:gd name="T39" fmla="*/ 132 h 228"/>
                <a:gd name="T40" fmla="*/ 34 w 243"/>
                <a:gd name="T41" fmla="*/ 109 h 228"/>
                <a:gd name="T42" fmla="*/ 161 w 243"/>
                <a:gd name="T43" fmla="*/ 119 h 228"/>
                <a:gd name="T44" fmla="*/ 34 w 243"/>
                <a:gd name="T45" fmla="*/ 109 h 228"/>
                <a:gd name="T46" fmla="*/ 64 w 243"/>
                <a:gd name="T47" fmla="*/ 38 h 228"/>
                <a:gd name="T48" fmla="*/ 54 w 243"/>
                <a:gd name="T49" fmla="*/ 62 h 228"/>
                <a:gd name="T50" fmla="*/ 34 w 243"/>
                <a:gd name="T51" fmla="*/ 38 h 228"/>
                <a:gd name="T52" fmla="*/ 44 w 243"/>
                <a:gd name="T53" fmla="*/ 90 h 228"/>
                <a:gd name="T54" fmla="*/ 52 w 243"/>
                <a:gd name="T55" fmla="*/ 90 h 228"/>
                <a:gd name="T56" fmla="*/ 89 w 243"/>
                <a:gd name="T57" fmla="*/ 90 h 228"/>
                <a:gd name="T58" fmla="*/ 78 w 243"/>
                <a:gd name="T59" fmla="*/ 84 h 228"/>
                <a:gd name="T60" fmla="*/ 87 w 243"/>
                <a:gd name="T61" fmla="*/ 65 h 228"/>
                <a:gd name="T62" fmla="*/ 78 w 243"/>
                <a:gd name="T63" fmla="*/ 59 h 228"/>
                <a:gd name="T64" fmla="*/ 89 w 243"/>
                <a:gd name="T65" fmla="*/ 45 h 228"/>
                <a:gd name="T66" fmla="*/ 66 w 243"/>
                <a:gd name="T67" fmla="*/ 38 h 228"/>
                <a:gd name="T68" fmla="*/ 89 w 243"/>
                <a:gd name="T69" fmla="*/ 90 h 228"/>
                <a:gd name="T70" fmla="*/ 127 w 243"/>
                <a:gd name="T71" fmla="*/ 38 h 228"/>
                <a:gd name="T72" fmla="*/ 120 w 243"/>
                <a:gd name="T73" fmla="*/ 38 h 228"/>
                <a:gd name="T74" fmla="*/ 103 w 243"/>
                <a:gd name="T75" fmla="*/ 62 h 228"/>
                <a:gd name="T76" fmla="*/ 90 w 243"/>
                <a:gd name="T77" fmla="*/ 38 h 228"/>
                <a:gd name="T78" fmla="*/ 108 w 243"/>
                <a:gd name="T79" fmla="*/ 90 h 228"/>
                <a:gd name="T80" fmla="*/ 116 w 243"/>
                <a:gd name="T81" fmla="*/ 90 h 228"/>
                <a:gd name="T82" fmla="*/ 136 w 243"/>
                <a:gd name="T83" fmla="*/ 38 h 228"/>
                <a:gd name="T84" fmla="*/ 138 w 243"/>
                <a:gd name="T85" fmla="*/ 81 h 228"/>
                <a:gd name="T86" fmla="*/ 164 w 243"/>
                <a:gd name="T87" fmla="*/ 81 h 228"/>
                <a:gd name="T88" fmla="*/ 162 w 243"/>
                <a:gd name="T89" fmla="*/ 68 h 228"/>
                <a:gd name="T90" fmla="*/ 149 w 243"/>
                <a:gd name="T91" fmla="*/ 51 h 228"/>
                <a:gd name="T92" fmla="*/ 150 w 243"/>
                <a:gd name="T93" fmla="*/ 45 h 228"/>
                <a:gd name="T94" fmla="*/ 152 w 243"/>
                <a:gd name="T95" fmla="*/ 56 h 228"/>
                <a:gd name="T96" fmla="*/ 163 w 243"/>
                <a:gd name="T97" fmla="*/ 47 h 228"/>
                <a:gd name="T98" fmla="*/ 138 w 243"/>
                <a:gd name="T99" fmla="*/ 48 h 228"/>
                <a:gd name="T100" fmla="*/ 139 w 243"/>
                <a:gd name="T101" fmla="*/ 59 h 228"/>
                <a:gd name="T102" fmla="*/ 152 w 243"/>
                <a:gd name="T103" fmla="*/ 75 h 228"/>
                <a:gd name="T104" fmla="*/ 150 w 243"/>
                <a:gd name="T105" fmla="*/ 83 h 228"/>
                <a:gd name="T106" fmla="*/ 148 w 243"/>
                <a:gd name="T107" fmla="*/ 70 h 228"/>
                <a:gd name="T108" fmla="*/ 206 w 243"/>
                <a:gd name="T109" fmla="*/ 12 h 228"/>
                <a:gd name="T110" fmla="*/ 213 w 243"/>
                <a:gd name="T111" fmla="*/ 200 h 228"/>
                <a:gd name="T112" fmla="*/ 220 w 243"/>
                <a:gd name="T113" fmla="*/ 12 h 228"/>
                <a:gd name="T114" fmla="*/ 206 w 243"/>
                <a:gd name="T115" fmla="*/ 12 h 228"/>
                <a:gd name="T116" fmla="*/ 15 w 243"/>
                <a:gd name="T117" fmla="*/ 15 h 228"/>
                <a:gd name="T118" fmla="*/ 15 w 243"/>
                <a:gd name="T119" fmla="*/ 191 h 228"/>
                <a:gd name="T120" fmla="*/ 35 w 243"/>
                <a:gd name="T121" fmla="*/ 213 h 228"/>
                <a:gd name="T122" fmla="*/ 188 w 243"/>
                <a:gd name="T123" fmla="*/ 213 h 228"/>
                <a:gd name="T124" fmla="*/ 182 w 243"/>
                <a:gd name="T125" fmla="*/ 19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" h="228">
                  <a:moveTo>
                    <a:pt x="8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93" y="0"/>
                    <a:pt x="196" y="3"/>
                    <a:pt x="196" y="7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8"/>
                    <a:pt x="198" y="203"/>
                    <a:pt x="201" y="207"/>
                  </a:cubicBezTo>
                  <a:cubicBezTo>
                    <a:pt x="204" y="210"/>
                    <a:pt x="210" y="212"/>
                    <a:pt x="216" y="213"/>
                  </a:cubicBezTo>
                  <a:cubicBezTo>
                    <a:pt x="219" y="213"/>
                    <a:pt x="222" y="211"/>
                    <a:pt x="224" y="208"/>
                  </a:cubicBezTo>
                  <a:cubicBezTo>
                    <a:pt x="226" y="203"/>
                    <a:pt x="228" y="196"/>
                    <a:pt x="228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8" y="15"/>
                    <a:pt x="231" y="11"/>
                    <a:pt x="235" y="11"/>
                  </a:cubicBezTo>
                  <a:cubicBezTo>
                    <a:pt x="239" y="11"/>
                    <a:pt x="243" y="15"/>
                    <a:pt x="243" y="19"/>
                  </a:cubicBezTo>
                  <a:cubicBezTo>
                    <a:pt x="243" y="184"/>
                    <a:pt x="243" y="184"/>
                    <a:pt x="243" y="184"/>
                  </a:cubicBezTo>
                  <a:cubicBezTo>
                    <a:pt x="243" y="184"/>
                    <a:pt x="243" y="184"/>
                    <a:pt x="242" y="184"/>
                  </a:cubicBezTo>
                  <a:cubicBezTo>
                    <a:pt x="243" y="199"/>
                    <a:pt x="240" y="209"/>
                    <a:pt x="236" y="215"/>
                  </a:cubicBezTo>
                  <a:cubicBezTo>
                    <a:pt x="232" y="223"/>
                    <a:pt x="225" y="227"/>
                    <a:pt x="217" y="228"/>
                  </a:cubicBezTo>
                  <a:cubicBezTo>
                    <a:pt x="217" y="228"/>
                    <a:pt x="217" y="228"/>
                    <a:pt x="216" y="228"/>
                  </a:cubicBezTo>
                  <a:cubicBezTo>
                    <a:pt x="216" y="228"/>
                    <a:pt x="216" y="228"/>
                    <a:pt x="216" y="228"/>
                  </a:cubicBezTo>
                  <a:cubicBezTo>
                    <a:pt x="35" y="228"/>
                    <a:pt x="35" y="228"/>
                    <a:pt x="35" y="228"/>
                  </a:cubicBezTo>
                  <a:cubicBezTo>
                    <a:pt x="35" y="228"/>
                    <a:pt x="34" y="228"/>
                    <a:pt x="34" y="228"/>
                  </a:cubicBezTo>
                  <a:cubicBezTo>
                    <a:pt x="24" y="228"/>
                    <a:pt x="16" y="225"/>
                    <a:pt x="10" y="219"/>
                  </a:cubicBezTo>
                  <a:cubicBezTo>
                    <a:pt x="4" y="213"/>
                    <a:pt x="0" y="204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lose/>
                  <a:moveTo>
                    <a:pt x="34" y="179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72" y="188"/>
                    <a:pt x="72" y="188"/>
                    <a:pt x="72" y="188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34" y="179"/>
                    <a:pt x="34" y="179"/>
                    <a:pt x="34" y="179"/>
                  </a:cubicBezTo>
                  <a:close/>
                  <a:moveTo>
                    <a:pt x="34" y="157"/>
                  </a:moveTo>
                  <a:cubicBezTo>
                    <a:pt x="34" y="166"/>
                    <a:pt x="34" y="166"/>
                    <a:pt x="34" y="166"/>
                  </a:cubicBezTo>
                  <a:cubicBezTo>
                    <a:pt x="161" y="166"/>
                    <a:pt x="161" y="166"/>
                    <a:pt x="161" y="166"/>
                  </a:cubicBezTo>
                  <a:cubicBezTo>
                    <a:pt x="161" y="157"/>
                    <a:pt x="161" y="157"/>
                    <a:pt x="161" y="157"/>
                  </a:cubicBezTo>
                  <a:cubicBezTo>
                    <a:pt x="34" y="157"/>
                    <a:pt x="34" y="157"/>
                    <a:pt x="34" y="157"/>
                  </a:cubicBezTo>
                  <a:close/>
                  <a:moveTo>
                    <a:pt x="34" y="132"/>
                  </a:moveTo>
                  <a:cubicBezTo>
                    <a:pt x="34" y="142"/>
                    <a:pt x="34" y="142"/>
                    <a:pt x="34" y="142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34" y="132"/>
                    <a:pt x="34" y="132"/>
                    <a:pt x="34" y="132"/>
                  </a:cubicBezTo>
                  <a:close/>
                  <a:moveTo>
                    <a:pt x="34" y="109"/>
                  </a:moveTo>
                  <a:cubicBezTo>
                    <a:pt x="34" y="119"/>
                    <a:pt x="34" y="119"/>
                    <a:pt x="34" y="119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34" y="109"/>
                    <a:pt x="34" y="109"/>
                    <a:pt x="34" y="109"/>
                  </a:cubicBezTo>
                  <a:close/>
                  <a:moveTo>
                    <a:pt x="64" y="90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64" y="90"/>
                    <a:pt x="64" y="90"/>
                    <a:pt x="64" y="90"/>
                  </a:cubicBezTo>
                  <a:close/>
                  <a:moveTo>
                    <a:pt x="89" y="90"/>
                  </a:moveTo>
                  <a:cubicBezTo>
                    <a:pt x="89" y="84"/>
                    <a:pt x="89" y="84"/>
                    <a:pt x="89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90"/>
                    <a:pt x="66" y="90"/>
                    <a:pt x="66" y="90"/>
                  </a:cubicBezTo>
                  <a:cubicBezTo>
                    <a:pt x="89" y="90"/>
                    <a:pt x="89" y="90"/>
                    <a:pt x="89" y="90"/>
                  </a:cubicBezTo>
                  <a:close/>
                  <a:moveTo>
                    <a:pt x="136" y="38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0" y="38"/>
                    <a:pt x="120" y="38"/>
                    <a:pt x="120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36" y="38"/>
                    <a:pt x="136" y="38"/>
                    <a:pt x="136" y="38"/>
                  </a:cubicBezTo>
                  <a:close/>
                  <a:moveTo>
                    <a:pt x="138" y="70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38" y="88"/>
                    <a:pt x="142" y="91"/>
                    <a:pt x="150" y="91"/>
                  </a:cubicBezTo>
                  <a:cubicBezTo>
                    <a:pt x="159" y="91"/>
                    <a:pt x="164" y="87"/>
                    <a:pt x="164" y="81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4" y="72"/>
                    <a:pt x="163" y="69"/>
                    <a:pt x="162" y="68"/>
                  </a:cubicBezTo>
                  <a:cubicBezTo>
                    <a:pt x="160" y="66"/>
                    <a:pt x="157" y="63"/>
                    <a:pt x="153" y="58"/>
                  </a:cubicBezTo>
                  <a:cubicBezTo>
                    <a:pt x="150" y="55"/>
                    <a:pt x="149" y="53"/>
                    <a:pt x="149" y="51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6"/>
                    <a:pt x="149" y="45"/>
                    <a:pt x="150" y="45"/>
                  </a:cubicBezTo>
                  <a:cubicBezTo>
                    <a:pt x="152" y="45"/>
                    <a:pt x="152" y="45"/>
                    <a:pt x="152" y="46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47"/>
                    <a:pt x="163" y="47"/>
                    <a:pt x="163" y="47"/>
                  </a:cubicBezTo>
                  <a:cubicBezTo>
                    <a:pt x="163" y="41"/>
                    <a:pt x="159" y="38"/>
                    <a:pt x="151" y="38"/>
                  </a:cubicBezTo>
                  <a:cubicBezTo>
                    <a:pt x="142" y="38"/>
                    <a:pt x="138" y="41"/>
                    <a:pt x="138" y="48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6"/>
                    <a:pt x="138" y="57"/>
                    <a:pt x="139" y="59"/>
                  </a:cubicBezTo>
                  <a:cubicBezTo>
                    <a:pt x="140" y="61"/>
                    <a:pt x="144" y="64"/>
                    <a:pt x="148" y="69"/>
                  </a:cubicBezTo>
                  <a:cubicBezTo>
                    <a:pt x="151" y="71"/>
                    <a:pt x="152" y="73"/>
                    <a:pt x="152" y="75"/>
                  </a:cubicBezTo>
                  <a:cubicBezTo>
                    <a:pt x="152" y="82"/>
                    <a:pt x="152" y="82"/>
                    <a:pt x="152" y="82"/>
                  </a:cubicBezTo>
                  <a:cubicBezTo>
                    <a:pt x="152" y="83"/>
                    <a:pt x="152" y="83"/>
                    <a:pt x="150" y="83"/>
                  </a:cubicBezTo>
                  <a:cubicBezTo>
                    <a:pt x="149" y="83"/>
                    <a:pt x="148" y="83"/>
                    <a:pt x="148" y="82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38" y="70"/>
                    <a:pt x="138" y="70"/>
                    <a:pt x="138" y="70"/>
                  </a:cubicBezTo>
                  <a:close/>
                  <a:moveTo>
                    <a:pt x="206" y="12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6" y="196"/>
                    <a:pt x="209" y="200"/>
                    <a:pt x="213" y="200"/>
                  </a:cubicBezTo>
                  <a:cubicBezTo>
                    <a:pt x="217" y="200"/>
                    <a:pt x="220" y="196"/>
                    <a:pt x="220" y="192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20" y="8"/>
                    <a:pt x="217" y="4"/>
                    <a:pt x="213" y="4"/>
                  </a:cubicBezTo>
                  <a:cubicBezTo>
                    <a:pt x="209" y="4"/>
                    <a:pt x="206" y="8"/>
                    <a:pt x="206" y="12"/>
                  </a:cubicBezTo>
                  <a:close/>
                  <a:moveTo>
                    <a:pt x="182" y="15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15" y="200"/>
                    <a:pt x="17" y="205"/>
                    <a:pt x="20" y="208"/>
                  </a:cubicBezTo>
                  <a:cubicBezTo>
                    <a:pt x="23" y="211"/>
                    <a:pt x="29" y="213"/>
                    <a:pt x="35" y="213"/>
                  </a:cubicBezTo>
                  <a:cubicBezTo>
                    <a:pt x="35" y="213"/>
                    <a:pt x="35" y="213"/>
                    <a:pt x="35" y="213"/>
                  </a:cubicBezTo>
                  <a:cubicBezTo>
                    <a:pt x="188" y="213"/>
                    <a:pt x="188" y="213"/>
                    <a:pt x="188" y="213"/>
                  </a:cubicBezTo>
                  <a:cubicBezTo>
                    <a:pt x="184" y="207"/>
                    <a:pt x="181" y="200"/>
                    <a:pt x="182" y="190"/>
                  </a:cubicBezTo>
                  <a:cubicBezTo>
                    <a:pt x="182" y="190"/>
                    <a:pt x="182" y="190"/>
                    <a:pt x="182" y="190"/>
                  </a:cubicBezTo>
                  <a:lnTo>
                    <a:pt x="182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3625987" y="5253466"/>
            <a:ext cx="960914" cy="958798"/>
            <a:chOff x="2719896" y="3849436"/>
            <a:chExt cx="720080" cy="720080"/>
          </a:xfrm>
        </p:grpSpPr>
        <p:grpSp>
          <p:nvGrpSpPr>
            <p:cNvPr id="36" name="组合 124"/>
            <p:cNvGrpSpPr/>
            <p:nvPr/>
          </p:nvGrpSpPr>
          <p:grpSpPr bwMode="auto">
            <a:xfrm>
              <a:off x="2719896" y="3849436"/>
              <a:ext cx="720080" cy="720080"/>
              <a:chOff x="5400545" y="1419622"/>
              <a:chExt cx="720080" cy="720080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400545" y="1419622"/>
                <a:ext cx="720080" cy="72008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5480399" y="1510800"/>
                <a:ext cx="560371" cy="560371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sp>
          <p:nvSpPr>
            <p:cNvPr id="37" name="Freeform 31"/>
            <p:cNvSpPr>
              <a:spLocks noChangeAspect="1" noEditPoints="1"/>
            </p:cNvSpPr>
            <p:nvPr/>
          </p:nvSpPr>
          <p:spPr bwMode="auto">
            <a:xfrm>
              <a:off x="2943533" y="4073567"/>
              <a:ext cx="249015" cy="295662"/>
            </a:xfrm>
            <a:custGeom>
              <a:avLst/>
              <a:gdLst>
                <a:gd name="T0" fmla="*/ 203 w 235"/>
                <a:gd name="T1" fmla="*/ 0 h 279"/>
                <a:gd name="T2" fmla="*/ 235 w 235"/>
                <a:gd name="T3" fmla="*/ 211 h 279"/>
                <a:gd name="T4" fmla="*/ 205 w 235"/>
                <a:gd name="T5" fmla="*/ 247 h 279"/>
                <a:gd name="T6" fmla="*/ 32 w 235"/>
                <a:gd name="T7" fmla="*/ 279 h 279"/>
                <a:gd name="T8" fmla="*/ 0 w 235"/>
                <a:gd name="T9" fmla="*/ 68 h 279"/>
                <a:gd name="T10" fmla="*/ 31 w 235"/>
                <a:gd name="T11" fmla="*/ 32 h 279"/>
                <a:gd name="T12" fmla="*/ 205 w 235"/>
                <a:gd name="T13" fmla="*/ 196 h 279"/>
                <a:gd name="T14" fmla="*/ 214 w 235"/>
                <a:gd name="T15" fmla="*/ 27 h 279"/>
                <a:gd name="T16" fmla="*/ 52 w 235"/>
                <a:gd name="T17" fmla="*/ 36 h 279"/>
                <a:gd name="T18" fmla="*/ 205 w 235"/>
                <a:gd name="T19" fmla="*/ 68 h 279"/>
                <a:gd name="T20" fmla="*/ 103 w 235"/>
                <a:gd name="T21" fmla="*/ 78 h 279"/>
                <a:gd name="T22" fmla="*/ 65 w 235"/>
                <a:gd name="T23" fmla="*/ 117 h 279"/>
                <a:gd name="T24" fmla="*/ 103 w 235"/>
                <a:gd name="T25" fmla="*/ 156 h 279"/>
                <a:gd name="T26" fmla="*/ 142 w 235"/>
                <a:gd name="T27" fmla="*/ 117 h 279"/>
                <a:gd name="T28" fmla="*/ 103 w 235"/>
                <a:gd name="T29" fmla="*/ 78 h 279"/>
                <a:gd name="T30" fmla="*/ 93 w 235"/>
                <a:gd name="T31" fmla="*/ 214 h 279"/>
                <a:gd name="T32" fmla="*/ 112 w 235"/>
                <a:gd name="T33" fmla="*/ 214 h 279"/>
                <a:gd name="T34" fmla="*/ 107 w 235"/>
                <a:gd name="T35" fmla="*/ 171 h 279"/>
                <a:gd name="T36" fmla="*/ 98 w 235"/>
                <a:gd name="T37" fmla="*/ 171 h 279"/>
                <a:gd name="T38" fmla="*/ 119 w 235"/>
                <a:gd name="T39" fmla="*/ 159 h 279"/>
                <a:gd name="T40" fmla="*/ 118 w 235"/>
                <a:gd name="T41" fmla="*/ 214 h 279"/>
                <a:gd name="T42" fmla="*/ 119 w 235"/>
                <a:gd name="T43" fmla="*/ 159 h 279"/>
                <a:gd name="T44" fmla="*/ 96 w 235"/>
                <a:gd name="T45" fmla="*/ 170 h 279"/>
                <a:gd name="T46" fmla="*/ 47 w 235"/>
                <a:gd name="T47" fmla="*/ 214 h 279"/>
                <a:gd name="T48" fmla="*/ 108 w 235"/>
                <a:gd name="T49" fmla="*/ 103 h 279"/>
                <a:gd name="T50" fmla="*/ 70 w 235"/>
                <a:gd name="T51" fmla="*/ 111 h 279"/>
                <a:gd name="T52" fmla="*/ 79 w 235"/>
                <a:gd name="T53" fmla="*/ 141 h 279"/>
                <a:gd name="T54" fmla="*/ 127 w 235"/>
                <a:gd name="T55" fmla="*/ 141 h 279"/>
                <a:gd name="T56" fmla="*/ 136 w 235"/>
                <a:gd name="T57" fmla="*/ 110 h 279"/>
                <a:gd name="T58" fmla="*/ 108 w 235"/>
                <a:gd name="T59" fmla="*/ 103 h 279"/>
                <a:gd name="T60" fmla="*/ 22 w 235"/>
                <a:gd name="T61" fmla="*/ 232 h 279"/>
                <a:gd name="T62" fmla="*/ 184 w 235"/>
                <a:gd name="T63" fmla="*/ 6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279">
                  <a:moveTo>
                    <a:pt x="63" y="0"/>
                  </a:moveTo>
                  <a:cubicBezTo>
                    <a:pt x="203" y="0"/>
                    <a:pt x="203" y="0"/>
                    <a:pt x="203" y="0"/>
                  </a:cubicBezTo>
                  <a:cubicBezTo>
                    <a:pt x="221" y="0"/>
                    <a:pt x="235" y="14"/>
                    <a:pt x="235" y="32"/>
                  </a:cubicBezTo>
                  <a:cubicBezTo>
                    <a:pt x="235" y="211"/>
                    <a:pt x="235" y="211"/>
                    <a:pt x="235" y="211"/>
                  </a:cubicBezTo>
                  <a:cubicBezTo>
                    <a:pt x="235" y="228"/>
                    <a:pt x="222" y="242"/>
                    <a:pt x="205" y="243"/>
                  </a:cubicBezTo>
                  <a:cubicBezTo>
                    <a:pt x="205" y="247"/>
                    <a:pt x="205" y="247"/>
                    <a:pt x="205" y="247"/>
                  </a:cubicBezTo>
                  <a:cubicBezTo>
                    <a:pt x="205" y="265"/>
                    <a:pt x="190" y="279"/>
                    <a:pt x="173" y="279"/>
                  </a:cubicBezTo>
                  <a:cubicBezTo>
                    <a:pt x="32" y="279"/>
                    <a:pt x="32" y="279"/>
                    <a:pt x="32" y="279"/>
                  </a:cubicBezTo>
                  <a:cubicBezTo>
                    <a:pt x="15" y="279"/>
                    <a:pt x="0" y="265"/>
                    <a:pt x="0" y="24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51"/>
                    <a:pt x="14" y="37"/>
                    <a:pt x="31" y="36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14"/>
                    <a:pt x="45" y="0"/>
                    <a:pt x="63" y="0"/>
                  </a:cubicBezTo>
                  <a:close/>
                  <a:moveTo>
                    <a:pt x="205" y="196"/>
                  </a:moveTo>
                  <a:cubicBezTo>
                    <a:pt x="214" y="196"/>
                    <a:pt x="214" y="196"/>
                    <a:pt x="214" y="196"/>
                  </a:cubicBezTo>
                  <a:cubicBezTo>
                    <a:pt x="214" y="27"/>
                    <a:pt x="214" y="27"/>
                    <a:pt x="214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90" y="36"/>
                    <a:pt x="205" y="50"/>
                    <a:pt x="205" y="68"/>
                  </a:cubicBezTo>
                  <a:cubicBezTo>
                    <a:pt x="205" y="196"/>
                    <a:pt x="205" y="196"/>
                    <a:pt x="205" y="196"/>
                  </a:cubicBezTo>
                  <a:close/>
                  <a:moveTo>
                    <a:pt x="103" y="78"/>
                  </a:moveTo>
                  <a:cubicBezTo>
                    <a:pt x="93" y="78"/>
                    <a:pt x="83" y="83"/>
                    <a:pt x="76" y="90"/>
                  </a:cubicBezTo>
                  <a:cubicBezTo>
                    <a:pt x="69" y="97"/>
                    <a:pt x="65" y="106"/>
                    <a:pt x="65" y="117"/>
                  </a:cubicBezTo>
                  <a:cubicBezTo>
                    <a:pt x="65" y="128"/>
                    <a:pt x="69" y="138"/>
                    <a:pt x="76" y="145"/>
                  </a:cubicBezTo>
                  <a:cubicBezTo>
                    <a:pt x="83" y="152"/>
                    <a:pt x="93" y="156"/>
                    <a:pt x="103" y="156"/>
                  </a:cubicBezTo>
                  <a:cubicBezTo>
                    <a:pt x="114" y="156"/>
                    <a:pt x="124" y="152"/>
                    <a:pt x="131" y="145"/>
                  </a:cubicBezTo>
                  <a:cubicBezTo>
                    <a:pt x="138" y="138"/>
                    <a:pt x="142" y="128"/>
                    <a:pt x="142" y="117"/>
                  </a:cubicBezTo>
                  <a:cubicBezTo>
                    <a:pt x="142" y="106"/>
                    <a:pt x="138" y="97"/>
                    <a:pt x="131" y="90"/>
                  </a:cubicBezTo>
                  <a:cubicBezTo>
                    <a:pt x="124" y="83"/>
                    <a:pt x="114" y="78"/>
                    <a:pt x="103" y="78"/>
                  </a:cubicBezTo>
                  <a:close/>
                  <a:moveTo>
                    <a:pt x="102" y="173"/>
                  </a:moveTo>
                  <a:cubicBezTo>
                    <a:pt x="93" y="214"/>
                    <a:pt x="93" y="214"/>
                    <a:pt x="93" y="214"/>
                  </a:cubicBezTo>
                  <a:cubicBezTo>
                    <a:pt x="103" y="222"/>
                    <a:pt x="103" y="222"/>
                    <a:pt x="103" y="222"/>
                  </a:cubicBezTo>
                  <a:cubicBezTo>
                    <a:pt x="112" y="214"/>
                    <a:pt x="112" y="214"/>
                    <a:pt x="112" y="21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71"/>
                    <a:pt x="107" y="171"/>
                    <a:pt x="107" y="171"/>
                  </a:cubicBezTo>
                  <a:cubicBezTo>
                    <a:pt x="103" y="168"/>
                    <a:pt x="103" y="168"/>
                    <a:pt x="103" y="168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102" y="173"/>
                    <a:pt x="102" y="173"/>
                    <a:pt x="102" y="173"/>
                  </a:cubicBezTo>
                  <a:close/>
                  <a:moveTo>
                    <a:pt x="119" y="159"/>
                  </a:moveTo>
                  <a:cubicBezTo>
                    <a:pt x="109" y="170"/>
                    <a:pt x="109" y="170"/>
                    <a:pt x="109" y="170"/>
                  </a:cubicBezTo>
                  <a:cubicBezTo>
                    <a:pt x="118" y="214"/>
                    <a:pt x="118" y="214"/>
                    <a:pt x="118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188"/>
                    <a:pt x="141" y="166"/>
                    <a:pt x="119" y="159"/>
                  </a:cubicBezTo>
                  <a:close/>
                  <a:moveTo>
                    <a:pt x="87" y="214"/>
                  </a:moveTo>
                  <a:cubicBezTo>
                    <a:pt x="96" y="170"/>
                    <a:pt x="96" y="170"/>
                    <a:pt x="96" y="170"/>
                  </a:cubicBezTo>
                  <a:cubicBezTo>
                    <a:pt x="86" y="159"/>
                    <a:pt x="86" y="159"/>
                    <a:pt x="86" y="159"/>
                  </a:cubicBezTo>
                  <a:cubicBezTo>
                    <a:pt x="64" y="166"/>
                    <a:pt x="48" y="188"/>
                    <a:pt x="47" y="214"/>
                  </a:cubicBezTo>
                  <a:cubicBezTo>
                    <a:pt x="87" y="214"/>
                    <a:pt x="87" y="214"/>
                    <a:pt x="87" y="214"/>
                  </a:cubicBezTo>
                  <a:close/>
                  <a:moveTo>
                    <a:pt x="108" y="103"/>
                  </a:moveTo>
                  <a:cubicBezTo>
                    <a:pt x="107" y="103"/>
                    <a:pt x="107" y="103"/>
                    <a:pt x="106" y="104"/>
                  </a:cubicBezTo>
                  <a:cubicBezTo>
                    <a:pt x="93" y="110"/>
                    <a:pt x="77" y="111"/>
                    <a:pt x="70" y="111"/>
                  </a:cubicBezTo>
                  <a:cubicBezTo>
                    <a:pt x="70" y="113"/>
                    <a:pt x="69" y="115"/>
                    <a:pt x="69" y="117"/>
                  </a:cubicBezTo>
                  <a:cubicBezTo>
                    <a:pt x="69" y="126"/>
                    <a:pt x="73" y="135"/>
                    <a:pt x="79" y="141"/>
                  </a:cubicBezTo>
                  <a:cubicBezTo>
                    <a:pt x="85" y="147"/>
                    <a:pt x="94" y="151"/>
                    <a:pt x="103" y="151"/>
                  </a:cubicBezTo>
                  <a:cubicBezTo>
                    <a:pt x="113" y="151"/>
                    <a:pt x="121" y="147"/>
                    <a:pt x="127" y="141"/>
                  </a:cubicBezTo>
                  <a:cubicBezTo>
                    <a:pt x="133" y="135"/>
                    <a:pt x="137" y="126"/>
                    <a:pt x="137" y="117"/>
                  </a:cubicBezTo>
                  <a:cubicBezTo>
                    <a:pt x="137" y="115"/>
                    <a:pt x="137" y="112"/>
                    <a:pt x="136" y="110"/>
                  </a:cubicBezTo>
                  <a:cubicBezTo>
                    <a:pt x="133" y="110"/>
                    <a:pt x="130" y="110"/>
                    <a:pt x="127" y="109"/>
                  </a:cubicBezTo>
                  <a:cubicBezTo>
                    <a:pt x="121" y="108"/>
                    <a:pt x="114" y="106"/>
                    <a:pt x="108" y="103"/>
                  </a:cubicBezTo>
                  <a:close/>
                  <a:moveTo>
                    <a:pt x="22" y="63"/>
                  </a:moveTo>
                  <a:cubicBezTo>
                    <a:pt x="22" y="232"/>
                    <a:pt x="22" y="232"/>
                    <a:pt x="22" y="232"/>
                  </a:cubicBezTo>
                  <a:cubicBezTo>
                    <a:pt x="184" y="232"/>
                    <a:pt x="184" y="232"/>
                    <a:pt x="184" y="232"/>
                  </a:cubicBezTo>
                  <a:cubicBezTo>
                    <a:pt x="184" y="63"/>
                    <a:pt x="184" y="63"/>
                    <a:pt x="184" y="63"/>
                  </a:cubicBezTo>
                  <a:lnTo>
                    <a:pt x="22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5543581" y="1822540"/>
            <a:ext cx="960914" cy="958797"/>
            <a:chOff x="4157723" y="1275606"/>
            <a:chExt cx="720080" cy="720080"/>
          </a:xfrm>
        </p:grpSpPr>
        <p:grpSp>
          <p:nvGrpSpPr>
            <p:cNvPr id="41" name="组合 129"/>
            <p:cNvGrpSpPr/>
            <p:nvPr/>
          </p:nvGrpSpPr>
          <p:grpSpPr bwMode="auto">
            <a:xfrm>
              <a:off x="4157723" y="1275606"/>
              <a:ext cx="720080" cy="720080"/>
              <a:chOff x="5400545" y="1419622"/>
              <a:chExt cx="720080" cy="72008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5400545" y="1419622"/>
                <a:ext cx="720080" cy="720080"/>
              </a:xfrm>
              <a:prstGeom prst="ellipse">
                <a:avLst/>
              </a:prstGeom>
              <a:solidFill>
                <a:srgbClr val="00A3A4"/>
              </a:solidFill>
              <a:ln w="12700">
                <a:noFill/>
                <a:miter lim="4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480399" y="1510800"/>
                <a:ext cx="560371" cy="560371"/>
              </a:xfrm>
              <a:prstGeom prst="ellipse">
                <a:avLst/>
              </a:prstGeom>
              <a:solidFill>
                <a:srgbClr val="00A3A4"/>
              </a:solidFill>
              <a:ln w="12700">
                <a:noFill/>
                <a:miter lim="4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sp>
          <p:nvSpPr>
            <p:cNvPr id="42" name="Freeform 15"/>
            <p:cNvSpPr>
              <a:spLocks noChangeAspect="1" noEditPoints="1"/>
            </p:cNvSpPr>
            <p:nvPr/>
          </p:nvSpPr>
          <p:spPr bwMode="auto">
            <a:xfrm>
              <a:off x="4352810" y="1526760"/>
              <a:ext cx="329904" cy="240026"/>
            </a:xfrm>
            <a:custGeom>
              <a:avLst/>
              <a:gdLst>
                <a:gd name="T0" fmla="*/ 275 w 326"/>
                <a:gd name="T1" fmla="*/ 25 h 237"/>
                <a:gd name="T2" fmla="*/ 49 w 326"/>
                <a:gd name="T3" fmla="*/ 163 h 237"/>
                <a:gd name="T4" fmla="*/ 162 w 326"/>
                <a:gd name="T5" fmla="*/ 127 h 237"/>
                <a:gd name="T6" fmla="*/ 222 w 326"/>
                <a:gd name="T7" fmla="*/ 134 h 237"/>
                <a:gd name="T8" fmla="*/ 162 w 326"/>
                <a:gd name="T9" fmla="*/ 127 h 237"/>
                <a:gd name="T10" fmla="*/ 162 w 326"/>
                <a:gd name="T11" fmla="*/ 116 h 237"/>
                <a:gd name="T12" fmla="*/ 222 w 326"/>
                <a:gd name="T13" fmla="*/ 108 h 237"/>
                <a:gd name="T14" fmla="*/ 162 w 326"/>
                <a:gd name="T15" fmla="*/ 86 h 237"/>
                <a:gd name="T16" fmla="*/ 263 w 326"/>
                <a:gd name="T17" fmla="*/ 94 h 237"/>
                <a:gd name="T18" fmla="*/ 162 w 326"/>
                <a:gd name="T19" fmla="*/ 86 h 237"/>
                <a:gd name="T20" fmla="*/ 162 w 326"/>
                <a:gd name="T21" fmla="*/ 74 h 237"/>
                <a:gd name="T22" fmla="*/ 263 w 326"/>
                <a:gd name="T23" fmla="*/ 66 h 237"/>
                <a:gd name="T24" fmla="*/ 162 w 326"/>
                <a:gd name="T25" fmla="*/ 45 h 237"/>
                <a:gd name="T26" fmla="*/ 263 w 326"/>
                <a:gd name="T27" fmla="*/ 53 h 237"/>
                <a:gd name="T28" fmla="*/ 162 w 326"/>
                <a:gd name="T29" fmla="*/ 45 h 237"/>
                <a:gd name="T30" fmla="*/ 93 w 326"/>
                <a:gd name="T31" fmla="*/ 43 h 237"/>
                <a:gd name="T32" fmla="*/ 91 w 326"/>
                <a:gd name="T33" fmla="*/ 44 h 237"/>
                <a:gd name="T34" fmla="*/ 90 w 326"/>
                <a:gd name="T35" fmla="*/ 44 h 237"/>
                <a:gd name="T36" fmla="*/ 89 w 326"/>
                <a:gd name="T37" fmla="*/ 45 h 237"/>
                <a:gd name="T38" fmla="*/ 88 w 326"/>
                <a:gd name="T39" fmla="*/ 45 h 237"/>
                <a:gd name="T40" fmla="*/ 88 w 326"/>
                <a:gd name="T41" fmla="*/ 45 h 237"/>
                <a:gd name="T42" fmla="*/ 87 w 326"/>
                <a:gd name="T43" fmla="*/ 46 h 237"/>
                <a:gd name="T44" fmla="*/ 87 w 326"/>
                <a:gd name="T45" fmla="*/ 46 h 237"/>
                <a:gd name="T46" fmla="*/ 86 w 326"/>
                <a:gd name="T47" fmla="*/ 47 h 237"/>
                <a:gd name="T48" fmla="*/ 85 w 326"/>
                <a:gd name="T49" fmla="*/ 47 h 237"/>
                <a:gd name="T50" fmla="*/ 85 w 326"/>
                <a:gd name="T51" fmla="*/ 47 h 237"/>
                <a:gd name="T52" fmla="*/ 84 w 326"/>
                <a:gd name="T53" fmla="*/ 48 h 237"/>
                <a:gd name="T54" fmla="*/ 84 w 326"/>
                <a:gd name="T55" fmla="*/ 48 h 237"/>
                <a:gd name="T56" fmla="*/ 83 w 326"/>
                <a:gd name="T57" fmla="*/ 49 h 237"/>
                <a:gd name="T58" fmla="*/ 83 w 326"/>
                <a:gd name="T59" fmla="*/ 49 h 237"/>
                <a:gd name="T60" fmla="*/ 82 w 326"/>
                <a:gd name="T61" fmla="*/ 50 h 237"/>
                <a:gd name="T62" fmla="*/ 82 w 326"/>
                <a:gd name="T63" fmla="*/ 50 h 237"/>
                <a:gd name="T64" fmla="*/ 72 w 326"/>
                <a:gd name="T65" fmla="*/ 69 h 237"/>
                <a:gd name="T66" fmla="*/ 144 w 326"/>
                <a:gd name="T67" fmla="*/ 105 h 237"/>
                <a:gd name="T68" fmla="*/ 93 w 326"/>
                <a:gd name="T69" fmla="*/ 43 h 237"/>
                <a:gd name="T70" fmla="*/ 80 w 326"/>
                <a:gd name="T71" fmla="*/ 69 h 237"/>
                <a:gd name="T72" fmla="*/ 106 w 326"/>
                <a:gd name="T73" fmla="*/ 102 h 237"/>
                <a:gd name="T74" fmla="*/ 132 w 326"/>
                <a:gd name="T75" fmla="*/ 71 h 237"/>
                <a:gd name="T76" fmla="*/ 113 w 326"/>
                <a:gd name="T77" fmla="*/ 64 h 237"/>
                <a:gd name="T78" fmla="*/ 109 w 326"/>
                <a:gd name="T79" fmla="*/ 72 h 237"/>
                <a:gd name="T80" fmla="*/ 106 w 326"/>
                <a:gd name="T81" fmla="*/ 72 h 237"/>
                <a:gd name="T82" fmla="*/ 116 w 326"/>
                <a:gd name="T83" fmla="*/ 77 h 237"/>
                <a:gd name="T84" fmla="*/ 116 w 326"/>
                <a:gd name="T85" fmla="*/ 84 h 237"/>
                <a:gd name="T86" fmla="*/ 116 w 326"/>
                <a:gd name="T87" fmla="*/ 77 h 237"/>
                <a:gd name="T88" fmla="*/ 91 w 326"/>
                <a:gd name="T89" fmla="*/ 81 h 237"/>
                <a:gd name="T90" fmla="*/ 98 w 326"/>
                <a:gd name="T91" fmla="*/ 81 h 237"/>
                <a:gd name="T92" fmla="*/ 148 w 326"/>
                <a:gd name="T93" fmla="*/ 149 h 237"/>
                <a:gd name="T94" fmla="*/ 93 w 326"/>
                <a:gd name="T95" fmla="*/ 142 h 237"/>
                <a:gd name="T96" fmla="*/ 63 w 326"/>
                <a:gd name="T97" fmla="*/ 149 h 237"/>
                <a:gd name="T98" fmla="*/ 145 w 326"/>
                <a:gd name="T99" fmla="*/ 199 h 237"/>
                <a:gd name="T100" fmla="*/ 191 w 326"/>
                <a:gd name="T101" fmla="*/ 219 h 237"/>
                <a:gd name="T102" fmla="*/ 145 w 326"/>
                <a:gd name="T103" fmla="*/ 199 h 237"/>
                <a:gd name="T104" fmla="*/ 26 w 326"/>
                <a:gd name="T105" fmla="*/ 24 h 237"/>
                <a:gd name="T106" fmla="*/ 43 w 326"/>
                <a:gd name="T107" fmla="*/ 182 h 237"/>
                <a:gd name="T108" fmla="*/ 0 w 326"/>
                <a:gd name="T109" fmla="*/ 216 h 237"/>
                <a:gd name="T110" fmla="*/ 326 w 326"/>
                <a:gd name="T111" fmla="*/ 237 h 237"/>
                <a:gd name="T112" fmla="*/ 279 w 326"/>
                <a:gd name="T113" fmla="*/ 182 h 237"/>
                <a:gd name="T114" fmla="*/ 298 w 326"/>
                <a:gd name="T115" fmla="*/ 24 h 237"/>
                <a:gd name="T116" fmla="*/ 50 w 326"/>
                <a:gd name="T11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237">
                  <a:moveTo>
                    <a:pt x="49" y="25"/>
                  </a:moveTo>
                  <a:cubicBezTo>
                    <a:pt x="275" y="25"/>
                    <a:pt x="275" y="25"/>
                    <a:pt x="275" y="25"/>
                  </a:cubicBezTo>
                  <a:cubicBezTo>
                    <a:pt x="275" y="163"/>
                    <a:pt x="275" y="163"/>
                    <a:pt x="275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25"/>
                    <a:pt x="49" y="25"/>
                    <a:pt x="49" y="25"/>
                  </a:cubicBezTo>
                  <a:close/>
                  <a:moveTo>
                    <a:pt x="162" y="127"/>
                  </a:moveTo>
                  <a:cubicBezTo>
                    <a:pt x="162" y="134"/>
                    <a:pt x="162" y="134"/>
                    <a:pt x="162" y="134"/>
                  </a:cubicBezTo>
                  <a:cubicBezTo>
                    <a:pt x="222" y="134"/>
                    <a:pt x="222" y="134"/>
                    <a:pt x="222" y="134"/>
                  </a:cubicBezTo>
                  <a:cubicBezTo>
                    <a:pt x="222" y="127"/>
                    <a:pt x="222" y="127"/>
                    <a:pt x="222" y="127"/>
                  </a:cubicBezTo>
                  <a:cubicBezTo>
                    <a:pt x="162" y="127"/>
                    <a:pt x="162" y="127"/>
                    <a:pt x="162" y="127"/>
                  </a:cubicBezTo>
                  <a:close/>
                  <a:moveTo>
                    <a:pt x="162" y="108"/>
                  </a:moveTo>
                  <a:cubicBezTo>
                    <a:pt x="162" y="116"/>
                    <a:pt x="162" y="116"/>
                    <a:pt x="162" y="116"/>
                  </a:cubicBezTo>
                  <a:cubicBezTo>
                    <a:pt x="222" y="116"/>
                    <a:pt x="222" y="116"/>
                    <a:pt x="222" y="116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162" y="108"/>
                    <a:pt x="162" y="108"/>
                    <a:pt x="162" y="108"/>
                  </a:cubicBezTo>
                  <a:close/>
                  <a:moveTo>
                    <a:pt x="162" y="86"/>
                  </a:moveTo>
                  <a:cubicBezTo>
                    <a:pt x="162" y="94"/>
                    <a:pt x="162" y="94"/>
                    <a:pt x="162" y="94"/>
                  </a:cubicBezTo>
                  <a:cubicBezTo>
                    <a:pt x="263" y="94"/>
                    <a:pt x="263" y="94"/>
                    <a:pt x="263" y="94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162" y="86"/>
                    <a:pt x="162" y="86"/>
                    <a:pt x="162" y="86"/>
                  </a:cubicBezTo>
                  <a:close/>
                  <a:moveTo>
                    <a:pt x="162" y="66"/>
                  </a:moveTo>
                  <a:cubicBezTo>
                    <a:pt x="162" y="74"/>
                    <a:pt x="162" y="74"/>
                    <a:pt x="162" y="74"/>
                  </a:cubicBezTo>
                  <a:cubicBezTo>
                    <a:pt x="263" y="74"/>
                    <a:pt x="263" y="74"/>
                    <a:pt x="263" y="74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162" y="66"/>
                    <a:pt x="162" y="66"/>
                    <a:pt x="162" y="66"/>
                  </a:cubicBezTo>
                  <a:close/>
                  <a:moveTo>
                    <a:pt x="162" y="45"/>
                  </a:moveTo>
                  <a:cubicBezTo>
                    <a:pt x="162" y="53"/>
                    <a:pt x="162" y="53"/>
                    <a:pt x="162" y="53"/>
                  </a:cubicBezTo>
                  <a:cubicBezTo>
                    <a:pt x="263" y="53"/>
                    <a:pt x="263" y="53"/>
                    <a:pt x="263" y="53"/>
                  </a:cubicBezTo>
                  <a:cubicBezTo>
                    <a:pt x="263" y="45"/>
                    <a:pt x="263" y="45"/>
                    <a:pt x="263" y="45"/>
                  </a:cubicBezTo>
                  <a:cubicBezTo>
                    <a:pt x="162" y="45"/>
                    <a:pt x="162" y="45"/>
                    <a:pt x="162" y="45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2" y="43"/>
                    <a:pt x="91" y="43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44"/>
                    <a:pt x="90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4"/>
                    <a:pt x="89" y="45"/>
                    <a:pt x="89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6"/>
                    <a:pt x="87" y="46"/>
                    <a:pt x="87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6" y="46"/>
                    <a:pt x="86" y="46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5" y="48"/>
                    <a:pt x="85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3" y="49"/>
                    <a:pt x="83" y="49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77" y="55"/>
                    <a:pt x="73" y="62"/>
                    <a:pt x="72" y="69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0" y="81"/>
                    <a:pt x="82" y="98"/>
                    <a:pt x="66" y="105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51" y="82"/>
                    <a:pt x="142" y="39"/>
                    <a:pt x="106" y="40"/>
                  </a:cubicBezTo>
                  <a:cubicBezTo>
                    <a:pt x="101" y="40"/>
                    <a:pt x="97" y="41"/>
                    <a:pt x="93" y="43"/>
                  </a:cubicBezTo>
                  <a:close/>
                  <a:moveTo>
                    <a:pt x="80" y="71"/>
                  </a:moveTo>
                  <a:cubicBezTo>
                    <a:pt x="80" y="71"/>
                    <a:pt x="80" y="70"/>
                    <a:pt x="80" y="69"/>
                  </a:cubicBezTo>
                  <a:cubicBezTo>
                    <a:pt x="80" y="71"/>
                    <a:pt x="79" y="73"/>
                    <a:pt x="79" y="75"/>
                  </a:cubicBezTo>
                  <a:cubicBezTo>
                    <a:pt x="79" y="90"/>
                    <a:pt x="91" y="102"/>
                    <a:pt x="106" y="102"/>
                  </a:cubicBezTo>
                  <a:cubicBezTo>
                    <a:pt x="120" y="102"/>
                    <a:pt x="132" y="90"/>
                    <a:pt x="132" y="75"/>
                  </a:cubicBezTo>
                  <a:cubicBezTo>
                    <a:pt x="132" y="74"/>
                    <a:pt x="132" y="72"/>
                    <a:pt x="132" y="71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80" y="71"/>
                    <a:pt x="80" y="71"/>
                    <a:pt x="80" y="71"/>
                  </a:cubicBezTo>
                  <a:close/>
                  <a:moveTo>
                    <a:pt x="116" y="77"/>
                  </a:moveTo>
                  <a:cubicBezTo>
                    <a:pt x="114" y="77"/>
                    <a:pt x="112" y="79"/>
                    <a:pt x="112" y="81"/>
                  </a:cubicBezTo>
                  <a:cubicBezTo>
                    <a:pt x="112" y="83"/>
                    <a:pt x="114" y="84"/>
                    <a:pt x="116" y="84"/>
                  </a:cubicBezTo>
                  <a:cubicBezTo>
                    <a:pt x="118" y="84"/>
                    <a:pt x="120" y="83"/>
                    <a:pt x="120" y="81"/>
                  </a:cubicBezTo>
                  <a:cubicBezTo>
                    <a:pt x="120" y="79"/>
                    <a:pt x="118" y="77"/>
                    <a:pt x="116" y="77"/>
                  </a:cubicBezTo>
                  <a:close/>
                  <a:moveTo>
                    <a:pt x="95" y="77"/>
                  </a:moveTo>
                  <a:cubicBezTo>
                    <a:pt x="93" y="77"/>
                    <a:pt x="91" y="79"/>
                    <a:pt x="91" y="81"/>
                  </a:cubicBezTo>
                  <a:cubicBezTo>
                    <a:pt x="91" y="83"/>
                    <a:pt x="93" y="84"/>
                    <a:pt x="95" y="84"/>
                  </a:cubicBezTo>
                  <a:cubicBezTo>
                    <a:pt x="97" y="84"/>
                    <a:pt x="98" y="83"/>
                    <a:pt x="98" y="81"/>
                  </a:cubicBezTo>
                  <a:cubicBezTo>
                    <a:pt x="98" y="79"/>
                    <a:pt x="97" y="77"/>
                    <a:pt x="95" y="77"/>
                  </a:cubicBezTo>
                  <a:close/>
                  <a:moveTo>
                    <a:pt x="148" y="149"/>
                  </a:moveTo>
                  <a:cubicBezTo>
                    <a:pt x="147" y="129"/>
                    <a:pt x="135" y="112"/>
                    <a:pt x="118" y="107"/>
                  </a:cubicBezTo>
                  <a:cubicBezTo>
                    <a:pt x="93" y="142"/>
                    <a:pt x="93" y="142"/>
                    <a:pt x="93" y="142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76" y="112"/>
                    <a:pt x="64" y="129"/>
                    <a:pt x="63" y="149"/>
                  </a:cubicBezTo>
                  <a:cubicBezTo>
                    <a:pt x="148" y="149"/>
                    <a:pt x="148" y="149"/>
                    <a:pt x="148" y="149"/>
                  </a:cubicBezTo>
                  <a:close/>
                  <a:moveTo>
                    <a:pt x="145" y="199"/>
                  </a:moveTo>
                  <a:cubicBezTo>
                    <a:pt x="179" y="199"/>
                    <a:pt x="179" y="199"/>
                    <a:pt x="179" y="199"/>
                  </a:cubicBezTo>
                  <a:cubicBezTo>
                    <a:pt x="191" y="219"/>
                    <a:pt x="191" y="219"/>
                    <a:pt x="191" y="219"/>
                  </a:cubicBezTo>
                  <a:cubicBezTo>
                    <a:pt x="134" y="219"/>
                    <a:pt x="134" y="219"/>
                    <a:pt x="134" y="219"/>
                  </a:cubicBezTo>
                  <a:cubicBezTo>
                    <a:pt x="145" y="199"/>
                    <a:pt x="145" y="199"/>
                    <a:pt x="145" y="199"/>
                  </a:cubicBezTo>
                  <a:close/>
                  <a:moveTo>
                    <a:pt x="50" y="0"/>
                  </a:moveTo>
                  <a:cubicBezTo>
                    <a:pt x="37" y="0"/>
                    <a:pt x="26" y="11"/>
                    <a:pt x="26" y="24"/>
                  </a:cubicBezTo>
                  <a:cubicBezTo>
                    <a:pt x="26" y="159"/>
                    <a:pt x="26" y="159"/>
                    <a:pt x="26" y="159"/>
                  </a:cubicBezTo>
                  <a:cubicBezTo>
                    <a:pt x="26" y="170"/>
                    <a:pt x="33" y="179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326" y="237"/>
                    <a:pt x="326" y="237"/>
                    <a:pt x="326" y="23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279" y="182"/>
                    <a:pt x="279" y="182"/>
                    <a:pt x="279" y="182"/>
                  </a:cubicBezTo>
                  <a:cubicBezTo>
                    <a:pt x="290" y="180"/>
                    <a:pt x="298" y="170"/>
                    <a:pt x="298" y="159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8" y="11"/>
                    <a:pt x="287" y="0"/>
                    <a:pt x="274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7478109" y="5253466"/>
            <a:ext cx="960914" cy="958798"/>
            <a:chOff x="5608584" y="3849436"/>
            <a:chExt cx="720080" cy="720080"/>
          </a:xfrm>
        </p:grpSpPr>
        <p:grpSp>
          <p:nvGrpSpPr>
            <p:cNvPr id="46" name="组合 134"/>
            <p:cNvGrpSpPr/>
            <p:nvPr/>
          </p:nvGrpSpPr>
          <p:grpSpPr bwMode="auto">
            <a:xfrm>
              <a:off x="5608584" y="3849436"/>
              <a:ext cx="720080" cy="720080"/>
              <a:chOff x="5400545" y="1419622"/>
              <a:chExt cx="720080" cy="72008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400545" y="1419622"/>
                <a:ext cx="720080" cy="72008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480399" y="1510800"/>
                <a:ext cx="560371" cy="560371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sp>
          <p:nvSpPr>
            <p:cNvPr id="47" name="Freeform 26"/>
            <p:cNvSpPr>
              <a:spLocks noChangeAspect="1" noEditPoints="1"/>
            </p:cNvSpPr>
            <p:nvPr/>
          </p:nvSpPr>
          <p:spPr bwMode="auto">
            <a:xfrm>
              <a:off x="5854426" y="4075156"/>
              <a:ext cx="228395" cy="268639"/>
            </a:xfrm>
            <a:custGeom>
              <a:avLst/>
              <a:gdLst>
                <a:gd name="T0" fmla="*/ 170 w 224"/>
                <a:gd name="T1" fmla="*/ 0 h 264"/>
                <a:gd name="T2" fmla="*/ 200 w 224"/>
                <a:gd name="T3" fmla="*/ 30 h 264"/>
                <a:gd name="T4" fmla="*/ 188 w 224"/>
                <a:gd name="T5" fmla="*/ 104 h 264"/>
                <a:gd name="T6" fmla="*/ 183 w 224"/>
                <a:gd name="T7" fmla="*/ 18 h 264"/>
                <a:gd name="T8" fmla="*/ 56 w 224"/>
                <a:gd name="T9" fmla="*/ 13 h 264"/>
                <a:gd name="T10" fmla="*/ 75 w 224"/>
                <a:gd name="T11" fmla="*/ 37 h 264"/>
                <a:gd name="T12" fmla="*/ 12 w 224"/>
                <a:gd name="T13" fmla="*/ 112 h 264"/>
                <a:gd name="T14" fmla="*/ 17 w 224"/>
                <a:gd name="T15" fmla="*/ 240 h 264"/>
                <a:gd name="T16" fmla="*/ 67 w 224"/>
                <a:gd name="T17" fmla="*/ 245 h 264"/>
                <a:gd name="T18" fmla="*/ 29 w 224"/>
                <a:gd name="T19" fmla="*/ 257 h 264"/>
                <a:gd name="T20" fmla="*/ 0 w 224"/>
                <a:gd name="T21" fmla="*/ 228 h 264"/>
                <a:gd name="T22" fmla="*/ 0 w 224"/>
                <a:gd name="T23" fmla="*/ 108 h 264"/>
                <a:gd name="T24" fmla="*/ 34 w 224"/>
                <a:gd name="T25" fmla="*/ 3 h 264"/>
                <a:gd name="T26" fmla="*/ 34 w 224"/>
                <a:gd name="T27" fmla="*/ 3 h 264"/>
                <a:gd name="T28" fmla="*/ 34 w 224"/>
                <a:gd name="T29" fmla="*/ 3 h 264"/>
                <a:gd name="T30" fmla="*/ 36 w 224"/>
                <a:gd name="T31" fmla="*/ 2 h 264"/>
                <a:gd name="T32" fmla="*/ 36 w 224"/>
                <a:gd name="T33" fmla="*/ 2 h 264"/>
                <a:gd name="T34" fmla="*/ 36 w 224"/>
                <a:gd name="T35" fmla="*/ 2 h 264"/>
                <a:gd name="T36" fmla="*/ 36 w 224"/>
                <a:gd name="T37" fmla="*/ 2 h 264"/>
                <a:gd name="T38" fmla="*/ 38 w 224"/>
                <a:gd name="T39" fmla="*/ 0 h 264"/>
                <a:gd name="T40" fmla="*/ 38 w 224"/>
                <a:gd name="T41" fmla="*/ 0 h 264"/>
                <a:gd name="T42" fmla="*/ 38 w 224"/>
                <a:gd name="T43" fmla="*/ 0 h 264"/>
                <a:gd name="T44" fmla="*/ 38 w 224"/>
                <a:gd name="T45" fmla="*/ 0 h 264"/>
                <a:gd name="T46" fmla="*/ 38 w 224"/>
                <a:gd name="T47" fmla="*/ 0 h 264"/>
                <a:gd name="T48" fmla="*/ 39 w 224"/>
                <a:gd name="T49" fmla="*/ 0 h 264"/>
                <a:gd name="T50" fmla="*/ 40 w 224"/>
                <a:gd name="T51" fmla="*/ 0 h 264"/>
                <a:gd name="T52" fmla="*/ 37 w 224"/>
                <a:gd name="T53" fmla="*/ 180 h 264"/>
                <a:gd name="T54" fmla="*/ 101 w 224"/>
                <a:gd name="T55" fmla="*/ 170 h 264"/>
                <a:gd name="T56" fmla="*/ 37 w 224"/>
                <a:gd name="T57" fmla="*/ 143 h 264"/>
                <a:gd name="T58" fmla="*/ 101 w 224"/>
                <a:gd name="T59" fmla="*/ 153 h 264"/>
                <a:gd name="T60" fmla="*/ 37 w 224"/>
                <a:gd name="T61" fmla="*/ 143 h 264"/>
                <a:gd name="T62" fmla="*/ 37 w 224"/>
                <a:gd name="T63" fmla="*/ 127 h 264"/>
                <a:gd name="T64" fmla="*/ 166 w 224"/>
                <a:gd name="T65" fmla="*/ 117 h 264"/>
                <a:gd name="T66" fmla="*/ 104 w 224"/>
                <a:gd name="T67" fmla="*/ 86 h 264"/>
                <a:gd name="T68" fmla="*/ 166 w 224"/>
                <a:gd name="T69" fmla="*/ 96 h 264"/>
                <a:gd name="T70" fmla="*/ 104 w 224"/>
                <a:gd name="T71" fmla="*/ 86 h 264"/>
                <a:gd name="T72" fmla="*/ 104 w 224"/>
                <a:gd name="T73" fmla="*/ 69 h 264"/>
                <a:gd name="T74" fmla="*/ 166 w 224"/>
                <a:gd name="T75" fmla="*/ 59 h 264"/>
                <a:gd name="T76" fmla="*/ 104 w 224"/>
                <a:gd name="T77" fmla="*/ 34 h 264"/>
                <a:gd name="T78" fmla="*/ 166 w 224"/>
                <a:gd name="T79" fmla="*/ 44 h 264"/>
                <a:gd name="T80" fmla="*/ 104 w 224"/>
                <a:gd name="T81" fmla="*/ 34 h 264"/>
                <a:gd name="T82" fmla="*/ 94 w 224"/>
                <a:gd name="T83" fmla="*/ 217 h 264"/>
                <a:gd name="T84" fmla="*/ 224 w 224"/>
                <a:gd name="T85" fmla="*/ 147 h 264"/>
                <a:gd name="T86" fmla="*/ 90 w 224"/>
                <a:gd name="T87" fmla="*/ 222 h 264"/>
                <a:gd name="T88" fmla="*/ 88 w 224"/>
                <a:gd name="T89" fmla="*/ 264 h 264"/>
                <a:gd name="T90" fmla="*/ 90 w 224"/>
                <a:gd name="T91" fmla="*/ 222 h 264"/>
                <a:gd name="T92" fmla="*/ 188 w 224"/>
                <a:gd name="T93" fmla="*/ 205 h 264"/>
                <a:gd name="T94" fmla="*/ 183 w 224"/>
                <a:gd name="T95" fmla="*/ 240 h 264"/>
                <a:gd name="T96" fmla="*/ 147 w 224"/>
                <a:gd name="T97" fmla="*/ 245 h 264"/>
                <a:gd name="T98" fmla="*/ 145 w 224"/>
                <a:gd name="T99" fmla="*/ 257 h 264"/>
                <a:gd name="T100" fmla="*/ 191 w 224"/>
                <a:gd name="T101" fmla="*/ 248 h 264"/>
                <a:gd name="T102" fmla="*/ 200 w 224"/>
                <a:gd name="T103" fmla="*/ 192 h 264"/>
                <a:gd name="T104" fmla="*/ 62 w 224"/>
                <a:gd name="T105" fmla="*/ 34 h 264"/>
                <a:gd name="T106" fmla="*/ 22 w 224"/>
                <a:gd name="T107" fmla="*/ 8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4" h="264">
                  <a:moveTo>
                    <a:pt x="40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79" y="0"/>
                    <a:pt x="186" y="3"/>
                    <a:pt x="191" y="9"/>
                  </a:cubicBezTo>
                  <a:cubicBezTo>
                    <a:pt x="197" y="14"/>
                    <a:pt x="200" y="21"/>
                    <a:pt x="200" y="30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30"/>
                    <a:pt x="188" y="30"/>
                    <a:pt x="188" y="30"/>
                  </a:cubicBezTo>
                  <a:cubicBezTo>
                    <a:pt x="188" y="25"/>
                    <a:pt x="186" y="21"/>
                    <a:pt x="183" y="18"/>
                  </a:cubicBezTo>
                  <a:cubicBezTo>
                    <a:pt x="179" y="14"/>
                    <a:pt x="175" y="13"/>
                    <a:pt x="170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7" y="30"/>
                    <a:pt x="77" y="34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228"/>
                    <a:pt x="12" y="228"/>
                    <a:pt x="12" y="228"/>
                  </a:cubicBezTo>
                  <a:cubicBezTo>
                    <a:pt x="12" y="232"/>
                    <a:pt x="14" y="236"/>
                    <a:pt x="17" y="240"/>
                  </a:cubicBezTo>
                  <a:cubicBezTo>
                    <a:pt x="20" y="243"/>
                    <a:pt x="25" y="245"/>
                    <a:pt x="29" y="245"/>
                  </a:cubicBezTo>
                  <a:cubicBezTo>
                    <a:pt x="67" y="245"/>
                    <a:pt x="67" y="245"/>
                    <a:pt x="67" y="245"/>
                  </a:cubicBezTo>
                  <a:cubicBezTo>
                    <a:pt x="62" y="257"/>
                    <a:pt x="62" y="257"/>
                    <a:pt x="62" y="257"/>
                  </a:cubicBezTo>
                  <a:cubicBezTo>
                    <a:pt x="29" y="257"/>
                    <a:pt x="29" y="257"/>
                    <a:pt x="29" y="257"/>
                  </a:cubicBezTo>
                  <a:cubicBezTo>
                    <a:pt x="21" y="257"/>
                    <a:pt x="14" y="254"/>
                    <a:pt x="9" y="248"/>
                  </a:cubicBezTo>
                  <a:cubicBezTo>
                    <a:pt x="3" y="243"/>
                    <a:pt x="0" y="236"/>
                    <a:pt x="0" y="228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9"/>
                    <a:pt x="0" y="108"/>
                    <a:pt x="0" y="108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4"/>
                    <a:pt x="34" y="4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3"/>
                    <a:pt x="35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7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lose/>
                  <a:moveTo>
                    <a:pt x="37" y="17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101" y="180"/>
                    <a:pt x="101" y="180"/>
                    <a:pt x="101" y="180"/>
                  </a:cubicBezTo>
                  <a:cubicBezTo>
                    <a:pt x="101" y="170"/>
                    <a:pt x="101" y="170"/>
                    <a:pt x="101" y="170"/>
                  </a:cubicBezTo>
                  <a:cubicBezTo>
                    <a:pt x="37" y="170"/>
                    <a:pt x="37" y="170"/>
                    <a:pt x="37" y="170"/>
                  </a:cubicBezTo>
                  <a:close/>
                  <a:moveTo>
                    <a:pt x="37" y="143"/>
                  </a:moveTo>
                  <a:cubicBezTo>
                    <a:pt x="37" y="153"/>
                    <a:pt x="37" y="153"/>
                    <a:pt x="37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143"/>
                    <a:pt x="101" y="143"/>
                    <a:pt x="101" y="143"/>
                  </a:cubicBezTo>
                  <a:cubicBezTo>
                    <a:pt x="37" y="143"/>
                    <a:pt x="37" y="143"/>
                    <a:pt x="37" y="143"/>
                  </a:cubicBezTo>
                  <a:close/>
                  <a:moveTo>
                    <a:pt x="37" y="117"/>
                  </a:moveTo>
                  <a:cubicBezTo>
                    <a:pt x="37" y="127"/>
                    <a:pt x="37" y="127"/>
                    <a:pt x="37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6" y="117"/>
                    <a:pt x="166" y="117"/>
                    <a:pt x="166" y="117"/>
                  </a:cubicBezTo>
                  <a:cubicBezTo>
                    <a:pt x="37" y="117"/>
                    <a:pt x="37" y="117"/>
                    <a:pt x="37" y="117"/>
                  </a:cubicBezTo>
                  <a:close/>
                  <a:moveTo>
                    <a:pt x="104" y="86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04" y="86"/>
                    <a:pt x="104" y="86"/>
                    <a:pt x="104" y="86"/>
                  </a:cubicBezTo>
                  <a:close/>
                  <a:moveTo>
                    <a:pt x="104" y="59"/>
                  </a:moveTo>
                  <a:cubicBezTo>
                    <a:pt x="104" y="69"/>
                    <a:pt x="104" y="69"/>
                    <a:pt x="104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04" y="59"/>
                    <a:pt x="104" y="59"/>
                    <a:pt x="104" y="59"/>
                  </a:cubicBezTo>
                  <a:close/>
                  <a:moveTo>
                    <a:pt x="104" y="34"/>
                  </a:moveTo>
                  <a:cubicBezTo>
                    <a:pt x="104" y="44"/>
                    <a:pt x="104" y="44"/>
                    <a:pt x="104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04" y="34"/>
                    <a:pt x="104" y="34"/>
                    <a:pt x="104" y="34"/>
                  </a:cubicBezTo>
                  <a:close/>
                  <a:moveTo>
                    <a:pt x="194" y="117"/>
                  </a:moveTo>
                  <a:cubicBezTo>
                    <a:pt x="94" y="217"/>
                    <a:pt x="94" y="217"/>
                    <a:pt x="94" y="217"/>
                  </a:cubicBezTo>
                  <a:cubicBezTo>
                    <a:pt x="124" y="248"/>
                    <a:pt x="124" y="248"/>
                    <a:pt x="124" y="248"/>
                  </a:cubicBezTo>
                  <a:cubicBezTo>
                    <a:pt x="224" y="147"/>
                    <a:pt x="224" y="147"/>
                    <a:pt x="224" y="147"/>
                  </a:cubicBezTo>
                  <a:cubicBezTo>
                    <a:pt x="194" y="117"/>
                    <a:pt x="194" y="117"/>
                    <a:pt x="194" y="117"/>
                  </a:cubicBezTo>
                  <a:close/>
                  <a:moveTo>
                    <a:pt x="90" y="222"/>
                  </a:moveTo>
                  <a:cubicBezTo>
                    <a:pt x="78" y="255"/>
                    <a:pt x="78" y="255"/>
                    <a:pt x="78" y="255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90" y="222"/>
                    <a:pt x="90" y="222"/>
                    <a:pt x="90" y="222"/>
                  </a:cubicBezTo>
                  <a:close/>
                  <a:moveTo>
                    <a:pt x="200" y="192"/>
                  </a:moveTo>
                  <a:cubicBezTo>
                    <a:pt x="188" y="205"/>
                    <a:pt x="188" y="205"/>
                    <a:pt x="188" y="205"/>
                  </a:cubicBezTo>
                  <a:cubicBezTo>
                    <a:pt x="188" y="228"/>
                    <a:pt x="188" y="228"/>
                    <a:pt x="188" y="228"/>
                  </a:cubicBezTo>
                  <a:cubicBezTo>
                    <a:pt x="188" y="232"/>
                    <a:pt x="186" y="236"/>
                    <a:pt x="183" y="240"/>
                  </a:cubicBezTo>
                  <a:cubicBezTo>
                    <a:pt x="179" y="243"/>
                    <a:pt x="175" y="245"/>
                    <a:pt x="170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0" y="252"/>
                    <a:pt x="140" y="252"/>
                    <a:pt x="140" y="252"/>
                  </a:cubicBezTo>
                  <a:cubicBezTo>
                    <a:pt x="145" y="257"/>
                    <a:pt x="145" y="257"/>
                    <a:pt x="145" y="257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9" y="257"/>
                    <a:pt x="186" y="254"/>
                    <a:pt x="191" y="248"/>
                  </a:cubicBezTo>
                  <a:cubicBezTo>
                    <a:pt x="197" y="243"/>
                    <a:pt x="200" y="236"/>
                    <a:pt x="200" y="228"/>
                  </a:cubicBezTo>
                  <a:cubicBezTo>
                    <a:pt x="200" y="192"/>
                    <a:pt x="200" y="192"/>
                    <a:pt x="200" y="192"/>
                  </a:cubicBezTo>
                  <a:close/>
                  <a:moveTo>
                    <a:pt x="22" y="81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22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9408403" y="1822540"/>
            <a:ext cx="960914" cy="958797"/>
            <a:chOff x="7057041" y="1275606"/>
            <a:chExt cx="720080" cy="720080"/>
          </a:xfrm>
        </p:grpSpPr>
        <p:grpSp>
          <p:nvGrpSpPr>
            <p:cNvPr id="51" name="组合 139"/>
            <p:cNvGrpSpPr/>
            <p:nvPr/>
          </p:nvGrpSpPr>
          <p:grpSpPr bwMode="auto">
            <a:xfrm>
              <a:off x="7057041" y="1275606"/>
              <a:ext cx="720080" cy="720080"/>
              <a:chOff x="5400545" y="1419622"/>
              <a:chExt cx="720080" cy="720080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5400545" y="1419622"/>
                <a:ext cx="720080" cy="720080"/>
              </a:xfrm>
              <a:prstGeom prst="ellipse">
                <a:avLst/>
              </a:prstGeom>
              <a:solidFill>
                <a:srgbClr val="00A3A4"/>
              </a:solidFill>
              <a:ln w="12700">
                <a:noFill/>
                <a:miter lim="4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5480399" y="1510800"/>
                <a:ext cx="560371" cy="560371"/>
              </a:xfrm>
              <a:prstGeom prst="ellipse">
                <a:avLst/>
              </a:prstGeom>
              <a:solidFill>
                <a:srgbClr val="00A3A4"/>
              </a:solidFill>
              <a:ln w="12700">
                <a:noFill/>
                <a:miter lim="4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sp>
          <p:nvSpPr>
            <p:cNvPr id="52" name="Freeform 6"/>
            <p:cNvSpPr>
              <a:spLocks noEditPoints="1"/>
            </p:cNvSpPr>
            <p:nvPr/>
          </p:nvSpPr>
          <p:spPr bwMode="auto">
            <a:xfrm>
              <a:off x="7252128" y="1517222"/>
              <a:ext cx="341008" cy="259101"/>
            </a:xfrm>
            <a:custGeom>
              <a:avLst/>
              <a:gdLst>
                <a:gd name="T0" fmla="*/ 36 w 113"/>
                <a:gd name="T1" fmla="*/ 11 h 86"/>
                <a:gd name="T2" fmla="*/ 106 w 113"/>
                <a:gd name="T3" fmla="*/ 32 h 86"/>
                <a:gd name="T4" fmla="*/ 102 w 113"/>
                <a:gd name="T5" fmla="*/ 35 h 86"/>
                <a:gd name="T6" fmla="*/ 99 w 113"/>
                <a:gd name="T7" fmla="*/ 39 h 86"/>
                <a:gd name="T8" fmla="*/ 95 w 113"/>
                <a:gd name="T9" fmla="*/ 43 h 86"/>
                <a:gd name="T10" fmla="*/ 91 w 113"/>
                <a:gd name="T11" fmla="*/ 86 h 86"/>
                <a:gd name="T12" fmla="*/ 91 w 113"/>
                <a:gd name="T13" fmla="*/ 47 h 86"/>
                <a:gd name="T14" fmla="*/ 81 w 113"/>
                <a:gd name="T15" fmla="*/ 86 h 86"/>
                <a:gd name="T16" fmla="*/ 77 w 113"/>
                <a:gd name="T17" fmla="*/ 59 h 86"/>
                <a:gd name="T18" fmla="*/ 74 w 113"/>
                <a:gd name="T19" fmla="*/ 56 h 86"/>
                <a:gd name="T20" fmla="*/ 70 w 113"/>
                <a:gd name="T21" fmla="*/ 86 h 86"/>
                <a:gd name="T22" fmla="*/ 70 w 113"/>
                <a:gd name="T23" fmla="*/ 54 h 86"/>
                <a:gd name="T24" fmla="*/ 59 w 113"/>
                <a:gd name="T25" fmla="*/ 86 h 86"/>
                <a:gd name="T26" fmla="*/ 56 w 113"/>
                <a:gd name="T27" fmla="*/ 65 h 86"/>
                <a:gd name="T28" fmla="*/ 52 w 113"/>
                <a:gd name="T29" fmla="*/ 68 h 86"/>
                <a:gd name="T30" fmla="*/ 48 w 113"/>
                <a:gd name="T31" fmla="*/ 86 h 86"/>
                <a:gd name="T32" fmla="*/ 48 w 113"/>
                <a:gd name="T33" fmla="*/ 71 h 86"/>
                <a:gd name="T34" fmla="*/ 38 w 113"/>
                <a:gd name="T35" fmla="*/ 86 h 86"/>
                <a:gd name="T36" fmla="*/ 34 w 113"/>
                <a:gd name="T37" fmla="*/ 70 h 86"/>
                <a:gd name="T38" fmla="*/ 31 w 113"/>
                <a:gd name="T39" fmla="*/ 67 h 86"/>
                <a:gd name="T40" fmla="*/ 27 w 113"/>
                <a:gd name="T41" fmla="*/ 86 h 86"/>
                <a:gd name="T42" fmla="*/ 27 w 113"/>
                <a:gd name="T43" fmla="*/ 67 h 86"/>
                <a:gd name="T44" fmla="*/ 16 w 113"/>
                <a:gd name="T45" fmla="*/ 86 h 86"/>
                <a:gd name="T46" fmla="*/ 5 w 113"/>
                <a:gd name="T47" fmla="*/ 79 h 86"/>
                <a:gd name="T48" fmla="*/ 2 w 113"/>
                <a:gd name="T49" fmla="*/ 76 h 86"/>
                <a:gd name="T50" fmla="*/ 0 w 113"/>
                <a:gd name="T51" fmla="*/ 58 h 86"/>
                <a:gd name="T52" fmla="*/ 38 w 113"/>
                <a:gd name="T53" fmla="*/ 64 h 86"/>
                <a:gd name="T54" fmla="*/ 70 w 113"/>
                <a:gd name="T55" fmla="*/ 45 h 86"/>
                <a:gd name="T56" fmla="*/ 82 w 113"/>
                <a:gd name="T57" fmla="*/ 46 h 86"/>
                <a:gd name="T58" fmla="*/ 111 w 113"/>
                <a:gd name="T59" fmla="*/ 13 h 86"/>
                <a:gd name="T60" fmla="*/ 89 w 113"/>
                <a:gd name="T61" fmla="*/ 10 h 86"/>
                <a:gd name="T62" fmla="*/ 74 w 113"/>
                <a:gd name="T63" fmla="*/ 31 h 86"/>
                <a:gd name="T64" fmla="*/ 42 w 113"/>
                <a:gd name="T65" fmla="*/ 49 h 86"/>
                <a:gd name="T66" fmla="*/ 25 w 113"/>
                <a:gd name="T67" fmla="*/ 43 h 86"/>
                <a:gd name="T68" fmla="*/ 13 w 113"/>
                <a:gd name="T69" fmla="*/ 86 h 86"/>
                <a:gd name="T70" fmla="*/ 13 w 113"/>
                <a:gd name="T71" fmla="*/ 75 h 86"/>
                <a:gd name="T72" fmla="*/ 31 w 113"/>
                <a:gd name="T73" fmla="*/ 12 h 86"/>
                <a:gd name="T74" fmla="*/ 49 w 113"/>
                <a:gd name="T75" fmla="*/ 19 h 86"/>
                <a:gd name="T76" fmla="*/ 39 w 113"/>
                <a:gd name="T77" fmla="*/ 19 h 86"/>
                <a:gd name="T78" fmla="*/ 43 w 113"/>
                <a:gd name="T79" fmla="*/ 44 h 86"/>
                <a:gd name="T80" fmla="*/ 34 w 113"/>
                <a:gd name="T81" fmla="*/ 31 h 86"/>
                <a:gd name="T82" fmla="*/ 20 w 113"/>
                <a:gd name="T83" fmla="*/ 38 h 86"/>
                <a:gd name="T84" fmla="*/ 30 w 113"/>
                <a:gd name="T85" fmla="*/ 17 h 86"/>
                <a:gd name="T86" fmla="*/ 21 w 113"/>
                <a:gd name="T87" fmla="*/ 2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" h="86">
                  <a:moveTo>
                    <a:pt x="36" y="2"/>
                  </a:moveTo>
                  <a:cubicBezTo>
                    <a:pt x="39" y="2"/>
                    <a:pt x="41" y="4"/>
                    <a:pt x="41" y="6"/>
                  </a:cubicBezTo>
                  <a:cubicBezTo>
                    <a:pt x="41" y="9"/>
                    <a:pt x="39" y="11"/>
                    <a:pt x="36" y="11"/>
                  </a:cubicBezTo>
                  <a:cubicBezTo>
                    <a:pt x="34" y="11"/>
                    <a:pt x="32" y="9"/>
                    <a:pt x="32" y="6"/>
                  </a:cubicBezTo>
                  <a:cubicBezTo>
                    <a:pt x="32" y="4"/>
                    <a:pt x="34" y="2"/>
                    <a:pt x="36" y="2"/>
                  </a:cubicBezTo>
                  <a:close/>
                  <a:moveTo>
                    <a:pt x="106" y="32"/>
                  </a:moveTo>
                  <a:cubicBezTo>
                    <a:pt x="106" y="86"/>
                    <a:pt x="106" y="86"/>
                    <a:pt x="106" y="86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6" y="32"/>
                    <a:pt x="106" y="32"/>
                    <a:pt x="106" y="32"/>
                  </a:cubicBezTo>
                  <a:close/>
                  <a:moveTo>
                    <a:pt x="99" y="39"/>
                  </a:moveTo>
                  <a:cubicBezTo>
                    <a:pt x="99" y="86"/>
                    <a:pt x="99" y="86"/>
                    <a:pt x="99" y="86"/>
                  </a:cubicBezTo>
                  <a:cubicBezTo>
                    <a:pt x="97" y="86"/>
                    <a:pt x="96" y="86"/>
                    <a:pt x="95" y="86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9" y="39"/>
                    <a:pt x="99" y="39"/>
                    <a:pt x="99" y="39"/>
                  </a:cubicBezTo>
                  <a:close/>
                  <a:moveTo>
                    <a:pt x="91" y="47"/>
                  </a:moveTo>
                  <a:cubicBezTo>
                    <a:pt x="91" y="86"/>
                    <a:pt x="91" y="86"/>
                    <a:pt x="91" y="86"/>
                  </a:cubicBezTo>
                  <a:cubicBezTo>
                    <a:pt x="90" y="86"/>
                    <a:pt x="89" y="86"/>
                    <a:pt x="88" y="8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1" y="47"/>
                    <a:pt x="91" y="47"/>
                    <a:pt x="91" y="47"/>
                  </a:cubicBezTo>
                  <a:close/>
                  <a:moveTo>
                    <a:pt x="84" y="55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83" y="86"/>
                    <a:pt x="82" y="86"/>
                    <a:pt x="81" y="86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4" y="55"/>
                    <a:pt x="84" y="55"/>
                    <a:pt x="84" y="55"/>
                  </a:cubicBezTo>
                  <a:close/>
                  <a:moveTo>
                    <a:pt x="77" y="59"/>
                  </a:moveTo>
                  <a:cubicBezTo>
                    <a:pt x="77" y="86"/>
                    <a:pt x="77" y="86"/>
                    <a:pt x="77" y="86"/>
                  </a:cubicBezTo>
                  <a:cubicBezTo>
                    <a:pt x="76" y="86"/>
                    <a:pt x="75" y="86"/>
                    <a:pt x="74" y="8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7" y="59"/>
                    <a:pt x="77" y="59"/>
                    <a:pt x="77" y="59"/>
                  </a:cubicBezTo>
                  <a:close/>
                  <a:moveTo>
                    <a:pt x="70" y="54"/>
                  </a:moveTo>
                  <a:cubicBezTo>
                    <a:pt x="70" y="86"/>
                    <a:pt x="70" y="86"/>
                    <a:pt x="70" y="86"/>
                  </a:cubicBezTo>
                  <a:cubicBezTo>
                    <a:pt x="69" y="86"/>
                    <a:pt x="68" y="86"/>
                    <a:pt x="66" y="8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70" y="54"/>
                    <a:pt x="70" y="54"/>
                    <a:pt x="70" y="54"/>
                  </a:cubicBezTo>
                  <a:close/>
                  <a:moveTo>
                    <a:pt x="63" y="59"/>
                  </a:moveTo>
                  <a:cubicBezTo>
                    <a:pt x="63" y="86"/>
                    <a:pt x="63" y="86"/>
                    <a:pt x="63" y="86"/>
                  </a:cubicBezTo>
                  <a:cubicBezTo>
                    <a:pt x="62" y="86"/>
                    <a:pt x="60" y="86"/>
                    <a:pt x="59" y="86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3" y="59"/>
                    <a:pt x="63" y="59"/>
                    <a:pt x="63" y="59"/>
                  </a:cubicBezTo>
                  <a:close/>
                  <a:moveTo>
                    <a:pt x="56" y="65"/>
                  </a:moveTo>
                  <a:cubicBezTo>
                    <a:pt x="56" y="86"/>
                    <a:pt x="56" y="86"/>
                    <a:pt x="56" y="86"/>
                  </a:cubicBezTo>
                  <a:cubicBezTo>
                    <a:pt x="54" y="86"/>
                    <a:pt x="53" y="86"/>
                    <a:pt x="52" y="86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6" y="65"/>
                    <a:pt x="56" y="65"/>
                    <a:pt x="56" y="65"/>
                  </a:cubicBezTo>
                  <a:close/>
                  <a:moveTo>
                    <a:pt x="48" y="71"/>
                  </a:move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6" y="86"/>
                    <a:pt x="45" y="86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8" y="71"/>
                    <a:pt x="48" y="71"/>
                    <a:pt x="48" y="71"/>
                  </a:cubicBezTo>
                  <a:close/>
                  <a:moveTo>
                    <a:pt x="41" y="75"/>
                  </a:moveTo>
                  <a:cubicBezTo>
                    <a:pt x="41" y="86"/>
                    <a:pt x="41" y="86"/>
                    <a:pt x="41" y="86"/>
                  </a:cubicBezTo>
                  <a:cubicBezTo>
                    <a:pt x="40" y="86"/>
                    <a:pt x="39" y="86"/>
                    <a:pt x="38" y="8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1" y="75"/>
                    <a:pt x="41" y="75"/>
                    <a:pt x="41" y="75"/>
                  </a:cubicBezTo>
                  <a:close/>
                  <a:moveTo>
                    <a:pt x="34" y="70"/>
                  </a:moveTo>
                  <a:cubicBezTo>
                    <a:pt x="34" y="86"/>
                    <a:pt x="34" y="86"/>
                    <a:pt x="34" y="86"/>
                  </a:cubicBezTo>
                  <a:cubicBezTo>
                    <a:pt x="33" y="86"/>
                    <a:pt x="32" y="86"/>
                    <a:pt x="31" y="86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27" y="67"/>
                  </a:moveTo>
                  <a:cubicBezTo>
                    <a:pt x="27" y="86"/>
                    <a:pt x="27" y="86"/>
                    <a:pt x="27" y="86"/>
                  </a:cubicBezTo>
                  <a:cubicBezTo>
                    <a:pt x="26" y="86"/>
                    <a:pt x="25" y="86"/>
                    <a:pt x="23" y="8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7" y="67"/>
                    <a:pt x="27" y="67"/>
                    <a:pt x="27" y="67"/>
                  </a:cubicBezTo>
                  <a:close/>
                  <a:moveTo>
                    <a:pt x="20" y="71"/>
                  </a:moveTo>
                  <a:cubicBezTo>
                    <a:pt x="20" y="86"/>
                    <a:pt x="20" y="86"/>
                    <a:pt x="20" y="86"/>
                  </a:cubicBezTo>
                  <a:cubicBezTo>
                    <a:pt x="19" y="86"/>
                    <a:pt x="17" y="86"/>
                    <a:pt x="16" y="86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0" y="71"/>
                    <a:pt x="20" y="71"/>
                    <a:pt x="20" y="71"/>
                  </a:cubicBezTo>
                  <a:close/>
                  <a:moveTo>
                    <a:pt x="5" y="79"/>
                  </a:move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5" y="79"/>
                    <a:pt x="5" y="79"/>
                    <a:pt x="5" y="79"/>
                  </a:cubicBezTo>
                  <a:close/>
                  <a:moveTo>
                    <a:pt x="0" y="58"/>
                  </a:moveTo>
                  <a:cubicBezTo>
                    <a:pt x="7" y="70"/>
                    <a:pt x="7" y="70"/>
                    <a:pt x="7" y="70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13" y="75"/>
                  </a:moveTo>
                  <a:cubicBezTo>
                    <a:pt x="13" y="86"/>
                    <a:pt x="13" y="86"/>
                    <a:pt x="13" y="86"/>
                  </a:cubicBezTo>
                  <a:cubicBezTo>
                    <a:pt x="11" y="86"/>
                    <a:pt x="10" y="86"/>
                    <a:pt x="9" y="8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3" y="75"/>
                    <a:pt x="13" y="75"/>
                    <a:pt x="13" y="75"/>
                  </a:cubicBezTo>
                  <a:close/>
                  <a:moveTo>
                    <a:pt x="21" y="22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2" y="33"/>
                    <a:pt x="31" y="38"/>
                    <a:pt x="31" y="3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1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pic>
        <p:nvPicPr>
          <p:cNvPr id="55" name="图片 54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4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4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mph" presetSubtype="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68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4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4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mph" presetSubtype="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90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4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4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5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4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7" dur="4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二、点击添加文章标题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4962" y="1940191"/>
            <a:ext cx="3326699" cy="254756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eaVert" wrap="none" lIns="25400" tIns="25400" rIns="25400" bIns="2540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2649" y="1940190"/>
            <a:ext cx="3326699" cy="2547563"/>
          </a:xfrm>
          <a:prstGeom prst="rect">
            <a:avLst/>
          </a:prstGeom>
          <a:blipFill dpi="0" rotWithShape="1">
            <a:blip r:embed="rId3"/>
            <a:srcRect/>
            <a:stretch>
              <a:fillRect l="-11740" t="-8557" r="-20770" b="-72291"/>
            </a:stretch>
          </a:blipFill>
          <a:ln w="12700"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eaVert" wrap="none" lIns="25400" tIns="25400" rIns="25400" bIns="2540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80336" y="1940189"/>
            <a:ext cx="3326699" cy="2547563"/>
          </a:xfrm>
          <a:prstGeom prst="rect">
            <a:avLst/>
          </a:prstGeom>
          <a:blipFill dpi="0" rotWithShape="1">
            <a:blip r:embed="rId4"/>
            <a:srcRect/>
            <a:stretch>
              <a:fillRect l="-93450" t="-8089" r="-28439" b="-85078"/>
            </a:stretch>
          </a:blipFill>
          <a:ln w="12700"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eaVert" wrap="none" lIns="25400" tIns="25400" rIns="25400" bIns="2540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7" name="组合 59"/>
          <p:cNvGrpSpPr>
            <a:grpSpLocks noChangeAspect="1"/>
          </p:cNvGrpSpPr>
          <p:nvPr/>
        </p:nvGrpSpPr>
        <p:grpSpPr>
          <a:xfrm>
            <a:off x="1744968" y="4103872"/>
            <a:ext cx="8712314" cy="577136"/>
            <a:chOff x="1606927" y="3645033"/>
            <a:chExt cx="8988395" cy="595425"/>
          </a:xfrm>
        </p:grpSpPr>
        <p:sp>
          <p:nvSpPr>
            <p:cNvPr id="8" name="Rectangle 1"/>
            <p:cNvSpPr/>
            <p:nvPr/>
          </p:nvSpPr>
          <p:spPr>
            <a:xfrm>
              <a:off x="1606927" y="3645033"/>
              <a:ext cx="1657599" cy="595423"/>
            </a:xfrm>
            <a:prstGeom prst="roundRect">
              <a:avLst>
                <a:gd name="adj" fmla="val 50000"/>
              </a:avLst>
            </a:pr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85%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9" name="Rectangle 14"/>
            <p:cNvSpPr/>
            <p:nvPr/>
          </p:nvSpPr>
          <p:spPr>
            <a:xfrm>
              <a:off x="5272327" y="3645035"/>
              <a:ext cx="1657599" cy="595423"/>
            </a:xfrm>
            <a:prstGeom prst="roundRect">
              <a:avLst>
                <a:gd name="adj" fmla="val 50000"/>
              </a:avLst>
            </a:prstGeom>
            <a:solidFill>
              <a:srgbClr val="44546A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85%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0" name="Rectangle 16"/>
            <p:cNvSpPr/>
            <p:nvPr/>
          </p:nvSpPr>
          <p:spPr>
            <a:xfrm>
              <a:off x="8937723" y="3645035"/>
              <a:ext cx="1657599" cy="595423"/>
            </a:xfrm>
            <a:prstGeom prst="roundRect">
              <a:avLst>
                <a:gd name="adj" fmla="val 50000"/>
              </a:avLst>
            </a:pr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85%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55782" y="4805217"/>
            <a:ext cx="2585055" cy="1121655"/>
            <a:chOff x="5354322" y="1967781"/>
            <a:chExt cx="2585055" cy="1121655"/>
          </a:xfrm>
        </p:grpSpPr>
        <p:sp>
          <p:nvSpPr>
            <p:cNvPr id="12" name="矩形 11"/>
            <p:cNvSpPr/>
            <p:nvPr/>
          </p:nvSpPr>
          <p:spPr>
            <a:xfrm>
              <a:off x="5354322" y="2332306"/>
              <a:ext cx="258505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604656" y="1967781"/>
              <a:ext cx="2084387" cy="401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标题文字添加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03472" y="4805217"/>
            <a:ext cx="2585055" cy="1121655"/>
            <a:chOff x="5354322" y="1967781"/>
            <a:chExt cx="2585055" cy="1121655"/>
          </a:xfrm>
        </p:grpSpPr>
        <p:sp>
          <p:nvSpPr>
            <p:cNvPr id="15" name="矩形 14"/>
            <p:cNvSpPr/>
            <p:nvPr/>
          </p:nvSpPr>
          <p:spPr>
            <a:xfrm>
              <a:off x="5354322" y="2332306"/>
              <a:ext cx="258505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04656" y="1967781"/>
              <a:ext cx="2084387" cy="39805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标题文字添加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361411" y="4805217"/>
            <a:ext cx="2585055" cy="1121655"/>
            <a:chOff x="5354322" y="1967781"/>
            <a:chExt cx="2585055" cy="1121655"/>
          </a:xfrm>
        </p:grpSpPr>
        <p:sp>
          <p:nvSpPr>
            <p:cNvPr id="18" name="矩形 17"/>
            <p:cNvSpPr/>
            <p:nvPr/>
          </p:nvSpPr>
          <p:spPr>
            <a:xfrm>
              <a:off x="5354322" y="2332306"/>
              <a:ext cx="258505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604656" y="1967781"/>
              <a:ext cx="2084387" cy="39805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标题文字添加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pic>
        <p:nvPicPr>
          <p:cNvPr id="23" name="图片 22" descr="logo西北大学黑色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二、点击添加文章标题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62783" y="1754787"/>
            <a:ext cx="4323428" cy="4849983"/>
            <a:chOff x="1062783" y="1754786"/>
            <a:chExt cx="4323428" cy="4849985"/>
          </a:xfrm>
        </p:grpSpPr>
        <p:sp>
          <p:nvSpPr>
            <p:cNvPr id="5" name="任意多边形 32"/>
            <p:cNvSpPr/>
            <p:nvPr/>
          </p:nvSpPr>
          <p:spPr>
            <a:xfrm>
              <a:off x="4510945" y="3153366"/>
              <a:ext cx="824459" cy="2798591"/>
            </a:xfrm>
            <a:custGeom>
              <a:avLst/>
              <a:gdLst>
                <a:gd name="connsiteX0" fmla="*/ 137413 w 824459"/>
                <a:gd name="connsiteY0" fmla="*/ 0 h 2798591"/>
                <a:gd name="connsiteX1" fmla="*/ 687046 w 824459"/>
                <a:gd name="connsiteY1" fmla="*/ 0 h 2798591"/>
                <a:gd name="connsiteX2" fmla="*/ 824459 w 824459"/>
                <a:gd name="connsiteY2" fmla="*/ 137413 h 2798591"/>
                <a:gd name="connsiteX3" fmla="*/ 824459 w 824459"/>
                <a:gd name="connsiteY3" fmla="*/ 2771692 h 2798591"/>
                <a:gd name="connsiteX4" fmla="*/ 819028 w 824459"/>
                <a:gd name="connsiteY4" fmla="*/ 2798591 h 2798591"/>
                <a:gd name="connsiteX5" fmla="*/ 5431 w 824459"/>
                <a:gd name="connsiteY5" fmla="*/ 2798591 h 2798591"/>
                <a:gd name="connsiteX6" fmla="*/ 0 w 824459"/>
                <a:gd name="connsiteY6" fmla="*/ 2771692 h 2798591"/>
                <a:gd name="connsiteX7" fmla="*/ 0 w 824459"/>
                <a:gd name="connsiteY7" fmla="*/ 137413 h 2798591"/>
                <a:gd name="connsiteX8" fmla="*/ 137413 w 824459"/>
                <a:gd name="connsiteY8" fmla="*/ 0 h 279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4459" h="2798591">
                  <a:moveTo>
                    <a:pt x="137413" y="0"/>
                  </a:moveTo>
                  <a:lnTo>
                    <a:pt x="687046" y="0"/>
                  </a:lnTo>
                  <a:cubicBezTo>
                    <a:pt x="762937" y="0"/>
                    <a:pt x="824459" y="61522"/>
                    <a:pt x="824459" y="137413"/>
                  </a:cubicBezTo>
                  <a:lnTo>
                    <a:pt x="824459" y="2771692"/>
                  </a:lnTo>
                  <a:lnTo>
                    <a:pt x="819028" y="2798591"/>
                  </a:lnTo>
                  <a:lnTo>
                    <a:pt x="5431" y="2798591"/>
                  </a:lnTo>
                  <a:lnTo>
                    <a:pt x="0" y="2771692"/>
                  </a:lnTo>
                  <a:lnTo>
                    <a:pt x="0" y="137413"/>
                  </a:lnTo>
                  <a:cubicBezTo>
                    <a:pt x="0" y="61522"/>
                    <a:pt x="61522" y="0"/>
                    <a:pt x="137413" y="0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477916" y="6019994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460137" y="1754786"/>
              <a:ext cx="926074" cy="1305368"/>
              <a:chOff x="2600847" y="1940102"/>
              <a:chExt cx="1830416" cy="2580104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任意多边形 59"/>
              <p:cNvSpPr/>
              <p:nvPr/>
            </p:nvSpPr>
            <p:spPr>
              <a:xfrm>
                <a:off x="2693437" y="2077616"/>
                <a:ext cx="1660849" cy="1231641"/>
              </a:xfrm>
              <a:custGeom>
                <a:avLst/>
                <a:gdLst>
                  <a:gd name="connsiteX0" fmla="*/ 1063690 w 1660849"/>
                  <a:gd name="connsiteY0" fmla="*/ 1231641 h 1231641"/>
                  <a:gd name="connsiteX1" fmla="*/ 578498 w 1660849"/>
                  <a:gd name="connsiteY1" fmla="*/ 1231641 h 1231641"/>
                  <a:gd name="connsiteX2" fmla="*/ 578498 w 1660849"/>
                  <a:gd name="connsiteY2" fmla="*/ 634482 h 1231641"/>
                  <a:gd name="connsiteX3" fmla="*/ 0 w 1660849"/>
                  <a:gd name="connsiteY3" fmla="*/ 105747 h 1231641"/>
                  <a:gd name="connsiteX4" fmla="*/ 105747 w 1660849"/>
                  <a:gd name="connsiteY4" fmla="*/ 0 h 1231641"/>
                  <a:gd name="connsiteX5" fmla="*/ 578498 w 1660849"/>
                  <a:gd name="connsiteY5" fmla="*/ 422988 h 1231641"/>
                  <a:gd name="connsiteX6" fmla="*/ 1101012 w 1660849"/>
                  <a:gd name="connsiteY6" fmla="*/ 416768 h 1231641"/>
                  <a:gd name="connsiteX7" fmla="*/ 1548881 w 1660849"/>
                  <a:gd name="connsiteY7" fmla="*/ 6221 h 1231641"/>
                  <a:gd name="connsiteX8" fmla="*/ 1660849 w 1660849"/>
                  <a:gd name="connsiteY8" fmla="*/ 124408 h 1231641"/>
                  <a:gd name="connsiteX9" fmla="*/ 1094792 w 1660849"/>
                  <a:gd name="connsiteY9" fmla="*/ 628262 h 1231641"/>
                  <a:gd name="connsiteX10" fmla="*/ 1063690 w 1660849"/>
                  <a:gd name="connsiteY10" fmla="*/ 1231641 h 1231641"/>
                  <a:gd name="connsiteX0-1" fmla="*/ 1063690 w 1660849"/>
                  <a:gd name="connsiteY0-2" fmla="*/ 1231641 h 1231641"/>
                  <a:gd name="connsiteX1-3" fmla="*/ 578498 w 1660849"/>
                  <a:gd name="connsiteY1-4" fmla="*/ 1231641 h 1231641"/>
                  <a:gd name="connsiteX2-5" fmla="*/ 578498 w 1660849"/>
                  <a:gd name="connsiteY2-6" fmla="*/ 634482 h 1231641"/>
                  <a:gd name="connsiteX3-7" fmla="*/ 0 w 1660849"/>
                  <a:gd name="connsiteY3-8" fmla="*/ 105747 h 1231641"/>
                  <a:gd name="connsiteX4-9" fmla="*/ 105747 w 1660849"/>
                  <a:gd name="connsiteY4-10" fmla="*/ 0 h 1231641"/>
                  <a:gd name="connsiteX5-11" fmla="*/ 578498 w 1660849"/>
                  <a:gd name="connsiteY5-12" fmla="*/ 422988 h 1231641"/>
                  <a:gd name="connsiteX6-13" fmla="*/ 1101012 w 1660849"/>
                  <a:gd name="connsiteY6-14" fmla="*/ 416768 h 1231641"/>
                  <a:gd name="connsiteX7-15" fmla="*/ 1548881 w 1660849"/>
                  <a:gd name="connsiteY7-16" fmla="*/ 6221 h 1231641"/>
                  <a:gd name="connsiteX8-17" fmla="*/ 1660849 w 1660849"/>
                  <a:gd name="connsiteY8-18" fmla="*/ 124408 h 1231641"/>
                  <a:gd name="connsiteX9-19" fmla="*/ 1094792 w 1660849"/>
                  <a:gd name="connsiteY9-20" fmla="*/ 628262 h 1231641"/>
                  <a:gd name="connsiteX10-21" fmla="*/ 1063690 w 1660849"/>
                  <a:gd name="connsiteY10-22" fmla="*/ 1231641 h 1231641"/>
                  <a:gd name="connsiteX0-23" fmla="*/ 1063690 w 1660849"/>
                  <a:gd name="connsiteY0-24" fmla="*/ 1231641 h 1231641"/>
                  <a:gd name="connsiteX1-25" fmla="*/ 578498 w 1660849"/>
                  <a:gd name="connsiteY1-26" fmla="*/ 1231641 h 1231641"/>
                  <a:gd name="connsiteX2-27" fmla="*/ 578498 w 1660849"/>
                  <a:gd name="connsiteY2-28" fmla="*/ 634482 h 1231641"/>
                  <a:gd name="connsiteX3-29" fmla="*/ 0 w 1660849"/>
                  <a:gd name="connsiteY3-30" fmla="*/ 105747 h 1231641"/>
                  <a:gd name="connsiteX4-31" fmla="*/ 105747 w 1660849"/>
                  <a:gd name="connsiteY4-32" fmla="*/ 0 h 1231641"/>
                  <a:gd name="connsiteX5-33" fmla="*/ 578498 w 1660849"/>
                  <a:gd name="connsiteY5-34" fmla="*/ 422988 h 1231641"/>
                  <a:gd name="connsiteX6-35" fmla="*/ 1101012 w 1660849"/>
                  <a:gd name="connsiteY6-36" fmla="*/ 416768 h 1231641"/>
                  <a:gd name="connsiteX7-37" fmla="*/ 1548881 w 1660849"/>
                  <a:gd name="connsiteY7-38" fmla="*/ 6221 h 1231641"/>
                  <a:gd name="connsiteX8-39" fmla="*/ 1660849 w 1660849"/>
                  <a:gd name="connsiteY8-40" fmla="*/ 124408 h 1231641"/>
                  <a:gd name="connsiteX9-41" fmla="*/ 1094792 w 1660849"/>
                  <a:gd name="connsiteY9-42" fmla="*/ 628262 h 1231641"/>
                  <a:gd name="connsiteX10-43" fmla="*/ 1063690 w 1660849"/>
                  <a:gd name="connsiteY10-44" fmla="*/ 1231641 h 1231641"/>
                  <a:gd name="connsiteX0-45" fmla="*/ 1063690 w 1660849"/>
                  <a:gd name="connsiteY0-46" fmla="*/ 1231641 h 1231641"/>
                  <a:gd name="connsiteX1-47" fmla="*/ 578498 w 1660849"/>
                  <a:gd name="connsiteY1-48" fmla="*/ 1231641 h 1231641"/>
                  <a:gd name="connsiteX2-49" fmla="*/ 578498 w 1660849"/>
                  <a:gd name="connsiteY2-50" fmla="*/ 634482 h 1231641"/>
                  <a:gd name="connsiteX3-51" fmla="*/ 0 w 1660849"/>
                  <a:gd name="connsiteY3-52" fmla="*/ 105747 h 1231641"/>
                  <a:gd name="connsiteX4-53" fmla="*/ 105747 w 1660849"/>
                  <a:gd name="connsiteY4-54" fmla="*/ 0 h 1231641"/>
                  <a:gd name="connsiteX5-55" fmla="*/ 578498 w 1660849"/>
                  <a:gd name="connsiteY5-56" fmla="*/ 422988 h 1231641"/>
                  <a:gd name="connsiteX6-57" fmla="*/ 1101012 w 1660849"/>
                  <a:gd name="connsiteY6-58" fmla="*/ 416768 h 1231641"/>
                  <a:gd name="connsiteX7-59" fmla="*/ 1548881 w 1660849"/>
                  <a:gd name="connsiteY7-60" fmla="*/ 6221 h 1231641"/>
                  <a:gd name="connsiteX8-61" fmla="*/ 1660849 w 1660849"/>
                  <a:gd name="connsiteY8-62" fmla="*/ 124408 h 1231641"/>
                  <a:gd name="connsiteX9-63" fmla="*/ 1094792 w 1660849"/>
                  <a:gd name="connsiteY9-64" fmla="*/ 628262 h 1231641"/>
                  <a:gd name="connsiteX10-65" fmla="*/ 1063690 w 1660849"/>
                  <a:gd name="connsiteY10-66" fmla="*/ 1231641 h 123164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660849" h="1231641">
                    <a:moveTo>
                      <a:pt x="1063690" y="1231641"/>
                    </a:moveTo>
                    <a:lnTo>
                      <a:pt x="578498" y="1231641"/>
                    </a:lnTo>
                    <a:lnTo>
                      <a:pt x="578498" y="634482"/>
                    </a:lnTo>
                    <a:lnTo>
                      <a:pt x="0" y="105747"/>
                    </a:lnTo>
                    <a:lnTo>
                      <a:pt x="105747" y="0"/>
                    </a:lnTo>
                    <a:lnTo>
                      <a:pt x="578498" y="422988"/>
                    </a:lnTo>
                    <a:cubicBezTo>
                      <a:pt x="684245" y="340050"/>
                      <a:pt x="895739" y="325535"/>
                      <a:pt x="1101012" y="416768"/>
                    </a:cubicBezTo>
                    <a:lnTo>
                      <a:pt x="1548881" y="6221"/>
                    </a:lnTo>
                    <a:lnTo>
                      <a:pt x="1660849" y="124408"/>
                    </a:lnTo>
                    <a:lnTo>
                      <a:pt x="1094792" y="628262"/>
                    </a:lnTo>
                    <a:lnTo>
                      <a:pt x="1063690" y="12316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304436" y="1940102"/>
                <a:ext cx="440250" cy="4402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 61"/>
              <p:cNvSpPr/>
              <p:nvPr/>
            </p:nvSpPr>
            <p:spPr>
              <a:xfrm rot="7091403">
                <a:off x="2576748" y="2016060"/>
                <a:ext cx="171112" cy="122914"/>
              </a:xfrm>
              <a:custGeom>
                <a:avLst/>
                <a:gdLst>
                  <a:gd name="connsiteX0" fmla="*/ 107156 w 107156"/>
                  <a:gd name="connsiteY0" fmla="*/ 23812 h 76200"/>
                  <a:gd name="connsiteX1" fmla="*/ 0 w 107156"/>
                  <a:gd name="connsiteY1" fmla="*/ 0 h 76200"/>
                  <a:gd name="connsiteX2" fmla="*/ 42863 w 107156"/>
                  <a:gd name="connsiteY2" fmla="*/ 76200 h 76200"/>
                  <a:gd name="connsiteX3" fmla="*/ 107156 w 107156"/>
                  <a:gd name="connsiteY3" fmla="*/ 23812 h 76200"/>
                  <a:gd name="connsiteX0-1" fmla="*/ 107156 w 107156"/>
                  <a:gd name="connsiteY0-2" fmla="*/ 23812 h 76200"/>
                  <a:gd name="connsiteX1-3" fmla="*/ 0 w 107156"/>
                  <a:gd name="connsiteY1-4" fmla="*/ 0 h 76200"/>
                  <a:gd name="connsiteX2-5" fmla="*/ 42863 w 107156"/>
                  <a:gd name="connsiteY2-6" fmla="*/ 76200 h 76200"/>
                  <a:gd name="connsiteX3-7" fmla="*/ 107156 w 107156"/>
                  <a:gd name="connsiteY3-8" fmla="*/ 23812 h 76200"/>
                  <a:gd name="connsiteX0-9" fmla="*/ 107156 w 107156"/>
                  <a:gd name="connsiteY0-10" fmla="*/ 23812 h 76200"/>
                  <a:gd name="connsiteX1-11" fmla="*/ 0 w 107156"/>
                  <a:gd name="connsiteY1-12" fmla="*/ 0 h 76200"/>
                  <a:gd name="connsiteX2-13" fmla="*/ 42863 w 107156"/>
                  <a:gd name="connsiteY2-14" fmla="*/ 76200 h 76200"/>
                  <a:gd name="connsiteX3-15" fmla="*/ 107156 w 107156"/>
                  <a:gd name="connsiteY3-16" fmla="*/ 23812 h 76200"/>
                  <a:gd name="connsiteX0-17" fmla="*/ 107156 w 107156"/>
                  <a:gd name="connsiteY0-18" fmla="*/ 23812 h 76857"/>
                  <a:gd name="connsiteX1-19" fmla="*/ 0 w 107156"/>
                  <a:gd name="connsiteY1-20" fmla="*/ 0 h 76857"/>
                  <a:gd name="connsiteX2-21" fmla="*/ 42863 w 107156"/>
                  <a:gd name="connsiteY2-22" fmla="*/ 76200 h 76857"/>
                  <a:gd name="connsiteX3-23" fmla="*/ 107156 w 107156"/>
                  <a:gd name="connsiteY3-24" fmla="*/ 23812 h 76857"/>
                  <a:gd name="connsiteX0-25" fmla="*/ 107156 w 107156"/>
                  <a:gd name="connsiteY0-26" fmla="*/ 23812 h 76972"/>
                  <a:gd name="connsiteX1-27" fmla="*/ 0 w 107156"/>
                  <a:gd name="connsiteY1-28" fmla="*/ 0 h 76972"/>
                  <a:gd name="connsiteX2-29" fmla="*/ 42863 w 107156"/>
                  <a:gd name="connsiteY2-30" fmla="*/ 76200 h 76972"/>
                  <a:gd name="connsiteX3-31" fmla="*/ 107156 w 107156"/>
                  <a:gd name="connsiteY3-32" fmla="*/ 23812 h 769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7156" h="76972">
                    <a:moveTo>
                      <a:pt x="107156" y="23812"/>
                    </a:moveTo>
                    <a:lnTo>
                      <a:pt x="0" y="0"/>
                    </a:lnTo>
                    <a:cubicBezTo>
                      <a:pt x="1" y="56356"/>
                      <a:pt x="16668" y="67469"/>
                      <a:pt x="42863" y="76200"/>
                    </a:cubicBezTo>
                    <a:cubicBezTo>
                      <a:pt x="73819" y="82549"/>
                      <a:pt x="95250" y="48419"/>
                      <a:pt x="107156" y="238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5" name="任意多边形 62"/>
              <p:cNvSpPr/>
              <p:nvPr/>
            </p:nvSpPr>
            <p:spPr>
              <a:xfrm rot="14508597" flipH="1">
                <a:off x="4284250" y="2019169"/>
                <a:ext cx="171112" cy="122914"/>
              </a:xfrm>
              <a:custGeom>
                <a:avLst/>
                <a:gdLst>
                  <a:gd name="connsiteX0" fmla="*/ 107156 w 107156"/>
                  <a:gd name="connsiteY0" fmla="*/ 23812 h 76200"/>
                  <a:gd name="connsiteX1" fmla="*/ 0 w 107156"/>
                  <a:gd name="connsiteY1" fmla="*/ 0 h 76200"/>
                  <a:gd name="connsiteX2" fmla="*/ 42863 w 107156"/>
                  <a:gd name="connsiteY2" fmla="*/ 76200 h 76200"/>
                  <a:gd name="connsiteX3" fmla="*/ 107156 w 107156"/>
                  <a:gd name="connsiteY3" fmla="*/ 23812 h 76200"/>
                  <a:gd name="connsiteX0-1" fmla="*/ 107156 w 107156"/>
                  <a:gd name="connsiteY0-2" fmla="*/ 23812 h 76200"/>
                  <a:gd name="connsiteX1-3" fmla="*/ 0 w 107156"/>
                  <a:gd name="connsiteY1-4" fmla="*/ 0 h 76200"/>
                  <a:gd name="connsiteX2-5" fmla="*/ 42863 w 107156"/>
                  <a:gd name="connsiteY2-6" fmla="*/ 76200 h 76200"/>
                  <a:gd name="connsiteX3-7" fmla="*/ 107156 w 107156"/>
                  <a:gd name="connsiteY3-8" fmla="*/ 23812 h 76200"/>
                  <a:gd name="connsiteX0-9" fmla="*/ 107156 w 107156"/>
                  <a:gd name="connsiteY0-10" fmla="*/ 23812 h 76200"/>
                  <a:gd name="connsiteX1-11" fmla="*/ 0 w 107156"/>
                  <a:gd name="connsiteY1-12" fmla="*/ 0 h 76200"/>
                  <a:gd name="connsiteX2-13" fmla="*/ 42863 w 107156"/>
                  <a:gd name="connsiteY2-14" fmla="*/ 76200 h 76200"/>
                  <a:gd name="connsiteX3-15" fmla="*/ 107156 w 107156"/>
                  <a:gd name="connsiteY3-16" fmla="*/ 23812 h 76200"/>
                  <a:gd name="connsiteX0-17" fmla="*/ 107156 w 107156"/>
                  <a:gd name="connsiteY0-18" fmla="*/ 23812 h 76857"/>
                  <a:gd name="connsiteX1-19" fmla="*/ 0 w 107156"/>
                  <a:gd name="connsiteY1-20" fmla="*/ 0 h 76857"/>
                  <a:gd name="connsiteX2-21" fmla="*/ 42863 w 107156"/>
                  <a:gd name="connsiteY2-22" fmla="*/ 76200 h 76857"/>
                  <a:gd name="connsiteX3-23" fmla="*/ 107156 w 107156"/>
                  <a:gd name="connsiteY3-24" fmla="*/ 23812 h 76857"/>
                  <a:gd name="connsiteX0-25" fmla="*/ 107156 w 107156"/>
                  <a:gd name="connsiteY0-26" fmla="*/ 23812 h 76972"/>
                  <a:gd name="connsiteX1-27" fmla="*/ 0 w 107156"/>
                  <a:gd name="connsiteY1-28" fmla="*/ 0 h 76972"/>
                  <a:gd name="connsiteX2-29" fmla="*/ 42863 w 107156"/>
                  <a:gd name="connsiteY2-30" fmla="*/ 76200 h 76972"/>
                  <a:gd name="connsiteX3-31" fmla="*/ 107156 w 107156"/>
                  <a:gd name="connsiteY3-32" fmla="*/ 23812 h 769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7156" h="76972">
                    <a:moveTo>
                      <a:pt x="107156" y="23812"/>
                    </a:moveTo>
                    <a:lnTo>
                      <a:pt x="0" y="0"/>
                    </a:lnTo>
                    <a:cubicBezTo>
                      <a:pt x="1" y="56356"/>
                      <a:pt x="16668" y="67469"/>
                      <a:pt x="42863" y="76200"/>
                    </a:cubicBezTo>
                    <a:cubicBezTo>
                      <a:pt x="73819" y="82549"/>
                      <a:pt x="95250" y="48419"/>
                      <a:pt x="107156" y="238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6" name="任意多边形 63"/>
              <p:cNvSpPr/>
              <p:nvPr/>
            </p:nvSpPr>
            <p:spPr>
              <a:xfrm>
                <a:off x="3281164" y="3378914"/>
                <a:ext cx="488403" cy="1141292"/>
              </a:xfrm>
              <a:custGeom>
                <a:avLst/>
                <a:gdLst>
                  <a:gd name="connsiteX0" fmla="*/ 311943 w 311943"/>
                  <a:gd name="connsiteY0" fmla="*/ 647700 h 669131"/>
                  <a:gd name="connsiteX1" fmla="*/ 311943 w 311943"/>
                  <a:gd name="connsiteY1" fmla="*/ 0 h 669131"/>
                  <a:gd name="connsiteX2" fmla="*/ 0 w 311943"/>
                  <a:gd name="connsiteY2" fmla="*/ 0 h 669131"/>
                  <a:gd name="connsiteX3" fmla="*/ 0 w 311943"/>
                  <a:gd name="connsiteY3" fmla="*/ 669131 h 669131"/>
                  <a:gd name="connsiteX4" fmla="*/ 111918 w 311943"/>
                  <a:gd name="connsiteY4" fmla="*/ 669131 h 669131"/>
                  <a:gd name="connsiteX5" fmla="*/ 111918 w 311943"/>
                  <a:gd name="connsiteY5" fmla="*/ 92868 h 669131"/>
                  <a:gd name="connsiteX6" fmla="*/ 192881 w 311943"/>
                  <a:gd name="connsiteY6" fmla="*/ 92868 h 669131"/>
                  <a:gd name="connsiteX7" fmla="*/ 192881 w 311943"/>
                  <a:gd name="connsiteY7" fmla="*/ 652462 h 669131"/>
                  <a:gd name="connsiteX8" fmla="*/ 311943 w 311943"/>
                  <a:gd name="connsiteY8" fmla="*/ 647700 h 669131"/>
                  <a:gd name="connsiteX0-1" fmla="*/ 312037 w 312037"/>
                  <a:gd name="connsiteY0-2" fmla="*/ 647700 h 695589"/>
                  <a:gd name="connsiteX1-3" fmla="*/ 312037 w 312037"/>
                  <a:gd name="connsiteY1-4" fmla="*/ 0 h 695589"/>
                  <a:gd name="connsiteX2-5" fmla="*/ 94 w 312037"/>
                  <a:gd name="connsiteY2-6" fmla="*/ 0 h 695589"/>
                  <a:gd name="connsiteX3-7" fmla="*/ 94 w 312037"/>
                  <a:gd name="connsiteY3-8" fmla="*/ 669131 h 695589"/>
                  <a:gd name="connsiteX4-9" fmla="*/ 112012 w 312037"/>
                  <a:gd name="connsiteY4-10" fmla="*/ 669131 h 695589"/>
                  <a:gd name="connsiteX5-11" fmla="*/ 112012 w 312037"/>
                  <a:gd name="connsiteY5-12" fmla="*/ 92868 h 695589"/>
                  <a:gd name="connsiteX6-13" fmla="*/ 192975 w 312037"/>
                  <a:gd name="connsiteY6-14" fmla="*/ 92868 h 695589"/>
                  <a:gd name="connsiteX7-15" fmla="*/ 192975 w 312037"/>
                  <a:gd name="connsiteY7-16" fmla="*/ 652462 h 695589"/>
                  <a:gd name="connsiteX8-17" fmla="*/ 312037 w 312037"/>
                  <a:gd name="connsiteY8-18" fmla="*/ 647700 h 695589"/>
                  <a:gd name="connsiteX0-19" fmla="*/ 312010 w 312010"/>
                  <a:gd name="connsiteY0-20" fmla="*/ 647700 h 712012"/>
                  <a:gd name="connsiteX1-21" fmla="*/ 312010 w 312010"/>
                  <a:gd name="connsiteY1-22" fmla="*/ 0 h 712012"/>
                  <a:gd name="connsiteX2-23" fmla="*/ 67 w 312010"/>
                  <a:gd name="connsiteY2-24" fmla="*/ 0 h 712012"/>
                  <a:gd name="connsiteX3-25" fmla="*/ 67 w 312010"/>
                  <a:gd name="connsiteY3-26" fmla="*/ 669131 h 712012"/>
                  <a:gd name="connsiteX4-27" fmla="*/ 111985 w 312010"/>
                  <a:gd name="connsiteY4-28" fmla="*/ 669131 h 712012"/>
                  <a:gd name="connsiteX5-29" fmla="*/ 111985 w 312010"/>
                  <a:gd name="connsiteY5-30" fmla="*/ 92868 h 712012"/>
                  <a:gd name="connsiteX6-31" fmla="*/ 192948 w 312010"/>
                  <a:gd name="connsiteY6-32" fmla="*/ 92868 h 712012"/>
                  <a:gd name="connsiteX7-33" fmla="*/ 192948 w 312010"/>
                  <a:gd name="connsiteY7-34" fmla="*/ 652462 h 712012"/>
                  <a:gd name="connsiteX8-35" fmla="*/ 312010 w 312010"/>
                  <a:gd name="connsiteY8-36" fmla="*/ 647700 h 712012"/>
                  <a:gd name="connsiteX0-37" fmla="*/ 312010 w 312010"/>
                  <a:gd name="connsiteY0-38" fmla="*/ 647700 h 712012"/>
                  <a:gd name="connsiteX1-39" fmla="*/ 312010 w 312010"/>
                  <a:gd name="connsiteY1-40" fmla="*/ 0 h 712012"/>
                  <a:gd name="connsiteX2-41" fmla="*/ 67 w 312010"/>
                  <a:gd name="connsiteY2-42" fmla="*/ 0 h 712012"/>
                  <a:gd name="connsiteX3-43" fmla="*/ 67 w 312010"/>
                  <a:gd name="connsiteY3-44" fmla="*/ 669131 h 712012"/>
                  <a:gd name="connsiteX4-45" fmla="*/ 111985 w 312010"/>
                  <a:gd name="connsiteY4-46" fmla="*/ 669131 h 712012"/>
                  <a:gd name="connsiteX5-47" fmla="*/ 111985 w 312010"/>
                  <a:gd name="connsiteY5-48" fmla="*/ 92868 h 712012"/>
                  <a:gd name="connsiteX6-49" fmla="*/ 192948 w 312010"/>
                  <a:gd name="connsiteY6-50" fmla="*/ 92868 h 712012"/>
                  <a:gd name="connsiteX7-51" fmla="*/ 192948 w 312010"/>
                  <a:gd name="connsiteY7-52" fmla="*/ 652462 h 712012"/>
                  <a:gd name="connsiteX8-53" fmla="*/ 312010 w 312010"/>
                  <a:gd name="connsiteY8-54" fmla="*/ 647700 h 712012"/>
                  <a:gd name="connsiteX0-55" fmla="*/ 312010 w 312013"/>
                  <a:gd name="connsiteY0-56" fmla="*/ 647700 h 719108"/>
                  <a:gd name="connsiteX1-57" fmla="*/ 312010 w 312013"/>
                  <a:gd name="connsiteY1-58" fmla="*/ 0 h 719108"/>
                  <a:gd name="connsiteX2-59" fmla="*/ 67 w 312013"/>
                  <a:gd name="connsiteY2-60" fmla="*/ 0 h 719108"/>
                  <a:gd name="connsiteX3-61" fmla="*/ 67 w 312013"/>
                  <a:gd name="connsiteY3-62" fmla="*/ 669131 h 719108"/>
                  <a:gd name="connsiteX4-63" fmla="*/ 111985 w 312013"/>
                  <a:gd name="connsiteY4-64" fmla="*/ 669131 h 719108"/>
                  <a:gd name="connsiteX5-65" fmla="*/ 111985 w 312013"/>
                  <a:gd name="connsiteY5-66" fmla="*/ 92868 h 719108"/>
                  <a:gd name="connsiteX6-67" fmla="*/ 192948 w 312013"/>
                  <a:gd name="connsiteY6-68" fmla="*/ 92868 h 719108"/>
                  <a:gd name="connsiteX7-69" fmla="*/ 192948 w 312013"/>
                  <a:gd name="connsiteY7-70" fmla="*/ 652462 h 719108"/>
                  <a:gd name="connsiteX8-71" fmla="*/ 312010 w 312013"/>
                  <a:gd name="connsiteY8-72" fmla="*/ 647700 h 719108"/>
                  <a:gd name="connsiteX0-73" fmla="*/ 311948 w 311951"/>
                  <a:gd name="connsiteY0-74" fmla="*/ 647700 h 720495"/>
                  <a:gd name="connsiteX1-75" fmla="*/ 311948 w 311951"/>
                  <a:gd name="connsiteY1-76" fmla="*/ 0 h 720495"/>
                  <a:gd name="connsiteX2-77" fmla="*/ 5 w 311951"/>
                  <a:gd name="connsiteY2-78" fmla="*/ 0 h 720495"/>
                  <a:gd name="connsiteX3-79" fmla="*/ 5 w 311951"/>
                  <a:gd name="connsiteY3-80" fmla="*/ 669131 h 720495"/>
                  <a:gd name="connsiteX4-81" fmla="*/ 111923 w 311951"/>
                  <a:gd name="connsiteY4-82" fmla="*/ 669131 h 720495"/>
                  <a:gd name="connsiteX5-83" fmla="*/ 111923 w 311951"/>
                  <a:gd name="connsiteY5-84" fmla="*/ 92868 h 720495"/>
                  <a:gd name="connsiteX6-85" fmla="*/ 192886 w 311951"/>
                  <a:gd name="connsiteY6-86" fmla="*/ 92868 h 720495"/>
                  <a:gd name="connsiteX7-87" fmla="*/ 192886 w 311951"/>
                  <a:gd name="connsiteY7-88" fmla="*/ 652462 h 720495"/>
                  <a:gd name="connsiteX8-89" fmla="*/ 311948 w 311951"/>
                  <a:gd name="connsiteY8-90" fmla="*/ 647700 h 720495"/>
                  <a:gd name="connsiteX0-91" fmla="*/ 311948 w 311951"/>
                  <a:gd name="connsiteY0-92" fmla="*/ 647700 h 728962"/>
                  <a:gd name="connsiteX1-93" fmla="*/ 311948 w 311951"/>
                  <a:gd name="connsiteY1-94" fmla="*/ 0 h 728962"/>
                  <a:gd name="connsiteX2-95" fmla="*/ 5 w 311951"/>
                  <a:gd name="connsiteY2-96" fmla="*/ 0 h 728962"/>
                  <a:gd name="connsiteX3-97" fmla="*/ 5 w 311951"/>
                  <a:gd name="connsiteY3-98" fmla="*/ 669131 h 728962"/>
                  <a:gd name="connsiteX4-99" fmla="*/ 111923 w 311951"/>
                  <a:gd name="connsiteY4-100" fmla="*/ 669131 h 728962"/>
                  <a:gd name="connsiteX5-101" fmla="*/ 111923 w 311951"/>
                  <a:gd name="connsiteY5-102" fmla="*/ 92868 h 728962"/>
                  <a:gd name="connsiteX6-103" fmla="*/ 192886 w 311951"/>
                  <a:gd name="connsiteY6-104" fmla="*/ 92868 h 728962"/>
                  <a:gd name="connsiteX7-105" fmla="*/ 192886 w 311951"/>
                  <a:gd name="connsiteY7-106" fmla="*/ 652462 h 728962"/>
                  <a:gd name="connsiteX8-107" fmla="*/ 311948 w 311951"/>
                  <a:gd name="connsiteY8-108" fmla="*/ 647700 h 7289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11951" h="728962">
                    <a:moveTo>
                      <a:pt x="311948" y="647700"/>
                    </a:moveTo>
                    <a:lnTo>
                      <a:pt x="311948" y="0"/>
                    </a:lnTo>
                    <a:lnTo>
                      <a:pt x="5" y="0"/>
                    </a:lnTo>
                    <a:lnTo>
                      <a:pt x="5" y="669131"/>
                    </a:lnTo>
                    <a:cubicBezTo>
                      <a:pt x="-789" y="750093"/>
                      <a:pt x="107955" y="747712"/>
                      <a:pt x="111923" y="669131"/>
                    </a:cubicBezTo>
                    <a:lnTo>
                      <a:pt x="111923" y="92868"/>
                    </a:lnTo>
                    <a:lnTo>
                      <a:pt x="192886" y="92868"/>
                    </a:lnTo>
                    <a:lnTo>
                      <a:pt x="192886" y="652462"/>
                    </a:lnTo>
                    <a:cubicBezTo>
                      <a:pt x="192091" y="750888"/>
                      <a:pt x="312742" y="732630"/>
                      <a:pt x="311948" y="6477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sp>
          <p:nvSpPr>
            <p:cNvPr id="8" name="任意多边形 35"/>
            <p:cNvSpPr/>
            <p:nvPr/>
          </p:nvSpPr>
          <p:spPr>
            <a:xfrm>
              <a:off x="1128840" y="5657737"/>
              <a:ext cx="824459" cy="294221"/>
            </a:xfrm>
            <a:custGeom>
              <a:avLst/>
              <a:gdLst>
                <a:gd name="connsiteX0" fmla="*/ 67457 w 824459"/>
                <a:gd name="connsiteY0" fmla="*/ 0 h 294221"/>
                <a:gd name="connsiteX1" fmla="*/ 757002 w 824459"/>
                <a:gd name="connsiteY1" fmla="*/ 0 h 294221"/>
                <a:gd name="connsiteX2" fmla="*/ 824459 w 824459"/>
                <a:gd name="connsiteY2" fmla="*/ 67457 h 294221"/>
                <a:gd name="connsiteX3" fmla="*/ 824459 w 824459"/>
                <a:gd name="connsiteY3" fmla="*/ 294221 h 294221"/>
                <a:gd name="connsiteX4" fmla="*/ 0 w 824459"/>
                <a:gd name="connsiteY4" fmla="*/ 294221 h 294221"/>
                <a:gd name="connsiteX5" fmla="*/ 0 w 824459"/>
                <a:gd name="connsiteY5" fmla="*/ 67457 h 294221"/>
                <a:gd name="connsiteX6" fmla="*/ 67457 w 824459"/>
                <a:gd name="connsiteY6" fmla="*/ 0 h 29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459" h="294221">
                  <a:moveTo>
                    <a:pt x="67457" y="0"/>
                  </a:moveTo>
                  <a:lnTo>
                    <a:pt x="757002" y="0"/>
                  </a:lnTo>
                  <a:cubicBezTo>
                    <a:pt x="794257" y="0"/>
                    <a:pt x="824459" y="30202"/>
                    <a:pt x="824459" y="67457"/>
                  </a:cubicBezTo>
                  <a:lnTo>
                    <a:pt x="824459" y="294221"/>
                  </a:lnTo>
                  <a:lnTo>
                    <a:pt x="0" y="294221"/>
                  </a:lnTo>
                  <a:lnTo>
                    <a:pt x="0" y="67457"/>
                  </a:lnTo>
                  <a:cubicBezTo>
                    <a:pt x="0" y="30202"/>
                    <a:pt x="30202" y="0"/>
                    <a:pt x="67457" y="0"/>
                  </a:cubicBezTo>
                  <a:close/>
                </a:path>
              </a:pathLst>
            </a:cu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62783" y="6019996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204553" y="4245608"/>
              <a:ext cx="638959" cy="1299937"/>
              <a:chOff x="1647825" y="4345931"/>
              <a:chExt cx="804179" cy="1636071"/>
            </a:xfrm>
            <a:solidFill>
              <a:schemeClr val="bg1">
                <a:lumMod val="65000"/>
              </a:schemeClr>
            </a:solidFill>
          </p:grpSpPr>
          <p:sp>
            <p:nvSpPr>
              <p:cNvPr id="27" name="椭圆 26"/>
              <p:cNvSpPr/>
              <p:nvPr/>
            </p:nvSpPr>
            <p:spPr>
              <a:xfrm>
                <a:off x="1888535" y="4345931"/>
                <a:ext cx="275698" cy="2756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8" name="任意多边形 55"/>
              <p:cNvSpPr/>
              <p:nvPr/>
            </p:nvSpPr>
            <p:spPr>
              <a:xfrm>
                <a:off x="1663381" y="4650115"/>
                <a:ext cx="771956" cy="611131"/>
              </a:xfrm>
              <a:custGeom>
                <a:avLst/>
                <a:gdLst>
                  <a:gd name="connsiteX0" fmla="*/ 101089 w 771956"/>
                  <a:gd name="connsiteY0" fmla="*/ 592751 h 611131"/>
                  <a:gd name="connsiteX1" fmla="*/ 0 w 771956"/>
                  <a:gd name="connsiteY1" fmla="*/ 583561 h 611131"/>
                  <a:gd name="connsiteX2" fmla="*/ 133254 w 771956"/>
                  <a:gd name="connsiteY2" fmla="*/ 87304 h 611131"/>
                  <a:gd name="connsiteX3" fmla="*/ 349218 w 771956"/>
                  <a:gd name="connsiteY3" fmla="*/ 0 h 611131"/>
                  <a:gd name="connsiteX4" fmla="*/ 422738 w 771956"/>
                  <a:gd name="connsiteY4" fmla="*/ 4595 h 611131"/>
                  <a:gd name="connsiteX5" fmla="*/ 634106 w 771956"/>
                  <a:gd name="connsiteY5" fmla="*/ 68924 h 611131"/>
                  <a:gd name="connsiteX6" fmla="*/ 771956 w 771956"/>
                  <a:gd name="connsiteY6" fmla="*/ 588156 h 611131"/>
                  <a:gd name="connsiteX7" fmla="*/ 684651 w 771956"/>
                  <a:gd name="connsiteY7" fmla="*/ 611131 h 611131"/>
                  <a:gd name="connsiteX8" fmla="*/ 583562 w 771956"/>
                  <a:gd name="connsiteY8" fmla="*/ 220558 h 611131"/>
                  <a:gd name="connsiteX9" fmla="*/ 537612 w 771956"/>
                  <a:gd name="connsiteY9" fmla="*/ 238938 h 611131"/>
                  <a:gd name="connsiteX10" fmla="*/ 537612 w 771956"/>
                  <a:gd name="connsiteY10" fmla="*/ 555992 h 611131"/>
                  <a:gd name="connsiteX11" fmla="*/ 225154 w 771956"/>
                  <a:gd name="connsiteY11" fmla="*/ 555992 h 611131"/>
                  <a:gd name="connsiteX12" fmla="*/ 225154 w 771956"/>
                  <a:gd name="connsiteY12" fmla="*/ 229748 h 611131"/>
                  <a:gd name="connsiteX13" fmla="*/ 188394 w 771956"/>
                  <a:gd name="connsiteY13" fmla="*/ 234343 h 611131"/>
                  <a:gd name="connsiteX14" fmla="*/ 101089 w 771956"/>
                  <a:gd name="connsiteY14" fmla="*/ 592751 h 611131"/>
                  <a:gd name="connsiteX0-1" fmla="*/ 101089 w 771956"/>
                  <a:gd name="connsiteY0-2" fmla="*/ 592751 h 611131"/>
                  <a:gd name="connsiteX1-3" fmla="*/ 0 w 771956"/>
                  <a:gd name="connsiteY1-4" fmla="*/ 583561 h 611131"/>
                  <a:gd name="connsiteX2-5" fmla="*/ 133254 w 771956"/>
                  <a:gd name="connsiteY2-6" fmla="*/ 87304 h 611131"/>
                  <a:gd name="connsiteX3-7" fmla="*/ 349218 w 771956"/>
                  <a:gd name="connsiteY3-8" fmla="*/ 0 h 611131"/>
                  <a:gd name="connsiteX4-9" fmla="*/ 422738 w 771956"/>
                  <a:gd name="connsiteY4-10" fmla="*/ 4595 h 611131"/>
                  <a:gd name="connsiteX5-11" fmla="*/ 634106 w 771956"/>
                  <a:gd name="connsiteY5-12" fmla="*/ 68924 h 611131"/>
                  <a:gd name="connsiteX6-13" fmla="*/ 771956 w 771956"/>
                  <a:gd name="connsiteY6-14" fmla="*/ 588156 h 611131"/>
                  <a:gd name="connsiteX7-15" fmla="*/ 684651 w 771956"/>
                  <a:gd name="connsiteY7-16" fmla="*/ 611131 h 611131"/>
                  <a:gd name="connsiteX8-17" fmla="*/ 583562 w 771956"/>
                  <a:gd name="connsiteY8-18" fmla="*/ 220558 h 611131"/>
                  <a:gd name="connsiteX9-19" fmla="*/ 537612 w 771956"/>
                  <a:gd name="connsiteY9-20" fmla="*/ 238938 h 611131"/>
                  <a:gd name="connsiteX10-21" fmla="*/ 537612 w 771956"/>
                  <a:gd name="connsiteY10-22" fmla="*/ 555992 h 611131"/>
                  <a:gd name="connsiteX11-23" fmla="*/ 225154 w 771956"/>
                  <a:gd name="connsiteY11-24" fmla="*/ 555992 h 611131"/>
                  <a:gd name="connsiteX12-25" fmla="*/ 225154 w 771956"/>
                  <a:gd name="connsiteY12-26" fmla="*/ 229748 h 611131"/>
                  <a:gd name="connsiteX13-27" fmla="*/ 188394 w 771956"/>
                  <a:gd name="connsiteY13-28" fmla="*/ 234343 h 611131"/>
                  <a:gd name="connsiteX14-29" fmla="*/ 101089 w 771956"/>
                  <a:gd name="connsiteY14-30" fmla="*/ 592751 h 611131"/>
                  <a:gd name="connsiteX0-31" fmla="*/ 101089 w 771956"/>
                  <a:gd name="connsiteY0-32" fmla="*/ 592751 h 611131"/>
                  <a:gd name="connsiteX1-33" fmla="*/ 0 w 771956"/>
                  <a:gd name="connsiteY1-34" fmla="*/ 583561 h 611131"/>
                  <a:gd name="connsiteX2-35" fmla="*/ 133254 w 771956"/>
                  <a:gd name="connsiteY2-36" fmla="*/ 87304 h 611131"/>
                  <a:gd name="connsiteX3-37" fmla="*/ 349218 w 771956"/>
                  <a:gd name="connsiteY3-38" fmla="*/ 0 h 611131"/>
                  <a:gd name="connsiteX4-39" fmla="*/ 422738 w 771956"/>
                  <a:gd name="connsiteY4-40" fmla="*/ 4595 h 611131"/>
                  <a:gd name="connsiteX5-41" fmla="*/ 634106 w 771956"/>
                  <a:gd name="connsiteY5-42" fmla="*/ 68924 h 611131"/>
                  <a:gd name="connsiteX6-43" fmla="*/ 771956 w 771956"/>
                  <a:gd name="connsiteY6-44" fmla="*/ 588156 h 611131"/>
                  <a:gd name="connsiteX7-45" fmla="*/ 684651 w 771956"/>
                  <a:gd name="connsiteY7-46" fmla="*/ 611131 h 611131"/>
                  <a:gd name="connsiteX8-47" fmla="*/ 583562 w 771956"/>
                  <a:gd name="connsiteY8-48" fmla="*/ 220558 h 611131"/>
                  <a:gd name="connsiteX9-49" fmla="*/ 537612 w 771956"/>
                  <a:gd name="connsiteY9-50" fmla="*/ 238938 h 611131"/>
                  <a:gd name="connsiteX10-51" fmla="*/ 537612 w 771956"/>
                  <a:gd name="connsiteY10-52" fmla="*/ 555992 h 611131"/>
                  <a:gd name="connsiteX11-53" fmla="*/ 225154 w 771956"/>
                  <a:gd name="connsiteY11-54" fmla="*/ 555992 h 611131"/>
                  <a:gd name="connsiteX12-55" fmla="*/ 225154 w 771956"/>
                  <a:gd name="connsiteY12-56" fmla="*/ 229748 h 611131"/>
                  <a:gd name="connsiteX13-57" fmla="*/ 188394 w 771956"/>
                  <a:gd name="connsiteY13-58" fmla="*/ 234343 h 611131"/>
                  <a:gd name="connsiteX14-59" fmla="*/ 101089 w 771956"/>
                  <a:gd name="connsiteY14-60" fmla="*/ 592751 h 611131"/>
                  <a:gd name="connsiteX0-61" fmla="*/ 101089 w 771956"/>
                  <a:gd name="connsiteY0-62" fmla="*/ 592751 h 611131"/>
                  <a:gd name="connsiteX1-63" fmla="*/ 0 w 771956"/>
                  <a:gd name="connsiteY1-64" fmla="*/ 583561 h 611131"/>
                  <a:gd name="connsiteX2-65" fmla="*/ 133254 w 771956"/>
                  <a:gd name="connsiteY2-66" fmla="*/ 87304 h 611131"/>
                  <a:gd name="connsiteX3-67" fmla="*/ 349218 w 771956"/>
                  <a:gd name="connsiteY3-68" fmla="*/ 0 h 611131"/>
                  <a:gd name="connsiteX4-69" fmla="*/ 422738 w 771956"/>
                  <a:gd name="connsiteY4-70" fmla="*/ 4595 h 611131"/>
                  <a:gd name="connsiteX5-71" fmla="*/ 634106 w 771956"/>
                  <a:gd name="connsiteY5-72" fmla="*/ 68924 h 611131"/>
                  <a:gd name="connsiteX6-73" fmla="*/ 771956 w 771956"/>
                  <a:gd name="connsiteY6-74" fmla="*/ 588156 h 611131"/>
                  <a:gd name="connsiteX7-75" fmla="*/ 684651 w 771956"/>
                  <a:gd name="connsiteY7-76" fmla="*/ 611131 h 611131"/>
                  <a:gd name="connsiteX8-77" fmla="*/ 583562 w 771956"/>
                  <a:gd name="connsiteY8-78" fmla="*/ 220558 h 611131"/>
                  <a:gd name="connsiteX9-79" fmla="*/ 537612 w 771956"/>
                  <a:gd name="connsiteY9-80" fmla="*/ 238938 h 611131"/>
                  <a:gd name="connsiteX10-81" fmla="*/ 537612 w 771956"/>
                  <a:gd name="connsiteY10-82" fmla="*/ 555992 h 611131"/>
                  <a:gd name="connsiteX11-83" fmla="*/ 225154 w 771956"/>
                  <a:gd name="connsiteY11-84" fmla="*/ 555992 h 611131"/>
                  <a:gd name="connsiteX12-85" fmla="*/ 225154 w 771956"/>
                  <a:gd name="connsiteY12-86" fmla="*/ 229748 h 611131"/>
                  <a:gd name="connsiteX13-87" fmla="*/ 188394 w 771956"/>
                  <a:gd name="connsiteY13-88" fmla="*/ 234343 h 611131"/>
                  <a:gd name="connsiteX14-89" fmla="*/ 101089 w 771956"/>
                  <a:gd name="connsiteY14-90" fmla="*/ 592751 h 611131"/>
                  <a:gd name="connsiteX0-91" fmla="*/ 101089 w 771956"/>
                  <a:gd name="connsiteY0-92" fmla="*/ 592751 h 611131"/>
                  <a:gd name="connsiteX1-93" fmla="*/ 0 w 771956"/>
                  <a:gd name="connsiteY1-94" fmla="*/ 583561 h 611131"/>
                  <a:gd name="connsiteX2-95" fmla="*/ 133254 w 771956"/>
                  <a:gd name="connsiteY2-96" fmla="*/ 87304 h 611131"/>
                  <a:gd name="connsiteX3-97" fmla="*/ 349218 w 771956"/>
                  <a:gd name="connsiteY3-98" fmla="*/ 0 h 611131"/>
                  <a:gd name="connsiteX4-99" fmla="*/ 422738 w 771956"/>
                  <a:gd name="connsiteY4-100" fmla="*/ 4595 h 611131"/>
                  <a:gd name="connsiteX5-101" fmla="*/ 634106 w 771956"/>
                  <a:gd name="connsiteY5-102" fmla="*/ 68924 h 611131"/>
                  <a:gd name="connsiteX6-103" fmla="*/ 771956 w 771956"/>
                  <a:gd name="connsiteY6-104" fmla="*/ 588156 h 611131"/>
                  <a:gd name="connsiteX7-105" fmla="*/ 684651 w 771956"/>
                  <a:gd name="connsiteY7-106" fmla="*/ 611131 h 611131"/>
                  <a:gd name="connsiteX8-107" fmla="*/ 583562 w 771956"/>
                  <a:gd name="connsiteY8-108" fmla="*/ 220558 h 611131"/>
                  <a:gd name="connsiteX9-109" fmla="*/ 537612 w 771956"/>
                  <a:gd name="connsiteY9-110" fmla="*/ 238938 h 611131"/>
                  <a:gd name="connsiteX10-111" fmla="*/ 537612 w 771956"/>
                  <a:gd name="connsiteY10-112" fmla="*/ 555992 h 611131"/>
                  <a:gd name="connsiteX11-113" fmla="*/ 225154 w 771956"/>
                  <a:gd name="connsiteY11-114" fmla="*/ 555992 h 611131"/>
                  <a:gd name="connsiteX12-115" fmla="*/ 225154 w 771956"/>
                  <a:gd name="connsiteY12-116" fmla="*/ 229748 h 611131"/>
                  <a:gd name="connsiteX13-117" fmla="*/ 188394 w 771956"/>
                  <a:gd name="connsiteY13-118" fmla="*/ 234343 h 611131"/>
                  <a:gd name="connsiteX14-119" fmla="*/ 101089 w 771956"/>
                  <a:gd name="connsiteY14-120" fmla="*/ 592751 h 611131"/>
                  <a:gd name="connsiteX0-121" fmla="*/ 101089 w 771956"/>
                  <a:gd name="connsiteY0-122" fmla="*/ 592751 h 611131"/>
                  <a:gd name="connsiteX1-123" fmla="*/ 0 w 771956"/>
                  <a:gd name="connsiteY1-124" fmla="*/ 583561 h 611131"/>
                  <a:gd name="connsiteX2-125" fmla="*/ 133254 w 771956"/>
                  <a:gd name="connsiteY2-126" fmla="*/ 87304 h 611131"/>
                  <a:gd name="connsiteX3-127" fmla="*/ 349218 w 771956"/>
                  <a:gd name="connsiteY3-128" fmla="*/ 0 h 611131"/>
                  <a:gd name="connsiteX4-129" fmla="*/ 422738 w 771956"/>
                  <a:gd name="connsiteY4-130" fmla="*/ 2214 h 611131"/>
                  <a:gd name="connsiteX5-131" fmla="*/ 634106 w 771956"/>
                  <a:gd name="connsiteY5-132" fmla="*/ 68924 h 611131"/>
                  <a:gd name="connsiteX6-133" fmla="*/ 771956 w 771956"/>
                  <a:gd name="connsiteY6-134" fmla="*/ 588156 h 611131"/>
                  <a:gd name="connsiteX7-135" fmla="*/ 684651 w 771956"/>
                  <a:gd name="connsiteY7-136" fmla="*/ 611131 h 611131"/>
                  <a:gd name="connsiteX8-137" fmla="*/ 583562 w 771956"/>
                  <a:gd name="connsiteY8-138" fmla="*/ 220558 h 611131"/>
                  <a:gd name="connsiteX9-139" fmla="*/ 537612 w 771956"/>
                  <a:gd name="connsiteY9-140" fmla="*/ 238938 h 611131"/>
                  <a:gd name="connsiteX10-141" fmla="*/ 537612 w 771956"/>
                  <a:gd name="connsiteY10-142" fmla="*/ 555992 h 611131"/>
                  <a:gd name="connsiteX11-143" fmla="*/ 225154 w 771956"/>
                  <a:gd name="connsiteY11-144" fmla="*/ 555992 h 611131"/>
                  <a:gd name="connsiteX12-145" fmla="*/ 225154 w 771956"/>
                  <a:gd name="connsiteY12-146" fmla="*/ 229748 h 611131"/>
                  <a:gd name="connsiteX13-147" fmla="*/ 188394 w 771956"/>
                  <a:gd name="connsiteY13-148" fmla="*/ 234343 h 611131"/>
                  <a:gd name="connsiteX14-149" fmla="*/ 101089 w 771956"/>
                  <a:gd name="connsiteY14-150" fmla="*/ 592751 h 6111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771956" h="611131">
                    <a:moveTo>
                      <a:pt x="101089" y="592751"/>
                    </a:moveTo>
                    <a:lnTo>
                      <a:pt x="0" y="583561"/>
                    </a:lnTo>
                    <a:lnTo>
                      <a:pt x="133254" y="87304"/>
                    </a:lnTo>
                    <a:cubicBezTo>
                      <a:pt x="145711" y="62965"/>
                      <a:pt x="277230" y="29101"/>
                      <a:pt x="349218" y="0"/>
                    </a:cubicBezTo>
                    <a:lnTo>
                      <a:pt x="422738" y="2214"/>
                    </a:lnTo>
                    <a:cubicBezTo>
                      <a:pt x="493194" y="23657"/>
                      <a:pt x="625562" y="47481"/>
                      <a:pt x="634106" y="68924"/>
                    </a:cubicBezTo>
                    <a:lnTo>
                      <a:pt x="771956" y="588156"/>
                    </a:lnTo>
                    <a:lnTo>
                      <a:pt x="684651" y="611131"/>
                    </a:lnTo>
                    <a:lnTo>
                      <a:pt x="583562" y="220558"/>
                    </a:lnTo>
                    <a:cubicBezTo>
                      <a:pt x="573008" y="193347"/>
                      <a:pt x="552929" y="232811"/>
                      <a:pt x="537612" y="238938"/>
                    </a:cubicBezTo>
                    <a:lnTo>
                      <a:pt x="537612" y="555992"/>
                    </a:lnTo>
                    <a:lnTo>
                      <a:pt x="225154" y="555992"/>
                    </a:lnTo>
                    <a:lnTo>
                      <a:pt x="225154" y="229748"/>
                    </a:lnTo>
                    <a:cubicBezTo>
                      <a:pt x="212901" y="231280"/>
                      <a:pt x="198266" y="213761"/>
                      <a:pt x="188394" y="234343"/>
                    </a:cubicBezTo>
                    <a:lnTo>
                      <a:pt x="101089" y="59275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9" name="任意多边形 56"/>
              <p:cNvSpPr/>
              <p:nvPr/>
            </p:nvSpPr>
            <p:spPr>
              <a:xfrm>
                <a:off x="1647825" y="5272089"/>
                <a:ext cx="107156" cy="76972"/>
              </a:xfrm>
              <a:custGeom>
                <a:avLst/>
                <a:gdLst>
                  <a:gd name="connsiteX0" fmla="*/ 107156 w 107156"/>
                  <a:gd name="connsiteY0" fmla="*/ 23812 h 76200"/>
                  <a:gd name="connsiteX1" fmla="*/ 0 w 107156"/>
                  <a:gd name="connsiteY1" fmla="*/ 0 h 76200"/>
                  <a:gd name="connsiteX2" fmla="*/ 42863 w 107156"/>
                  <a:gd name="connsiteY2" fmla="*/ 76200 h 76200"/>
                  <a:gd name="connsiteX3" fmla="*/ 107156 w 107156"/>
                  <a:gd name="connsiteY3" fmla="*/ 23812 h 76200"/>
                  <a:gd name="connsiteX0-1" fmla="*/ 107156 w 107156"/>
                  <a:gd name="connsiteY0-2" fmla="*/ 23812 h 76200"/>
                  <a:gd name="connsiteX1-3" fmla="*/ 0 w 107156"/>
                  <a:gd name="connsiteY1-4" fmla="*/ 0 h 76200"/>
                  <a:gd name="connsiteX2-5" fmla="*/ 42863 w 107156"/>
                  <a:gd name="connsiteY2-6" fmla="*/ 76200 h 76200"/>
                  <a:gd name="connsiteX3-7" fmla="*/ 107156 w 107156"/>
                  <a:gd name="connsiteY3-8" fmla="*/ 23812 h 76200"/>
                  <a:gd name="connsiteX0-9" fmla="*/ 107156 w 107156"/>
                  <a:gd name="connsiteY0-10" fmla="*/ 23812 h 76200"/>
                  <a:gd name="connsiteX1-11" fmla="*/ 0 w 107156"/>
                  <a:gd name="connsiteY1-12" fmla="*/ 0 h 76200"/>
                  <a:gd name="connsiteX2-13" fmla="*/ 42863 w 107156"/>
                  <a:gd name="connsiteY2-14" fmla="*/ 76200 h 76200"/>
                  <a:gd name="connsiteX3-15" fmla="*/ 107156 w 107156"/>
                  <a:gd name="connsiteY3-16" fmla="*/ 23812 h 76200"/>
                  <a:gd name="connsiteX0-17" fmla="*/ 107156 w 107156"/>
                  <a:gd name="connsiteY0-18" fmla="*/ 23812 h 76857"/>
                  <a:gd name="connsiteX1-19" fmla="*/ 0 w 107156"/>
                  <a:gd name="connsiteY1-20" fmla="*/ 0 h 76857"/>
                  <a:gd name="connsiteX2-21" fmla="*/ 42863 w 107156"/>
                  <a:gd name="connsiteY2-22" fmla="*/ 76200 h 76857"/>
                  <a:gd name="connsiteX3-23" fmla="*/ 107156 w 107156"/>
                  <a:gd name="connsiteY3-24" fmla="*/ 23812 h 76857"/>
                  <a:gd name="connsiteX0-25" fmla="*/ 107156 w 107156"/>
                  <a:gd name="connsiteY0-26" fmla="*/ 23812 h 76972"/>
                  <a:gd name="connsiteX1-27" fmla="*/ 0 w 107156"/>
                  <a:gd name="connsiteY1-28" fmla="*/ 0 h 76972"/>
                  <a:gd name="connsiteX2-29" fmla="*/ 42863 w 107156"/>
                  <a:gd name="connsiteY2-30" fmla="*/ 76200 h 76972"/>
                  <a:gd name="connsiteX3-31" fmla="*/ 107156 w 107156"/>
                  <a:gd name="connsiteY3-32" fmla="*/ 23812 h 769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7156" h="76972">
                    <a:moveTo>
                      <a:pt x="107156" y="23812"/>
                    </a:moveTo>
                    <a:lnTo>
                      <a:pt x="0" y="0"/>
                    </a:lnTo>
                    <a:cubicBezTo>
                      <a:pt x="1" y="56356"/>
                      <a:pt x="16668" y="67469"/>
                      <a:pt x="42863" y="76200"/>
                    </a:cubicBezTo>
                    <a:cubicBezTo>
                      <a:pt x="73819" y="82549"/>
                      <a:pt x="95250" y="48419"/>
                      <a:pt x="107156" y="238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 57"/>
              <p:cNvSpPr/>
              <p:nvPr/>
            </p:nvSpPr>
            <p:spPr>
              <a:xfrm flipH="1">
                <a:off x="2344848" y="5272089"/>
                <a:ext cx="107156" cy="76972"/>
              </a:xfrm>
              <a:custGeom>
                <a:avLst/>
                <a:gdLst>
                  <a:gd name="connsiteX0" fmla="*/ 107156 w 107156"/>
                  <a:gd name="connsiteY0" fmla="*/ 23812 h 76200"/>
                  <a:gd name="connsiteX1" fmla="*/ 0 w 107156"/>
                  <a:gd name="connsiteY1" fmla="*/ 0 h 76200"/>
                  <a:gd name="connsiteX2" fmla="*/ 42863 w 107156"/>
                  <a:gd name="connsiteY2" fmla="*/ 76200 h 76200"/>
                  <a:gd name="connsiteX3" fmla="*/ 107156 w 107156"/>
                  <a:gd name="connsiteY3" fmla="*/ 23812 h 76200"/>
                  <a:gd name="connsiteX0-1" fmla="*/ 107156 w 107156"/>
                  <a:gd name="connsiteY0-2" fmla="*/ 23812 h 76200"/>
                  <a:gd name="connsiteX1-3" fmla="*/ 0 w 107156"/>
                  <a:gd name="connsiteY1-4" fmla="*/ 0 h 76200"/>
                  <a:gd name="connsiteX2-5" fmla="*/ 42863 w 107156"/>
                  <a:gd name="connsiteY2-6" fmla="*/ 76200 h 76200"/>
                  <a:gd name="connsiteX3-7" fmla="*/ 107156 w 107156"/>
                  <a:gd name="connsiteY3-8" fmla="*/ 23812 h 76200"/>
                  <a:gd name="connsiteX0-9" fmla="*/ 107156 w 107156"/>
                  <a:gd name="connsiteY0-10" fmla="*/ 23812 h 76200"/>
                  <a:gd name="connsiteX1-11" fmla="*/ 0 w 107156"/>
                  <a:gd name="connsiteY1-12" fmla="*/ 0 h 76200"/>
                  <a:gd name="connsiteX2-13" fmla="*/ 42863 w 107156"/>
                  <a:gd name="connsiteY2-14" fmla="*/ 76200 h 76200"/>
                  <a:gd name="connsiteX3-15" fmla="*/ 107156 w 107156"/>
                  <a:gd name="connsiteY3-16" fmla="*/ 23812 h 76200"/>
                  <a:gd name="connsiteX0-17" fmla="*/ 107156 w 107156"/>
                  <a:gd name="connsiteY0-18" fmla="*/ 23812 h 76857"/>
                  <a:gd name="connsiteX1-19" fmla="*/ 0 w 107156"/>
                  <a:gd name="connsiteY1-20" fmla="*/ 0 h 76857"/>
                  <a:gd name="connsiteX2-21" fmla="*/ 42863 w 107156"/>
                  <a:gd name="connsiteY2-22" fmla="*/ 76200 h 76857"/>
                  <a:gd name="connsiteX3-23" fmla="*/ 107156 w 107156"/>
                  <a:gd name="connsiteY3-24" fmla="*/ 23812 h 76857"/>
                  <a:gd name="connsiteX0-25" fmla="*/ 107156 w 107156"/>
                  <a:gd name="connsiteY0-26" fmla="*/ 23812 h 76972"/>
                  <a:gd name="connsiteX1-27" fmla="*/ 0 w 107156"/>
                  <a:gd name="connsiteY1-28" fmla="*/ 0 h 76972"/>
                  <a:gd name="connsiteX2-29" fmla="*/ 42863 w 107156"/>
                  <a:gd name="connsiteY2-30" fmla="*/ 76200 h 76972"/>
                  <a:gd name="connsiteX3-31" fmla="*/ 107156 w 107156"/>
                  <a:gd name="connsiteY3-32" fmla="*/ 23812 h 769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7156" h="76972">
                    <a:moveTo>
                      <a:pt x="107156" y="23812"/>
                    </a:moveTo>
                    <a:lnTo>
                      <a:pt x="0" y="0"/>
                    </a:lnTo>
                    <a:cubicBezTo>
                      <a:pt x="1" y="56356"/>
                      <a:pt x="16668" y="67469"/>
                      <a:pt x="42863" y="76200"/>
                    </a:cubicBezTo>
                    <a:cubicBezTo>
                      <a:pt x="73819" y="82549"/>
                      <a:pt x="95250" y="48419"/>
                      <a:pt x="107156" y="238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1" name="任意多边形 58"/>
              <p:cNvSpPr/>
              <p:nvPr/>
            </p:nvSpPr>
            <p:spPr>
              <a:xfrm>
                <a:off x="1900234" y="5253040"/>
                <a:ext cx="311951" cy="728962"/>
              </a:xfrm>
              <a:custGeom>
                <a:avLst/>
                <a:gdLst>
                  <a:gd name="connsiteX0" fmla="*/ 311943 w 311943"/>
                  <a:gd name="connsiteY0" fmla="*/ 647700 h 669131"/>
                  <a:gd name="connsiteX1" fmla="*/ 311943 w 311943"/>
                  <a:gd name="connsiteY1" fmla="*/ 0 h 669131"/>
                  <a:gd name="connsiteX2" fmla="*/ 0 w 311943"/>
                  <a:gd name="connsiteY2" fmla="*/ 0 h 669131"/>
                  <a:gd name="connsiteX3" fmla="*/ 0 w 311943"/>
                  <a:gd name="connsiteY3" fmla="*/ 669131 h 669131"/>
                  <a:gd name="connsiteX4" fmla="*/ 111918 w 311943"/>
                  <a:gd name="connsiteY4" fmla="*/ 669131 h 669131"/>
                  <a:gd name="connsiteX5" fmla="*/ 111918 w 311943"/>
                  <a:gd name="connsiteY5" fmla="*/ 92868 h 669131"/>
                  <a:gd name="connsiteX6" fmla="*/ 192881 w 311943"/>
                  <a:gd name="connsiteY6" fmla="*/ 92868 h 669131"/>
                  <a:gd name="connsiteX7" fmla="*/ 192881 w 311943"/>
                  <a:gd name="connsiteY7" fmla="*/ 652462 h 669131"/>
                  <a:gd name="connsiteX8" fmla="*/ 311943 w 311943"/>
                  <a:gd name="connsiteY8" fmla="*/ 647700 h 669131"/>
                  <a:gd name="connsiteX0-1" fmla="*/ 312037 w 312037"/>
                  <a:gd name="connsiteY0-2" fmla="*/ 647700 h 695589"/>
                  <a:gd name="connsiteX1-3" fmla="*/ 312037 w 312037"/>
                  <a:gd name="connsiteY1-4" fmla="*/ 0 h 695589"/>
                  <a:gd name="connsiteX2-5" fmla="*/ 94 w 312037"/>
                  <a:gd name="connsiteY2-6" fmla="*/ 0 h 695589"/>
                  <a:gd name="connsiteX3-7" fmla="*/ 94 w 312037"/>
                  <a:gd name="connsiteY3-8" fmla="*/ 669131 h 695589"/>
                  <a:gd name="connsiteX4-9" fmla="*/ 112012 w 312037"/>
                  <a:gd name="connsiteY4-10" fmla="*/ 669131 h 695589"/>
                  <a:gd name="connsiteX5-11" fmla="*/ 112012 w 312037"/>
                  <a:gd name="connsiteY5-12" fmla="*/ 92868 h 695589"/>
                  <a:gd name="connsiteX6-13" fmla="*/ 192975 w 312037"/>
                  <a:gd name="connsiteY6-14" fmla="*/ 92868 h 695589"/>
                  <a:gd name="connsiteX7-15" fmla="*/ 192975 w 312037"/>
                  <a:gd name="connsiteY7-16" fmla="*/ 652462 h 695589"/>
                  <a:gd name="connsiteX8-17" fmla="*/ 312037 w 312037"/>
                  <a:gd name="connsiteY8-18" fmla="*/ 647700 h 695589"/>
                  <a:gd name="connsiteX0-19" fmla="*/ 312010 w 312010"/>
                  <a:gd name="connsiteY0-20" fmla="*/ 647700 h 712012"/>
                  <a:gd name="connsiteX1-21" fmla="*/ 312010 w 312010"/>
                  <a:gd name="connsiteY1-22" fmla="*/ 0 h 712012"/>
                  <a:gd name="connsiteX2-23" fmla="*/ 67 w 312010"/>
                  <a:gd name="connsiteY2-24" fmla="*/ 0 h 712012"/>
                  <a:gd name="connsiteX3-25" fmla="*/ 67 w 312010"/>
                  <a:gd name="connsiteY3-26" fmla="*/ 669131 h 712012"/>
                  <a:gd name="connsiteX4-27" fmla="*/ 111985 w 312010"/>
                  <a:gd name="connsiteY4-28" fmla="*/ 669131 h 712012"/>
                  <a:gd name="connsiteX5-29" fmla="*/ 111985 w 312010"/>
                  <a:gd name="connsiteY5-30" fmla="*/ 92868 h 712012"/>
                  <a:gd name="connsiteX6-31" fmla="*/ 192948 w 312010"/>
                  <a:gd name="connsiteY6-32" fmla="*/ 92868 h 712012"/>
                  <a:gd name="connsiteX7-33" fmla="*/ 192948 w 312010"/>
                  <a:gd name="connsiteY7-34" fmla="*/ 652462 h 712012"/>
                  <a:gd name="connsiteX8-35" fmla="*/ 312010 w 312010"/>
                  <a:gd name="connsiteY8-36" fmla="*/ 647700 h 712012"/>
                  <a:gd name="connsiteX0-37" fmla="*/ 312010 w 312010"/>
                  <a:gd name="connsiteY0-38" fmla="*/ 647700 h 712012"/>
                  <a:gd name="connsiteX1-39" fmla="*/ 312010 w 312010"/>
                  <a:gd name="connsiteY1-40" fmla="*/ 0 h 712012"/>
                  <a:gd name="connsiteX2-41" fmla="*/ 67 w 312010"/>
                  <a:gd name="connsiteY2-42" fmla="*/ 0 h 712012"/>
                  <a:gd name="connsiteX3-43" fmla="*/ 67 w 312010"/>
                  <a:gd name="connsiteY3-44" fmla="*/ 669131 h 712012"/>
                  <a:gd name="connsiteX4-45" fmla="*/ 111985 w 312010"/>
                  <a:gd name="connsiteY4-46" fmla="*/ 669131 h 712012"/>
                  <a:gd name="connsiteX5-47" fmla="*/ 111985 w 312010"/>
                  <a:gd name="connsiteY5-48" fmla="*/ 92868 h 712012"/>
                  <a:gd name="connsiteX6-49" fmla="*/ 192948 w 312010"/>
                  <a:gd name="connsiteY6-50" fmla="*/ 92868 h 712012"/>
                  <a:gd name="connsiteX7-51" fmla="*/ 192948 w 312010"/>
                  <a:gd name="connsiteY7-52" fmla="*/ 652462 h 712012"/>
                  <a:gd name="connsiteX8-53" fmla="*/ 312010 w 312010"/>
                  <a:gd name="connsiteY8-54" fmla="*/ 647700 h 712012"/>
                  <a:gd name="connsiteX0-55" fmla="*/ 312010 w 312013"/>
                  <a:gd name="connsiteY0-56" fmla="*/ 647700 h 719108"/>
                  <a:gd name="connsiteX1-57" fmla="*/ 312010 w 312013"/>
                  <a:gd name="connsiteY1-58" fmla="*/ 0 h 719108"/>
                  <a:gd name="connsiteX2-59" fmla="*/ 67 w 312013"/>
                  <a:gd name="connsiteY2-60" fmla="*/ 0 h 719108"/>
                  <a:gd name="connsiteX3-61" fmla="*/ 67 w 312013"/>
                  <a:gd name="connsiteY3-62" fmla="*/ 669131 h 719108"/>
                  <a:gd name="connsiteX4-63" fmla="*/ 111985 w 312013"/>
                  <a:gd name="connsiteY4-64" fmla="*/ 669131 h 719108"/>
                  <a:gd name="connsiteX5-65" fmla="*/ 111985 w 312013"/>
                  <a:gd name="connsiteY5-66" fmla="*/ 92868 h 719108"/>
                  <a:gd name="connsiteX6-67" fmla="*/ 192948 w 312013"/>
                  <a:gd name="connsiteY6-68" fmla="*/ 92868 h 719108"/>
                  <a:gd name="connsiteX7-69" fmla="*/ 192948 w 312013"/>
                  <a:gd name="connsiteY7-70" fmla="*/ 652462 h 719108"/>
                  <a:gd name="connsiteX8-71" fmla="*/ 312010 w 312013"/>
                  <a:gd name="connsiteY8-72" fmla="*/ 647700 h 719108"/>
                  <a:gd name="connsiteX0-73" fmla="*/ 311948 w 311951"/>
                  <a:gd name="connsiteY0-74" fmla="*/ 647700 h 720495"/>
                  <a:gd name="connsiteX1-75" fmla="*/ 311948 w 311951"/>
                  <a:gd name="connsiteY1-76" fmla="*/ 0 h 720495"/>
                  <a:gd name="connsiteX2-77" fmla="*/ 5 w 311951"/>
                  <a:gd name="connsiteY2-78" fmla="*/ 0 h 720495"/>
                  <a:gd name="connsiteX3-79" fmla="*/ 5 w 311951"/>
                  <a:gd name="connsiteY3-80" fmla="*/ 669131 h 720495"/>
                  <a:gd name="connsiteX4-81" fmla="*/ 111923 w 311951"/>
                  <a:gd name="connsiteY4-82" fmla="*/ 669131 h 720495"/>
                  <a:gd name="connsiteX5-83" fmla="*/ 111923 w 311951"/>
                  <a:gd name="connsiteY5-84" fmla="*/ 92868 h 720495"/>
                  <a:gd name="connsiteX6-85" fmla="*/ 192886 w 311951"/>
                  <a:gd name="connsiteY6-86" fmla="*/ 92868 h 720495"/>
                  <a:gd name="connsiteX7-87" fmla="*/ 192886 w 311951"/>
                  <a:gd name="connsiteY7-88" fmla="*/ 652462 h 720495"/>
                  <a:gd name="connsiteX8-89" fmla="*/ 311948 w 311951"/>
                  <a:gd name="connsiteY8-90" fmla="*/ 647700 h 720495"/>
                  <a:gd name="connsiteX0-91" fmla="*/ 311948 w 311951"/>
                  <a:gd name="connsiteY0-92" fmla="*/ 647700 h 728962"/>
                  <a:gd name="connsiteX1-93" fmla="*/ 311948 w 311951"/>
                  <a:gd name="connsiteY1-94" fmla="*/ 0 h 728962"/>
                  <a:gd name="connsiteX2-95" fmla="*/ 5 w 311951"/>
                  <a:gd name="connsiteY2-96" fmla="*/ 0 h 728962"/>
                  <a:gd name="connsiteX3-97" fmla="*/ 5 w 311951"/>
                  <a:gd name="connsiteY3-98" fmla="*/ 669131 h 728962"/>
                  <a:gd name="connsiteX4-99" fmla="*/ 111923 w 311951"/>
                  <a:gd name="connsiteY4-100" fmla="*/ 669131 h 728962"/>
                  <a:gd name="connsiteX5-101" fmla="*/ 111923 w 311951"/>
                  <a:gd name="connsiteY5-102" fmla="*/ 92868 h 728962"/>
                  <a:gd name="connsiteX6-103" fmla="*/ 192886 w 311951"/>
                  <a:gd name="connsiteY6-104" fmla="*/ 92868 h 728962"/>
                  <a:gd name="connsiteX7-105" fmla="*/ 192886 w 311951"/>
                  <a:gd name="connsiteY7-106" fmla="*/ 652462 h 728962"/>
                  <a:gd name="connsiteX8-107" fmla="*/ 311948 w 311951"/>
                  <a:gd name="connsiteY8-108" fmla="*/ 647700 h 7289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11951" h="728962">
                    <a:moveTo>
                      <a:pt x="311948" y="647700"/>
                    </a:moveTo>
                    <a:lnTo>
                      <a:pt x="311948" y="0"/>
                    </a:lnTo>
                    <a:lnTo>
                      <a:pt x="5" y="0"/>
                    </a:lnTo>
                    <a:lnTo>
                      <a:pt x="5" y="669131"/>
                    </a:lnTo>
                    <a:cubicBezTo>
                      <a:pt x="-789" y="750093"/>
                      <a:pt x="107955" y="747712"/>
                      <a:pt x="111923" y="669131"/>
                    </a:cubicBezTo>
                    <a:lnTo>
                      <a:pt x="111923" y="92868"/>
                    </a:lnTo>
                    <a:lnTo>
                      <a:pt x="192886" y="92868"/>
                    </a:lnTo>
                    <a:lnTo>
                      <a:pt x="192886" y="652462"/>
                    </a:lnTo>
                    <a:cubicBezTo>
                      <a:pt x="192091" y="750888"/>
                      <a:pt x="312742" y="732630"/>
                      <a:pt x="311948" y="6477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sp>
          <p:nvSpPr>
            <p:cNvPr id="11" name="任意多边形 38"/>
            <p:cNvSpPr/>
            <p:nvPr/>
          </p:nvSpPr>
          <p:spPr>
            <a:xfrm>
              <a:off x="2256208" y="4848267"/>
              <a:ext cx="824459" cy="1103690"/>
            </a:xfrm>
            <a:custGeom>
              <a:avLst/>
              <a:gdLst>
                <a:gd name="connsiteX0" fmla="*/ 137413 w 824459"/>
                <a:gd name="connsiteY0" fmla="*/ 0 h 1103690"/>
                <a:gd name="connsiteX1" fmla="*/ 687046 w 824459"/>
                <a:gd name="connsiteY1" fmla="*/ 0 h 1103690"/>
                <a:gd name="connsiteX2" fmla="*/ 824459 w 824459"/>
                <a:gd name="connsiteY2" fmla="*/ 137413 h 1103690"/>
                <a:gd name="connsiteX3" fmla="*/ 824459 w 824459"/>
                <a:gd name="connsiteY3" fmla="*/ 1076791 h 1103690"/>
                <a:gd name="connsiteX4" fmla="*/ 819028 w 824459"/>
                <a:gd name="connsiteY4" fmla="*/ 1103690 h 1103690"/>
                <a:gd name="connsiteX5" fmla="*/ 5431 w 824459"/>
                <a:gd name="connsiteY5" fmla="*/ 1103690 h 1103690"/>
                <a:gd name="connsiteX6" fmla="*/ 0 w 824459"/>
                <a:gd name="connsiteY6" fmla="*/ 1076791 h 1103690"/>
                <a:gd name="connsiteX7" fmla="*/ 0 w 824459"/>
                <a:gd name="connsiteY7" fmla="*/ 137413 h 1103690"/>
                <a:gd name="connsiteX8" fmla="*/ 137413 w 824459"/>
                <a:gd name="connsiteY8" fmla="*/ 0 h 1103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4459" h="1103690">
                  <a:moveTo>
                    <a:pt x="137413" y="0"/>
                  </a:moveTo>
                  <a:lnTo>
                    <a:pt x="687046" y="0"/>
                  </a:lnTo>
                  <a:cubicBezTo>
                    <a:pt x="762937" y="0"/>
                    <a:pt x="824459" y="61522"/>
                    <a:pt x="824459" y="137413"/>
                  </a:cubicBezTo>
                  <a:lnTo>
                    <a:pt x="824459" y="1076791"/>
                  </a:lnTo>
                  <a:lnTo>
                    <a:pt x="819028" y="1103690"/>
                  </a:lnTo>
                  <a:lnTo>
                    <a:pt x="5431" y="1103690"/>
                  </a:lnTo>
                  <a:lnTo>
                    <a:pt x="0" y="1076791"/>
                  </a:lnTo>
                  <a:lnTo>
                    <a:pt x="0" y="137413"/>
                  </a:lnTo>
                  <a:cubicBezTo>
                    <a:pt x="0" y="61522"/>
                    <a:pt x="61522" y="0"/>
                    <a:pt x="137413" y="0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90151" y="6019994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351557" y="3463780"/>
              <a:ext cx="638959" cy="1299937"/>
              <a:chOff x="1647825" y="4345931"/>
              <a:chExt cx="804179" cy="1636071"/>
            </a:xfrm>
            <a:solidFill>
              <a:schemeClr val="bg1">
                <a:lumMod val="65000"/>
              </a:schemeClr>
            </a:solidFill>
          </p:grpSpPr>
          <p:sp>
            <p:nvSpPr>
              <p:cNvPr id="22" name="椭圆 21"/>
              <p:cNvSpPr/>
              <p:nvPr/>
            </p:nvSpPr>
            <p:spPr>
              <a:xfrm>
                <a:off x="1888535" y="4345931"/>
                <a:ext cx="275698" cy="2756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3" name="任意多边形 50"/>
              <p:cNvSpPr/>
              <p:nvPr/>
            </p:nvSpPr>
            <p:spPr>
              <a:xfrm>
                <a:off x="1663381" y="4650115"/>
                <a:ext cx="771956" cy="611131"/>
              </a:xfrm>
              <a:custGeom>
                <a:avLst/>
                <a:gdLst>
                  <a:gd name="connsiteX0" fmla="*/ 101089 w 771956"/>
                  <a:gd name="connsiteY0" fmla="*/ 592751 h 611131"/>
                  <a:gd name="connsiteX1" fmla="*/ 0 w 771956"/>
                  <a:gd name="connsiteY1" fmla="*/ 583561 h 611131"/>
                  <a:gd name="connsiteX2" fmla="*/ 133254 w 771956"/>
                  <a:gd name="connsiteY2" fmla="*/ 87304 h 611131"/>
                  <a:gd name="connsiteX3" fmla="*/ 349218 w 771956"/>
                  <a:gd name="connsiteY3" fmla="*/ 0 h 611131"/>
                  <a:gd name="connsiteX4" fmla="*/ 422738 w 771956"/>
                  <a:gd name="connsiteY4" fmla="*/ 4595 h 611131"/>
                  <a:gd name="connsiteX5" fmla="*/ 634106 w 771956"/>
                  <a:gd name="connsiteY5" fmla="*/ 68924 h 611131"/>
                  <a:gd name="connsiteX6" fmla="*/ 771956 w 771956"/>
                  <a:gd name="connsiteY6" fmla="*/ 588156 h 611131"/>
                  <a:gd name="connsiteX7" fmla="*/ 684651 w 771956"/>
                  <a:gd name="connsiteY7" fmla="*/ 611131 h 611131"/>
                  <a:gd name="connsiteX8" fmla="*/ 583562 w 771956"/>
                  <a:gd name="connsiteY8" fmla="*/ 220558 h 611131"/>
                  <a:gd name="connsiteX9" fmla="*/ 537612 w 771956"/>
                  <a:gd name="connsiteY9" fmla="*/ 238938 h 611131"/>
                  <a:gd name="connsiteX10" fmla="*/ 537612 w 771956"/>
                  <a:gd name="connsiteY10" fmla="*/ 555992 h 611131"/>
                  <a:gd name="connsiteX11" fmla="*/ 225154 w 771956"/>
                  <a:gd name="connsiteY11" fmla="*/ 555992 h 611131"/>
                  <a:gd name="connsiteX12" fmla="*/ 225154 w 771956"/>
                  <a:gd name="connsiteY12" fmla="*/ 229748 h 611131"/>
                  <a:gd name="connsiteX13" fmla="*/ 188394 w 771956"/>
                  <a:gd name="connsiteY13" fmla="*/ 234343 h 611131"/>
                  <a:gd name="connsiteX14" fmla="*/ 101089 w 771956"/>
                  <a:gd name="connsiteY14" fmla="*/ 592751 h 611131"/>
                  <a:gd name="connsiteX0-1" fmla="*/ 101089 w 771956"/>
                  <a:gd name="connsiteY0-2" fmla="*/ 592751 h 611131"/>
                  <a:gd name="connsiteX1-3" fmla="*/ 0 w 771956"/>
                  <a:gd name="connsiteY1-4" fmla="*/ 583561 h 611131"/>
                  <a:gd name="connsiteX2-5" fmla="*/ 133254 w 771956"/>
                  <a:gd name="connsiteY2-6" fmla="*/ 87304 h 611131"/>
                  <a:gd name="connsiteX3-7" fmla="*/ 349218 w 771956"/>
                  <a:gd name="connsiteY3-8" fmla="*/ 0 h 611131"/>
                  <a:gd name="connsiteX4-9" fmla="*/ 422738 w 771956"/>
                  <a:gd name="connsiteY4-10" fmla="*/ 4595 h 611131"/>
                  <a:gd name="connsiteX5-11" fmla="*/ 634106 w 771956"/>
                  <a:gd name="connsiteY5-12" fmla="*/ 68924 h 611131"/>
                  <a:gd name="connsiteX6-13" fmla="*/ 771956 w 771956"/>
                  <a:gd name="connsiteY6-14" fmla="*/ 588156 h 611131"/>
                  <a:gd name="connsiteX7-15" fmla="*/ 684651 w 771956"/>
                  <a:gd name="connsiteY7-16" fmla="*/ 611131 h 611131"/>
                  <a:gd name="connsiteX8-17" fmla="*/ 583562 w 771956"/>
                  <a:gd name="connsiteY8-18" fmla="*/ 220558 h 611131"/>
                  <a:gd name="connsiteX9-19" fmla="*/ 537612 w 771956"/>
                  <a:gd name="connsiteY9-20" fmla="*/ 238938 h 611131"/>
                  <a:gd name="connsiteX10-21" fmla="*/ 537612 w 771956"/>
                  <a:gd name="connsiteY10-22" fmla="*/ 555992 h 611131"/>
                  <a:gd name="connsiteX11-23" fmla="*/ 225154 w 771956"/>
                  <a:gd name="connsiteY11-24" fmla="*/ 555992 h 611131"/>
                  <a:gd name="connsiteX12-25" fmla="*/ 225154 w 771956"/>
                  <a:gd name="connsiteY12-26" fmla="*/ 229748 h 611131"/>
                  <a:gd name="connsiteX13-27" fmla="*/ 188394 w 771956"/>
                  <a:gd name="connsiteY13-28" fmla="*/ 234343 h 611131"/>
                  <a:gd name="connsiteX14-29" fmla="*/ 101089 w 771956"/>
                  <a:gd name="connsiteY14-30" fmla="*/ 592751 h 611131"/>
                  <a:gd name="connsiteX0-31" fmla="*/ 101089 w 771956"/>
                  <a:gd name="connsiteY0-32" fmla="*/ 592751 h 611131"/>
                  <a:gd name="connsiteX1-33" fmla="*/ 0 w 771956"/>
                  <a:gd name="connsiteY1-34" fmla="*/ 583561 h 611131"/>
                  <a:gd name="connsiteX2-35" fmla="*/ 133254 w 771956"/>
                  <a:gd name="connsiteY2-36" fmla="*/ 87304 h 611131"/>
                  <a:gd name="connsiteX3-37" fmla="*/ 349218 w 771956"/>
                  <a:gd name="connsiteY3-38" fmla="*/ 0 h 611131"/>
                  <a:gd name="connsiteX4-39" fmla="*/ 422738 w 771956"/>
                  <a:gd name="connsiteY4-40" fmla="*/ 4595 h 611131"/>
                  <a:gd name="connsiteX5-41" fmla="*/ 634106 w 771956"/>
                  <a:gd name="connsiteY5-42" fmla="*/ 68924 h 611131"/>
                  <a:gd name="connsiteX6-43" fmla="*/ 771956 w 771956"/>
                  <a:gd name="connsiteY6-44" fmla="*/ 588156 h 611131"/>
                  <a:gd name="connsiteX7-45" fmla="*/ 684651 w 771956"/>
                  <a:gd name="connsiteY7-46" fmla="*/ 611131 h 611131"/>
                  <a:gd name="connsiteX8-47" fmla="*/ 583562 w 771956"/>
                  <a:gd name="connsiteY8-48" fmla="*/ 220558 h 611131"/>
                  <a:gd name="connsiteX9-49" fmla="*/ 537612 w 771956"/>
                  <a:gd name="connsiteY9-50" fmla="*/ 238938 h 611131"/>
                  <a:gd name="connsiteX10-51" fmla="*/ 537612 w 771956"/>
                  <a:gd name="connsiteY10-52" fmla="*/ 555992 h 611131"/>
                  <a:gd name="connsiteX11-53" fmla="*/ 225154 w 771956"/>
                  <a:gd name="connsiteY11-54" fmla="*/ 555992 h 611131"/>
                  <a:gd name="connsiteX12-55" fmla="*/ 225154 w 771956"/>
                  <a:gd name="connsiteY12-56" fmla="*/ 229748 h 611131"/>
                  <a:gd name="connsiteX13-57" fmla="*/ 188394 w 771956"/>
                  <a:gd name="connsiteY13-58" fmla="*/ 234343 h 611131"/>
                  <a:gd name="connsiteX14-59" fmla="*/ 101089 w 771956"/>
                  <a:gd name="connsiteY14-60" fmla="*/ 592751 h 611131"/>
                  <a:gd name="connsiteX0-61" fmla="*/ 101089 w 771956"/>
                  <a:gd name="connsiteY0-62" fmla="*/ 592751 h 611131"/>
                  <a:gd name="connsiteX1-63" fmla="*/ 0 w 771956"/>
                  <a:gd name="connsiteY1-64" fmla="*/ 583561 h 611131"/>
                  <a:gd name="connsiteX2-65" fmla="*/ 133254 w 771956"/>
                  <a:gd name="connsiteY2-66" fmla="*/ 87304 h 611131"/>
                  <a:gd name="connsiteX3-67" fmla="*/ 349218 w 771956"/>
                  <a:gd name="connsiteY3-68" fmla="*/ 0 h 611131"/>
                  <a:gd name="connsiteX4-69" fmla="*/ 422738 w 771956"/>
                  <a:gd name="connsiteY4-70" fmla="*/ 4595 h 611131"/>
                  <a:gd name="connsiteX5-71" fmla="*/ 634106 w 771956"/>
                  <a:gd name="connsiteY5-72" fmla="*/ 68924 h 611131"/>
                  <a:gd name="connsiteX6-73" fmla="*/ 771956 w 771956"/>
                  <a:gd name="connsiteY6-74" fmla="*/ 588156 h 611131"/>
                  <a:gd name="connsiteX7-75" fmla="*/ 684651 w 771956"/>
                  <a:gd name="connsiteY7-76" fmla="*/ 611131 h 611131"/>
                  <a:gd name="connsiteX8-77" fmla="*/ 583562 w 771956"/>
                  <a:gd name="connsiteY8-78" fmla="*/ 220558 h 611131"/>
                  <a:gd name="connsiteX9-79" fmla="*/ 537612 w 771956"/>
                  <a:gd name="connsiteY9-80" fmla="*/ 238938 h 611131"/>
                  <a:gd name="connsiteX10-81" fmla="*/ 537612 w 771956"/>
                  <a:gd name="connsiteY10-82" fmla="*/ 555992 h 611131"/>
                  <a:gd name="connsiteX11-83" fmla="*/ 225154 w 771956"/>
                  <a:gd name="connsiteY11-84" fmla="*/ 555992 h 611131"/>
                  <a:gd name="connsiteX12-85" fmla="*/ 225154 w 771956"/>
                  <a:gd name="connsiteY12-86" fmla="*/ 229748 h 611131"/>
                  <a:gd name="connsiteX13-87" fmla="*/ 188394 w 771956"/>
                  <a:gd name="connsiteY13-88" fmla="*/ 234343 h 611131"/>
                  <a:gd name="connsiteX14-89" fmla="*/ 101089 w 771956"/>
                  <a:gd name="connsiteY14-90" fmla="*/ 592751 h 611131"/>
                  <a:gd name="connsiteX0-91" fmla="*/ 101089 w 771956"/>
                  <a:gd name="connsiteY0-92" fmla="*/ 592751 h 611131"/>
                  <a:gd name="connsiteX1-93" fmla="*/ 0 w 771956"/>
                  <a:gd name="connsiteY1-94" fmla="*/ 583561 h 611131"/>
                  <a:gd name="connsiteX2-95" fmla="*/ 133254 w 771956"/>
                  <a:gd name="connsiteY2-96" fmla="*/ 87304 h 611131"/>
                  <a:gd name="connsiteX3-97" fmla="*/ 349218 w 771956"/>
                  <a:gd name="connsiteY3-98" fmla="*/ 0 h 611131"/>
                  <a:gd name="connsiteX4-99" fmla="*/ 422738 w 771956"/>
                  <a:gd name="connsiteY4-100" fmla="*/ 4595 h 611131"/>
                  <a:gd name="connsiteX5-101" fmla="*/ 634106 w 771956"/>
                  <a:gd name="connsiteY5-102" fmla="*/ 68924 h 611131"/>
                  <a:gd name="connsiteX6-103" fmla="*/ 771956 w 771956"/>
                  <a:gd name="connsiteY6-104" fmla="*/ 588156 h 611131"/>
                  <a:gd name="connsiteX7-105" fmla="*/ 684651 w 771956"/>
                  <a:gd name="connsiteY7-106" fmla="*/ 611131 h 611131"/>
                  <a:gd name="connsiteX8-107" fmla="*/ 583562 w 771956"/>
                  <a:gd name="connsiteY8-108" fmla="*/ 220558 h 611131"/>
                  <a:gd name="connsiteX9-109" fmla="*/ 537612 w 771956"/>
                  <a:gd name="connsiteY9-110" fmla="*/ 238938 h 611131"/>
                  <a:gd name="connsiteX10-111" fmla="*/ 537612 w 771956"/>
                  <a:gd name="connsiteY10-112" fmla="*/ 555992 h 611131"/>
                  <a:gd name="connsiteX11-113" fmla="*/ 225154 w 771956"/>
                  <a:gd name="connsiteY11-114" fmla="*/ 555992 h 611131"/>
                  <a:gd name="connsiteX12-115" fmla="*/ 225154 w 771956"/>
                  <a:gd name="connsiteY12-116" fmla="*/ 229748 h 611131"/>
                  <a:gd name="connsiteX13-117" fmla="*/ 188394 w 771956"/>
                  <a:gd name="connsiteY13-118" fmla="*/ 234343 h 611131"/>
                  <a:gd name="connsiteX14-119" fmla="*/ 101089 w 771956"/>
                  <a:gd name="connsiteY14-120" fmla="*/ 592751 h 611131"/>
                  <a:gd name="connsiteX0-121" fmla="*/ 101089 w 771956"/>
                  <a:gd name="connsiteY0-122" fmla="*/ 592751 h 611131"/>
                  <a:gd name="connsiteX1-123" fmla="*/ 0 w 771956"/>
                  <a:gd name="connsiteY1-124" fmla="*/ 583561 h 611131"/>
                  <a:gd name="connsiteX2-125" fmla="*/ 133254 w 771956"/>
                  <a:gd name="connsiteY2-126" fmla="*/ 87304 h 611131"/>
                  <a:gd name="connsiteX3-127" fmla="*/ 349218 w 771956"/>
                  <a:gd name="connsiteY3-128" fmla="*/ 0 h 611131"/>
                  <a:gd name="connsiteX4-129" fmla="*/ 422738 w 771956"/>
                  <a:gd name="connsiteY4-130" fmla="*/ 2214 h 611131"/>
                  <a:gd name="connsiteX5-131" fmla="*/ 634106 w 771956"/>
                  <a:gd name="connsiteY5-132" fmla="*/ 68924 h 611131"/>
                  <a:gd name="connsiteX6-133" fmla="*/ 771956 w 771956"/>
                  <a:gd name="connsiteY6-134" fmla="*/ 588156 h 611131"/>
                  <a:gd name="connsiteX7-135" fmla="*/ 684651 w 771956"/>
                  <a:gd name="connsiteY7-136" fmla="*/ 611131 h 611131"/>
                  <a:gd name="connsiteX8-137" fmla="*/ 583562 w 771956"/>
                  <a:gd name="connsiteY8-138" fmla="*/ 220558 h 611131"/>
                  <a:gd name="connsiteX9-139" fmla="*/ 537612 w 771956"/>
                  <a:gd name="connsiteY9-140" fmla="*/ 238938 h 611131"/>
                  <a:gd name="connsiteX10-141" fmla="*/ 537612 w 771956"/>
                  <a:gd name="connsiteY10-142" fmla="*/ 555992 h 611131"/>
                  <a:gd name="connsiteX11-143" fmla="*/ 225154 w 771956"/>
                  <a:gd name="connsiteY11-144" fmla="*/ 555992 h 611131"/>
                  <a:gd name="connsiteX12-145" fmla="*/ 225154 w 771956"/>
                  <a:gd name="connsiteY12-146" fmla="*/ 229748 h 611131"/>
                  <a:gd name="connsiteX13-147" fmla="*/ 188394 w 771956"/>
                  <a:gd name="connsiteY13-148" fmla="*/ 234343 h 611131"/>
                  <a:gd name="connsiteX14-149" fmla="*/ 101089 w 771956"/>
                  <a:gd name="connsiteY14-150" fmla="*/ 592751 h 6111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771956" h="611131">
                    <a:moveTo>
                      <a:pt x="101089" y="592751"/>
                    </a:moveTo>
                    <a:lnTo>
                      <a:pt x="0" y="583561"/>
                    </a:lnTo>
                    <a:lnTo>
                      <a:pt x="133254" y="87304"/>
                    </a:lnTo>
                    <a:cubicBezTo>
                      <a:pt x="145711" y="62965"/>
                      <a:pt x="277230" y="29101"/>
                      <a:pt x="349218" y="0"/>
                    </a:cubicBezTo>
                    <a:lnTo>
                      <a:pt x="422738" y="2214"/>
                    </a:lnTo>
                    <a:cubicBezTo>
                      <a:pt x="493194" y="23657"/>
                      <a:pt x="625562" y="47481"/>
                      <a:pt x="634106" y="68924"/>
                    </a:cubicBezTo>
                    <a:lnTo>
                      <a:pt x="771956" y="588156"/>
                    </a:lnTo>
                    <a:lnTo>
                      <a:pt x="684651" y="611131"/>
                    </a:lnTo>
                    <a:lnTo>
                      <a:pt x="583562" y="220558"/>
                    </a:lnTo>
                    <a:cubicBezTo>
                      <a:pt x="573008" y="193347"/>
                      <a:pt x="552929" y="232811"/>
                      <a:pt x="537612" y="238938"/>
                    </a:cubicBezTo>
                    <a:lnTo>
                      <a:pt x="537612" y="555992"/>
                    </a:lnTo>
                    <a:lnTo>
                      <a:pt x="225154" y="555992"/>
                    </a:lnTo>
                    <a:lnTo>
                      <a:pt x="225154" y="229748"/>
                    </a:lnTo>
                    <a:cubicBezTo>
                      <a:pt x="212901" y="231280"/>
                      <a:pt x="198266" y="213761"/>
                      <a:pt x="188394" y="234343"/>
                    </a:cubicBezTo>
                    <a:lnTo>
                      <a:pt x="101089" y="59275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4" name="任意多边形 51"/>
              <p:cNvSpPr/>
              <p:nvPr/>
            </p:nvSpPr>
            <p:spPr>
              <a:xfrm>
                <a:off x="1647825" y="5272089"/>
                <a:ext cx="107156" cy="76972"/>
              </a:xfrm>
              <a:custGeom>
                <a:avLst/>
                <a:gdLst>
                  <a:gd name="connsiteX0" fmla="*/ 107156 w 107156"/>
                  <a:gd name="connsiteY0" fmla="*/ 23812 h 76200"/>
                  <a:gd name="connsiteX1" fmla="*/ 0 w 107156"/>
                  <a:gd name="connsiteY1" fmla="*/ 0 h 76200"/>
                  <a:gd name="connsiteX2" fmla="*/ 42863 w 107156"/>
                  <a:gd name="connsiteY2" fmla="*/ 76200 h 76200"/>
                  <a:gd name="connsiteX3" fmla="*/ 107156 w 107156"/>
                  <a:gd name="connsiteY3" fmla="*/ 23812 h 76200"/>
                  <a:gd name="connsiteX0-1" fmla="*/ 107156 w 107156"/>
                  <a:gd name="connsiteY0-2" fmla="*/ 23812 h 76200"/>
                  <a:gd name="connsiteX1-3" fmla="*/ 0 w 107156"/>
                  <a:gd name="connsiteY1-4" fmla="*/ 0 h 76200"/>
                  <a:gd name="connsiteX2-5" fmla="*/ 42863 w 107156"/>
                  <a:gd name="connsiteY2-6" fmla="*/ 76200 h 76200"/>
                  <a:gd name="connsiteX3-7" fmla="*/ 107156 w 107156"/>
                  <a:gd name="connsiteY3-8" fmla="*/ 23812 h 76200"/>
                  <a:gd name="connsiteX0-9" fmla="*/ 107156 w 107156"/>
                  <a:gd name="connsiteY0-10" fmla="*/ 23812 h 76200"/>
                  <a:gd name="connsiteX1-11" fmla="*/ 0 w 107156"/>
                  <a:gd name="connsiteY1-12" fmla="*/ 0 h 76200"/>
                  <a:gd name="connsiteX2-13" fmla="*/ 42863 w 107156"/>
                  <a:gd name="connsiteY2-14" fmla="*/ 76200 h 76200"/>
                  <a:gd name="connsiteX3-15" fmla="*/ 107156 w 107156"/>
                  <a:gd name="connsiteY3-16" fmla="*/ 23812 h 76200"/>
                  <a:gd name="connsiteX0-17" fmla="*/ 107156 w 107156"/>
                  <a:gd name="connsiteY0-18" fmla="*/ 23812 h 76857"/>
                  <a:gd name="connsiteX1-19" fmla="*/ 0 w 107156"/>
                  <a:gd name="connsiteY1-20" fmla="*/ 0 h 76857"/>
                  <a:gd name="connsiteX2-21" fmla="*/ 42863 w 107156"/>
                  <a:gd name="connsiteY2-22" fmla="*/ 76200 h 76857"/>
                  <a:gd name="connsiteX3-23" fmla="*/ 107156 w 107156"/>
                  <a:gd name="connsiteY3-24" fmla="*/ 23812 h 76857"/>
                  <a:gd name="connsiteX0-25" fmla="*/ 107156 w 107156"/>
                  <a:gd name="connsiteY0-26" fmla="*/ 23812 h 76972"/>
                  <a:gd name="connsiteX1-27" fmla="*/ 0 w 107156"/>
                  <a:gd name="connsiteY1-28" fmla="*/ 0 h 76972"/>
                  <a:gd name="connsiteX2-29" fmla="*/ 42863 w 107156"/>
                  <a:gd name="connsiteY2-30" fmla="*/ 76200 h 76972"/>
                  <a:gd name="connsiteX3-31" fmla="*/ 107156 w 107156"/>
                  <a:gd name="connsiteY3-32" fmla="*/ 23812 h 769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7156" h="76972">
                    <a:moveTo>
                      <a:pt x="107156" y="23812"/>
                    </a:moveTo>
                    <a:lnTo>
                      <a:pt x="0" y="0"/>
                    </a:lnTo>
                    <a:cubicBezTo>
                      <a:pt x="1" y="56356"/>
                      <a:pt x="16668" y="67469"/>
                      <a:pt x="42863" y="76200"/>
                    </a:cubicBezTo>
                    <a:cubicBezTo>
                      <a:pt x="73819" y="82549"/>
                      <a:pt x="95250" y="48419"/>
                      <a:pt x="107156" y="238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5" name="任意多边形 52"/>
              <p:cNvSpPr/>
              <p:nvPr/>
            </p:nvSpPr>
            <p:spPr>
              <a:xfrm flipH="1">
                <a:off x="2344848" y="5272089"/>
                <a:ext cx="107156" cy="76972"/>
              </a:xfrm>
              <a:custGeom>
                <a:avLst/>
                <a:gdLst>
                  <a:gd name="connsiteX0" fmla="*/ 107156 w 107156"/>
                  <a:gd name="connsiteY0" fmla="*/ 23812 h 76200"/>
                  <a:gd name="connsiteX1" fmla="*/ 0 w 107156"/>
                  <a:gd name="connsiteY1" fmla="*/ 0 h 76200"/>
                  <a:gd name="connsiteX2" fmla="*/ 42863 w 107156"/>
                  <a:gd name="connsiteY2" fmla="*/ 76200 h 76200"/>
                  <a:gd name="connsiteX3" fmla="*/ 107156 w 107156"/>
                  <a:gd name="connsiteY3" fmla="*/ 23812 h 76200"/>
                  <a:gd name="connsiteX0-1" fmla="*/ 107156 w 107156"/>
                  <a:gd name="connsiteY0-2" fmla="*/ 23812 h 76200"/>
                  <a:gd name="connsiteX1-3" fmla="*/ 0 w 107156"/>
                  <a:gd name="connsiteY1-4" fmla="*/ 0 h 76200"/>
                  <a:gd name="connsiteX2-5" fmla="*/ 42863 w 107156"/>
                  <a:gd name="connsiteY2-6" fmla="*/ 76200 h 76200"/>
                  <a:gd name="connsiteX3-7" fmla="*/ 107156 w 107156"/>
                  <a:gd name="connsiteY3-8" fmla="*/ 23812 h 76200"/>
                  <a:gd name="connsiteX0-9" fmla="*/ 107156 w 107156"/>
                  <a:gd name="connsiteY0-10" fmla="*/ 23812 h 76200"/>
                  <a:gd name="connsiteX1-11" fmla="*/ 0 w 107156"/>
                  <a:gd name="connsiteY1-12" fmla="*/ 0 h 76200"/>
                  <a:gd name="connsiteX2-13" fmla="*/ 42863 w 107156"/>
                  <a:gd name="connsiteY2-14" fmla="*/ 76200 h 76200"/>
                  <a:gd name="connsiteX3-15" fmla="*/ 107156 w 107156"/>
                  <a:gd name="connsiteY3-16" fmla="*/ 23812 h 76200"/>
                  <a:gd name="connsiteX0-17" fmla="*/ 107156 w 107156"/>
                  <a:gd name="connsiteY0-18" fmla="*/ 23812 h 76857"/>
                  <a:gd name="connsiteX1-19" fmla="*/ 0 w 107156"/>
                  <a:gd name="connsiteY1-20" fmla="*/ 0 h 76857"/>
                  <a:gd name="connsiteX2-21" fmla="*/ 42863 w 107156"/>
                  <a:gd name="connsiteY2-22" fmla="*/ 76200 h 76857"/>
                  <a:gd name="connsiteX3-23" fmla="*/ 107156 w 107156"/>
                  <a:gd name="connsiteY3-24" fmla="*/ 23812 h 76857"/>
                  <a:gd name="connsiteX0-25" fmla="*/ 107156 w 107156"/>
                  <a:gd name="connsiteY0-26" fmla="*/ 23812 h 76972"/>
                  <a:gd name="connsiteX1-27" fmla="*/ 0 w 107156"/>
                  <a:gd name="connsiteY1-28" fmla="*/ 0 h 76972"/>
                  <a:gd name="connsiteX2-29" fmla="*/ 42863 w 107156"/>
                  <a:gd name="connsiteY2-30" fmla="*/ 76200 h 76972"/>
                  <a:gd name="connsiteX3-31" fmla="*/ 107156 w 107156"/>
                  <a:gd name="connsiteY3-32" fmla="*/ 23812 h 769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7156" h="76972">
                    <a:moveTo>
                      <a:pt x="107156" y="23812"/>
                    </a:moveTo>
                    <a:lnTo>
                      <a:pt x="0" y="0"/>
                    </a:lnTo>
                    <a:cubicBezTo>
                      <a:pt x="1" y="56356"/>
                      <a:pt x="16668" y="67469"/>
                      <a:pt x="42863" y="76200"/>
                    </a:cubicBezTo>
                    <a:cubicBezTo>
                      <a:pt x="73819" y="82549"/>
                      <a:pt x="95250" y="48419"/>
                      <a:pt x="107156" y="238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6" name="任意多边形 53"/>
              <p:cNvSpPr/>
              <p:nvPr/>
            </p:nvSpPr>
            <p:spPr>
              <a:xfrm>
                <a:off x="1900234" y="5253040"/>
                <a:ext cx="311951" cy="728962"/>
              </a:xfrm>
              <a:custGeom>
                <a:avLst/>
                <a:gdLst>
                  <a:gd name="connsiteX0" fmla="*/ 311943 w 311943"/>
                  <a:gd name="connsiteY0" fmla="*/ 647700 h 669131"/>
                  <a:gd name="connsiteX1" fmla="*/ 311943 w 311943"/>
                  <a:gd name="connsiteY1" fmla="*/ 0 h 669131"/>
                  <a:gd name="connsiteX2" fmla="*/ 0 w 311943"/>
                  <a:gd name="connsiteY2" fmla="*/ 0 h 669131"/>
                  <a:gd name="connsiteX3" fmla="*/ 0 w 311943"/>
                  <a:gd name="connsiteY3" fmla="*/ 669131 h 669131"/>
                  <a:gd name="connsiteX4" fmla="*/ 111918 w 311943"/>
                  <a:gd name="connsiteY4" fmla="*/ 669131 h 669131"/>
                  <a:gd name="connsiteX5" fmla="*/ 111918 w 311943"/>
                  <a:gd name="connsiteY5" fmla="*/ 92868 h 669131"/>
                  <a:gd name="connsiteX6" fmla="*/ 192881 w 311943"/>
                  <a:gd name="connsiteY6" fmla="*/ 92868 h 669131"/>
                  <a:gd name="connsiteX7" fmla="*/ 192881 w 311943"/>
                  <a:gd name="connsiteY7" fmla="*/ 652462 h 669131"/>
                  <a:gd name="connsiteX8" fmla="*/ 311943 w 311943"/>
                  <a:gd name="connsiteY8" fmla="*/ 647700 h 669131"/>
                  <a:gd name="connsiteX0-1" fmla="*/ 312037 w 312037"/>
                  <a:gd name="connsiteY0-2" fmla="*/ 647700 h 695589"/>
                  <a:gd name="connsiteX1-3" fmla="*/ 312037 w 312037"/>
                  <a:gd name="connsiteY1-4" fmla="*/ 0 h 695589"/>
                  <a:gd name="connsiteX2-5" fmla="*/ 94 w 312037"/>
                  <a:gd name="connsiteY2-6" fmla="*/ 0 h 695589"/>
                  <a:gd name="connsiteX3-7" fmla="*/ 94 w 312037"/>
                  <a:gd name="connsiteY3-8" fmla="*/ 669131 h 695589"/>
                  <a:gd name="connsiteX4-9" fmla="*/ 112012 w 312037"/>
                  <a:gd name="connsiteY4-10" fmla="*/ 669131 h 695589"/>
                  <a:gd name="connsiteX5-11" fmla="*/ 112012 w 312037"/>
                  <a:gd name="connsiteY5-12" fmla="*/ 92868 h 695589"/>
                  <a:gd name="connsiteX6-13" fmla="*/ 192975 w 312037"/>
                  <a:gd name="connsiteY6-14" fmla="*/ 92868 h 695589"/>
                  <a:gd name="connsiteX7-15" fmla="*/ 192975 w 312037"/>
                  <a:gd name="connsiteY7-16" fmla="*/ 652462 h 695589"/>
                  <a:gd name="connsiteX8-17" fmla="*/ 312037 w 312037"/>
                  <a:gd name="connsiteY8-18" fmla="*/ 647700 h 695589"/>
                  <a:gd name="connsiteX0-19" fmla="*/ 312010 w 312010"/>
                  <a:gd name="connsiteY0-20" fmla="*/ 647700 h 712012"/>
                  <a:gd name="connsiteX1-21" fmla="*/ 312010 w 312010"/>
                  <a:gd name="connsiteY1-22" fmla="*/ 0 h 712012"/>
                  <a:gd name="connsiteX2-23" fmla="*/ 67 w 312010"/>
                  <a:gd name="connsiteY2-24" fmla="*/ 0 h 712012"/>
                  <a:gd name="connsiteX3-25" fmla="*/ 67 w 312010"/>
                  <a:gd name="connsiteY3-26" fmla="*/ 669131 h 712012"/>
                  <a:gd name="connsiteX4-27" fmla="*/ 111985 w 312010"/>
                  <a:gd name="connsiteY4-28" fmla="*/ 669131 h 712012"/>
                  <a:gd name="connsiteX5-29" fmla="*/ 111985 w 312010"/>
                  <a:gd name="connsiteY5-30" fmla="*/ 92868 h 712012"/>
                  <a:gd name="connsiteX6-31" fmla="*/ 192948 w 312010"/>
                  <a:gd name="connsiteY6-32" fmla="*/ 92868 h 712012"/>
                  <a:gd name="connsiteX7-33" fmla="*/ 192948 w 312010"/>
                  <a:gd name="connsiteY7-34" fmla="*/ 652462 h 712012"/>
                  <a:gd name="connsiteX8-35" fmla="*/ 312010 w 312010"/>
                  <a:gd name="connsiteY8-36" fmla="*/ 647700 h 712012"/>
                  <a:gd name="connsiteX0-37" fmla="*/ 312010 w 312010"/>
                  <a:gd name="connsiteY0-38" fmla="*/ 647700 h 712012"/>
                  <a:gd name="connsiteX1-39" fmla="*/ 312010 w 312010"/>
                  <a:gd name="connsiteY1-40" fmla="*/ 0 h 712012"/>
                  <a:gd name="connsiteX2-41" fmla="*/ 67 w 312010"/>
                  <a:gd name="connsiteY2-42" fmla="*/ 0 h 712012"/>
                  <a:gd name="connsiteX3-43" fmla="*/ 67 w 312010"/>
                  <a:gd name="connsiteY3-44" fmla="*/ 669131 h 712012"/>
                  <a:gd name="connsiteX4-45" fmla="*/ 111985 w 312010"/>
                  <a:gd name="connsiteY4-46" fmla="*/ 669131 h 712012"/>
                  <a:gd name="connsiteX5-47" fmla="*/ 111985 w 312010"/>
                  <a:gd name="connsiteY5-48" fmla="*/ 92868 h 712012"/>
                  <a:gd name="connsiteX6-49" fmla="*/ 192948 w 312010"/>
                  <a:gd name="connsiteY6-50" fmla="*/ 92868 h 712012"/>
                  <a:gd name="connsiteX7-51" fmla="*/ 192948 w 312010"/>
                  <a:gd name="connsiteY7-52" fmla="*/ 652462 h 712012"/>
                  <a:gd name="connsiteX8-53" fmla="*/ 312010 w 312010"/>
                  <a:gd name="connsiteY8-54" fmla="*/ 647700 h 712012"/>
                  <a:gd name="connsiteX0-55" fmla="*/ 312010 w 312013"/>
                  <a:gd name="connsiteY0-56" fmla="*/ 647700 h 719108"/>
                  <a:gd name="connsiteX1-57" fmla="*/ 312010 w 312013"/>
                  <a:gd name="connsiteY1-58" fmla="*/ 0 h 719108"/>
                  <a:gd name="connsiteX2-59" fmla="*/ 67 w 312013"/>
                  <a:gd name="connsiteY2-60" fmla="*/ 0 h 719108"/>
                  <a:gd name="connsiteX3-61" fmla="*/ 67 w 312013"/>
                  <a:gd name="connsiteY3-62" fmla="*/ 669131 h 719108"/>
                  <a:gd name="connsiteX4-63" fmla="*/ 111985 w 312013"/>
                  <a:gd name="connsiteY4-64" fmla="*/ 669131 h 719108"/>
                  <a:gd name="connsiteX5-65" fmla="*/ 111985 w 312013"/>
                  <a:gd name="connsiteY5-66" fmla="*/ 92868 h 719108"/>
                  <a:gd name="connsiteX6-67" fmla="*/ 192948 w 312013"/>
                  <a:gd name="connsiteY6-68" fmla="*/ 92868 h 719108"/>
                  <a:gd name="connsiteX7-69" fmla="*/ 192948 w 312013"/>
                  <a:gd name="connsiteY7-70" fmla="*/ 652462 h 719108"/>
                  <a:gd name="connsiteX8-71" fmla="*/ 312010 w 312013"/>
                  <a:gd name="connsiteY8-72" fmla="*/ 647700 h 719108"/>
                  <a:gd name="connsiteX0-73" fmla="*/ 311948 w 311951"/>
                  <a:gd name="connsiteY0-74" fmla="*/ 647700 h 720495"/>
                  <a:gd name="connsiteX1-75" fmla="*/ 311948 w 311951"/>
                  <a:gd name="connsiteY1-76" fmla="*/ 0 h 720495"/>
                  <a:gd name="connsiteX2-77" fmla="*/ 5 w 311951"/>
                  <a:gd name="connsiteY2-78" fmla="*/ 0 h 720495"/>
                  <a:gd name="connsiteX3-79" fmla="*/ 5 w 311951"/>
                  <a:gd name="connsiteY3-80" fmla="*/ 669131 h 720495"/>
                  <a:gd name="connsiteX4-81" fmla="*/ 111923 w 311951"/>
                  <a:gd name="connsiteY4-82" fmla="*/ 669131 h 720495"/>
                  <a:gd name="connsiteX5-83" fmla="*/ 111923 w 311951"/>
                  <a:gd name="connsiteY5-84" fmla="*/ 92868 h 720495"/>
                  <a:gd name="connsiteX6-85" fmla="*/ 192886 w 311951"/>
                  <a:gd name="connsiteY6-86" fmla="*/ 92868 h 720495"/>
                  <a:gd name="connsiteX7-87" fmla="*/ 192886 w 311951"/>
                  <a:gd name="connsiteY7-88" fmla="*/ 652462 h 720495"/>
                  <a:gd name="connsiteX8-89" fmla="*/ 311948 w 311951"/>
                  <a:gd name="connsiteY8-90" fmla="*/ 647700 h 720495"/>
                  <a:gd name="connsiteX0-91" fmla="*/ 311948 w 311951"/>
                  <a:gd name="connsiteY0-92" fmla="*/ 647700 h 728962"/>
                  <a:gd name="connsiteX1-93" fmla="*/ 311948 w 311951"/>
                  <a:gd name="connsiteY1-94" fmla="*/ 0 h 728962"/>
                  <a:gd name="connsiteX2-95" fmla="*/ 5 w 311951"/>
                  <a:gd name="connsiteY2-96" fmla="*/ 0 h 728962"/>
                  <a:gd name="connsiteX3-97" fmla="*/ 5 w 311951"/>
                  <a:gd name="connsiteY3-98" fmla="*/ 669131 h 728962"/>
                  <a:gd name="connsiteX4-99" fmla="*/ 111923 w 311951"/>
                  <a:gd name="connsiteY4-100" fmla="*/ 669131 h 728962"/>
                  <a:gd name="connsiteX5-101" fmla="*/ 111923 w 311951"/>
                  <a:gd name="connsiteY5-102" fmla="*/ 92868 h 728962"/>
                  <a:gd name="connsiteX6-103" fmla="*/ 192886 w 311951"/>
                  <a:gd name="connsiteY6-104" fmla="*/ 92868 h 728962"/>
                  <a:gd name="connsiteX7-105" fmla="*/ 192886 w 311951"/>
                  <a:gd name="connsiteY7-106" fmla="*/ 652462 h 728962"/>
                  <a:gd name="connsiteX8-107" fmla="*/ 311948 w 311951"/>
                  <a:gd name="connsiteY8-108" fmla="*/ 647700 h 7289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11951" h="728962">
                    <a:moveTo>
                      <a:pt x="311948" y="647700"/>
                    </a:moveTo>
                    <a:lnTo>
                      <a:pt x="311948" y="0"/>
                    </a:lnTo>
                    <a:lnTo>
                      <a:pt x="5" y="0"/>
                    </a:lnTo>
                    <a:lnTo>
                      <a:pt x="5" y="669131"/>
                    </a:lnTo>
                    <a:cubicBezTo>
                      <a:pt x="-789" y="750093"/>
                      <a:pt x="107955" y="747712"/>
                      <a:pt x="111923" y="669131"/>
                    </a:cubicBezTo>
                    <a:lnTo>
                      <a:pt x="111923" y="92868"/>
                    </a:lnTo>
                    <a:lnTo>
                      <a:pt x="192886" y="92868"/>
                    </a:lnTo>
                    <a:lnTo>
                      <a:pt x="192886" y="652462"/>
                    </a:lnTo>
                    <a:cubicBezTo>
                      <a:pt x="192091" y="750888"/>
                      <a:pt x="312742" y="732630"/>
                      <a:pt x="311948" y="6477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1"/>
            <p:cNvSpPr/>
            <p:nvPr/>
          </p:nvSpPr>
          <p:spPr>
            <a:xfrm>
              <a:off x="3383576" y="4113749"/>
              <a:ext cx="824459" cy="1838208"/>
            </a:xfrm>
            <a:custGeom>
              <a:avLst/>
              <a:gdLst>
                <a:gd name="connsiteX0" fmla="*/ 137413 w 824459"/>
                <a:gd name="connsiteY0" fmla="*/ 0 h 1838208"/>
                <a:gd name="connsiteX1" fmla="*/ 687046 w 824459"/>
                <a:gd name="connsiteY1" fmla="*/ 0 h 1838208"/>
                <a:gd name="connsiteX2" fmla="*/ 824459 w 824459"/>
                <a:gd name="connsiteY2" fmla="*/ 137413 h 1838208"/>
                <a:gd name="connsiteX3" fmla="*/ 824459 w 824459"/>
                <a:gd name="connsiteY3" fmla="*/ 1811309 h 1838208"/>
                <a:gd name="connsiteX4" fmla="*/ 819028 w 824459"/>
                <a:gd name="connsiteY4" fmla="*/ 1838208 h 1838208"/>
                <a:gd name="connsiteX5" fmla="*/ 5431 w 824459"/>
                <a:gd name="connsiteY5" fmla="*/ 1838208 h 1838208"/>
                <a:gd name="connsiteX6" fmla="*/ 0 w 824459"/>
                <a:gd name="connsiteY6" fmla="*/ 1811309 h 1838208"/>
                <a:gd name="connsiteX7" fmla="*/ 0 w 824459"/>
                <a:gd name="connsiteY7" fmla="*/ 137413 h 1838208"/>
                <a:gd name="connsiteX8" fmla="*/ 137413 w 824459"/>
                <a:gd name="connsiteY8" fmla="*/ 0 h 183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4459" h="1838208">
                  <a:moveTo>
                    <a:pt x="137413" y="0"/>
                  </a:moveTo>
                  <a:lnTo>
                    <a:pt x="687046" y="0"/>
                  </a:lnTo>
                  <a:cubicBezTo>
                    <a:pt x="762937" y="0"/>
                    <a:pt x="824459" y="61522"/>
                    <a:pt x="824459" y="137413"/>
                  </a:cubicBezTo>
                  <a:lnTo>
                    <a:pt x="824459" y="1811309"/>
                  </a:lnTo>
                  <a:lnTo>
                    <a:pt x="819028" y="1838208"/>
                  </a:lnTo>
                  <a:lnTo>
                    <a:pt x="5431" y="1838208"/>
                  </a:lnTo>
                  <a:lnTo>
                    <a:pt x="0" y="1811309"/>
                  </a:lnTo>
                  <a:lnTo>
                    <a:pt x="0" y="137413"/>
                  </a:lnTo>
                  <a:cubicBezTo>
                    <a:pt x="0" y="61522"/>
                    <a:pt x="61522" y="0"/>
                    <a:pt x="137413" y="0"/>
                  </a:cubicBezTo>
                  <a:close/>
                </a:path>
              </a:pathLst>
            </a:cu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350547" y="6019994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441364" y="2671782"/>
              <a:ext cx="638959" cy="1299937"/>
              <a:chOff x="1647825" y="4345931"/>
              <a:chExt cx="804179" cy="1636071"/>
            </a:xfrm>
            <a:solidFill>
              <a:schemeClr val="bg1">
                <a:lumMod val="65000"/>
              </a:schemeClr>
            </a:solidFill>
          </p:grpSpPr>
          <p:sp>
            <p:nvSpPr>
              <p:cNvPr id="17" name="椭圆 16"/>
              <p:cNvSpPr/>
              <p:nvPr/>
            </p:nvSpPr>
            <p:spPr>
              <a:xfrm>
                <a:off x="1888535" y="4345931"/>
                <a:ext cx="275698" cy="2756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18" name="任意多边形 45"/>
              <p:cNvSpPr/>
              <p:nvPr/>
            </p:nvSpPr>
            <p:spPr>
              <a:xfrm>
                <a:off x="1663381" y="4650115"/>
                <a:ext cx="771956" cy="611131"/>
              </a:xfrm>
              <a:custGeom>
                <a:avLst/>
                <a:gdLst>
                  <a:gd name="connsiteX0" fmla="*/ 101089 w 771956"/>
                  <a:gd name="connsiteY0" fmla="*/ 592751 h 611131"/>
                  <a:gd name="connsiteX1" fmla="*/ 0 w 771956"/>
                  <a:gd name="connsiteY1" fmla="*/ 583561 h 611131"/>
                  <a:gd name="connsiteX2" fmla="*/ 133254 w 771956"/>
                  <a:gd name="connsiteY2" fmla="*/ 87304 h 611131"/>
                  <a:gd name="connsiteX3" fmla="*/ 349218 w 771956"/>
                  <a:gd name="connsiteY3" fmla="*/ 0 h 611131"/>
                  <a:gd name="connsiteX4" fmla="*/ 422738 w 771956"/>
                  <a:gd name="connsiteY4" fmla="*/ 4595 h 611131"/>
                  <a:gd name="connsiteX5" fmla="*/ 634106 w 771956"/>
                  <a:gd name="connsiteY5" fmla="*/ 68924 h 611131"/>
                  <a:gd name="connsiteX6" fmla="*/ 771956 w 771956"/>
                  <a:gd name="connsiteY6" fmla="*/ 588156 h 611131"/>
                  <a:gd name="connsiteX7" fmla="*/ 684651 w 771956"/>
                  <a:gd name="connsiteY7" fmla="*/ 611131 h 611131"/>
                  <a:gd name="connsiteX8" fmla="*/ 583562 w 771956"/>
                  <a:gd name="connsiteY8" fmla="*/ 220558 h 611131"/>
                  <a:gd name="connsiteX9" fmla="*/ 537612 w 771956"/>
                  <a:gd name="connsiteY9" fmla="*/ 238938 h 611131"/>
                  <a:gd name="connsiteX10" fmla="*/ 537612 w 771956"/>
                  <a:gd name="connsiteY10" fmla="*/ 555992 h 611131"/>
                  <a:gd name="connsiteX11" fmla="*/ 225154 w 771956"/>
                  <a:gd name="connsiteY11" fmla="*/ 555992 h 611131"/>
                  <a:gd name="connsiteX12" fmla="*/ 225154 w 771956"/>
                  <a:gd name="connsiteY12" fmla="*/ 229748 h 611131"/>
                  <a:gd name="connsiteX13" fmla="*/ 188394 w 771956"/>
                  <a:gd name="connsiteY13" fmla="*/ 234343 h 611131"/>
                  <a:gd name="connsiteX14" fmla="*/ 101089 w 771956"/>
                  <a:gd name="connsiteY14" fmla="*/ 592751 h 611131"/>
                  <a:gd name="connsiteX0-1" fmla="*/ 101089 w 771956"/>
                  <a:gd name="connsiteY0-2" fmla="*/ 592751 h 611131"/>
                  <a:gd name="connsiteX1-3" fmla="*/ 0 w 771956"/>
                  <a:gd name="connsiteY1-4" fmla="*/ 583561 h 611131"/>
                  <a:gd name="connsiteX2-5" fmla="*/ 133254 w 771956"/>
                  <a:gd name="connsiteY2-6" fmla="*/ 87304 h 611131"/>
                  <a:gd name="connsiteX3-7" fmla="*/ 349218 w 771956"/>
                  <a:gd name="connsiteY3-8" fmla="*/ 0 h 611131"/>
                  <a:gd name="connsiteX4-9" fmla="*/ 422738 w 771956"/>
                  <a:gd name="connsiteY4-10" fmla="*/ 4595 h 611131"/>
                  <a:gd name="connsiteX5-11" fmla="*/ 634106 w 771956"/>
                  <a:gd name="connsiteY5-12" fmla="*/ 68924 h 611131"/>
                  <a:gd name="connsiteX6-13" fmla="*/ 771956 w 771956"/>
                  <a:gd name="connsiteY6-14" fmla="*/ 588156 h 611131"/>
                  <a:gd name="connsiteX7-15" fmla="*/ 684651 w 771956"/>
                  <a:gd name="connsiteY7-16" fmla="*/ 611131 h 611131"/>
                  <a:gd name="connsiteX8-17" fmla="*/ 583562 w 771956"/>
                  <a:gd name="connsiteY8-18" fmla="*/ 220558 h 611131"/>
                  <a:gd name="connsiteX9-19" fmla="*/ 537612 w 771956"/>
                  <a:gd name="connsiteY9-20" fmla="*/ 238938 h 611131"/>
                  <a:gd name="connsiteX10-21" fmla="*/ 537612 w 771956"/>
                  <a:gd name="connsiteY10-22" fmla="*/ 555992 h 611131"/>
                  <a:gd name="connsiteX11-23" fmla="*/ 225154 w 771956"/>
                  <a:gd name="connsiteY11-24" fmla="*/ 555992 h 611131"/>
                  <a:gd name="connsiteX12-25" fmla="*/ 225154 w 771956"/>
                  <a:gd name="connsiteY12-26" fmla="*/ 229748 h 611131"/>
                  <a:gd name="connsiteX13-27" fmla="*/ 188394 w 771956"/>
                  <a:gd name="connsiteY13-28" fmla="*/ 234343 h 611131"/>
                  <a:gd name="connsiteX14-29" fmla="*/ 101089 w 771956"/>
                  <a:gd name="connsiteY14-30" fmla="*/ 592751 h 611131"/>
                  <a:gd name="connsiteX0-31" fmla="*/ 101089 w 771956"/>
                  <a:gd name="connsiteY0-32" fmla="*/ 592751 h 611131"/>
                  <a:gd name="connsiteX1-33" fmla="*/ 0 w 771956"/>
                  <a:gd name="connsiteY1-34" fmla="*/ 583561 h 611131"/>
                  <a:gd name="connsiteX2-35" fmla="*/ 133254 w 771956"/>
                  <a:gd name="connsiteY2-36" fmla="*/ 87304 h 611131"/>
                  <a:gd name="connsiteX3-37" fmla="*/ 349218 w 771956"/>
                  <a:gd name="connsiteY3-38" fmla="*/ 0 h 611131"/>
                  <a:gd name="connsiteX4-39" fmla="*/ 422738 w 771956"/>
                  <a:gd name="connsiteY4-40" fmla="*/ 4595 h 611131"/>
                  <a:gd name="connsiteX5-41" fmla="*/ 634106 w 771956"/>
                  <a:gd name="connsiteY5-42" fmla="*/ 68924 h 611131"/>
                  <a:gd name="connsiteX6-43" fmla="*/ 771956 w 771956"/>
                  <a:gd name="connsiteY6-44" fmla="*/ 588156 h 611131"/>
                  <a:gd name="connsiteX7-45" fmla="*/ 684651 w 771956"/>
                  <a:gd name="connsiteY7-46" fmla="*/ 611131 h 611131"/>
                  <a:gd name="connsiteX8-47" fmla="*/ 583562 w 771956"/>
                  <a:gd name="connsiteY8-48" fmla="*/ 220558 h 611131"/>
                  <a:gd name="connsiteX9-49" fmla="*/ 537612 w 771956"/>
                  <a:gd name="connsiteY9-50" fmla="*/ 238938 h 611131"/>
                  <a:gd name="connsiteX10-51" fmla="*/ 537612 w 771956"/>
                  <a:gd name="connsiteY10-52" fmla="*/ 555992 h 611131"/>
                  <a:gd name="connsiteX11-53" fmla="*/ 225154 w 771956"/>
                  <a:gd name="connsiteY11-54" fmla="*/ 555992 h 611131"/>
                  <a:gd name="connsiteX12-55" fmla="*/ 225154 w 771956"/>
                  <a:gd name="connsiteY12-56" fmla="*/ 229748 h 611131"/>
                  <a:gd name="connsiteX13-57" fmla="*/ 188394 w 771956"/>
                  <a:gd name="connsiteY13-58" fmla="*/ 234343 h 611131"/>
                  <a:gd name="connsiteX14-59" fmla="*/ 101089 w 771956"/>
                  <a:gd name="connsiteY14-60" fmla="*/ 592751 h 611131"/>
                  <a:gd name="connsiteX0-61" fmla="*/ 101089 w 771956"/>
                  <a:gd name="connsiteY0-62" fmla="*/ 592751 h 611131"/>
                  <a:gd name="connsiteX1-63" fmla="*/ 0 w 771956"/>
                  <a:gd name="connsiteY1-64" fmla="*/ 583561 h 611131"/>
                  <a:gd name="connsiteX2-65" fmla="*/ 133254 w 771956"/>
                  <a:gd name="connsiteY2-66" fmla="*/ 87304 h 611131"/>
                  <a:gd name="connsiteX3-67" fmla="*/ 349218 w 771956"/>
                  <a:gd name="connsiteY3-68" fmla="*/ 0 h 611131"/>
                  <a:gd name="connsiteX4-69" fmla="*/ 422738 w 771956"/>
                  <a:gd name="connsiteY4-70" fmla="*/ 4595 h 611131"/>
                  <a:gd name="connsiteX5-71" fmla="*/ 634106 w 771956"/>
                  <a:gd name="connsiteY5-72" fmla="*/ 68924 h 611131"/>
                  <a:gd name="connsiteX6-73" fmla="*/ 771956 w 771956"/>
                  <a:gd name="connsiteY6-74" fmla="*/ 588156 h 611131"/>
                  <a:gd name="connsiteX7-75" fmla="*/ 684651 w 771956"/>
                  <a:gd name="connsiteY7-76" fmla="*/ 611131 h 611131"/>
                  <a:gd name="connsiteX8-77" fmla="*/ 583562 w 771956"/>
                  <a:gd name="connsiteY8-78" fmla="*/ 220558 h 611131"/>
                  <a:gd name="connsiteX9-79" fmla="*/ 537612 w 771956"/>
                  <a:gd name="connsiteY9-80" fmla="*/ 238938 h 611131"/>
                  <a:gd name="connsiteX10-81" fmla="*/ 537612 w 771956"/>
                  <a:gd name="connsiteY10-82" fmla="*/ 555992 h 611131"/>
                  <a:gd name="connsiteX11-83" fmla="*/ 225154 w 771956"/>
                  <a:gd name="connsiteY11-84" fmla="*/ 555992 h 611131"/>
                  <a:gd name="connsiteX12-85" fmla="*/ 225154 w 771956"/>
                  <a:gd name="connsiteY12-86" fmla="*/ 229748 h 611131"/>
                  <a:gd name="connsiteX13-87" fmla="*/ 188394 w 771956"/>
                  <a:gd name="connsiteY13-88" fmla="*/ 234343 h 611131"/>
                  <a:gd name="connsiteX14-89" fmla="*/ 101089 w 771956"/>
                  <a:gd name="connsiteY14-90" fmla="*/ 592751 h 611131"/>
                  <a:gd name="connsiteX0-91" fmla="*/ 101089 w 771956"/>
                  <a:gd name="connsiteY0-92" fmla="*/ 592751 h 611131"/>
                  <a:gd name="connsiteX1-93" fmla="*/ 0 w 771956"/>
                  <a:gd name="connsiteY1-94" fmla="*/ 583561 h 611131"/>
                  <a:gd name="connsiteX2-95" fmla="*/ 133254 w 771956"/>
                  <a:gd name="connsiteY2-96" fmla="*/ 87304 h 611131"/>
                  <a:gd name="connsiteX3-97" fmla="*/ 349218 w 771956"/>
                  <a:gd name="connsiteY3-98" fmla="*/ 0 h 611131"/>
                  <a:gd name="connsiteX4-99" fmla="*/ 422738 w 771956"/>
                  <a:gd name="connsiteY4-100" fmla="*/ 4595 h 611131"/>
                  <a:gd name="connsiteX5-101" fmla="*/ 634106 w 771956"/>
                  <a:gd name="connsiteY5-102" fmla="*/ 68924 h 611131"/>
                  <a:gd name="connsiteX6-103" fmla="*/ 771956 w 771956"/>
                  <a:gd name="connsiteY6-104" fmla="*/ 588156 h 611131"/>
                  <a:gd name="connsiteX7-105" fmla="*/ 684651 w 771956"/>
                  <a:gd name="connsiteY7-106" fmla="*/ 611131 h 611131"/>
                  <a:gd name="connsiteX8-107" fmla="*/ 583562 w 771956"/>
                  <a:gd name="connsiteY8-108" fmla="*/ 220558 h 611131"/>
                  <a:gd name="connsiteX9-109" fmla="*/ 537612 w 771956"/>
                  <a:gd name="connsiteY9-110" fmla="*/ 238938 h 611131"/>
                  <a:gd name="connsiteX10-111" fmla="*/ 537612 w 771956"/>
                  <a:gd name="connsiteY10-112" fmla="*/ 555992 h 611131"/>
                  <a:gd name="connsiteX11-113" fmla="*/ 225154 w 771956"/>
                  <a:gd name="connsiteY11-114" fmla="*/ 555992 h 611131"/>
                  <a:gd name="connsiteX12-115" fmla="*/ 225154 w 771956"/>
                  <a:gd name="connsiteY12-116" fmla="*/ 229748 h 611131"/>
                  <a:gd name="connsiteX13-117" fmla="*/ 188394 w 771956"/>
                  <a:gd name="connsiteY13-118" fmla="*/ 234343 h 611131"/>
                  <a:gd name="connsiteX14-119" fmla="*/ 101089 w 771956"/>
                  <a:gd name="connsiteY14-120" fmla="*/ 592751 h 611131"/>
                  <a:gd name="connsiteX0-121" fmla="*/ 101089 w 771956"/>
                  <a:gd name="connsiteY0-122" fmla="*/ 592751 h 611131"/>
                  <a:gd name="connsiteX1-123" fmla="*/ 0 w 771956"/>
                  <a:gd name="connsiteY1-124" fmla="*/ 583561 h 611131"/>
                  <a:gd name="connsiteX2-125" fmla="*/ 133254 w 771956"/>
                  <a:gd name="connsiteY2-126" fmla="*/ 87304 h 611131"/>
                  <a:gd name="connsiteX3-127" fmla="*/ 349218 w 771956"/>
                  <a:gd name="connsiteY3-128" fmla="*/ 0 h 611131"/>
                  <a:gd name="connsiteX4-129" fmla="*/ 422738 w 771956"/>
                  <a:gd name="connsiteY4-130" fmla="*/ 2214 h 611131"/>
                  <a:gd name="connsiteX5-131" fmla="*/ 634106 w 771956"/>
                  <a:gd name="connsiteY5-132" fmla="*/ 68924 h 611131"/>
                  <a:gd name="connsiteX6-133" fmla="*/ 771956 w 771956"/>
                  <a:gd name="connsiteY6-134" fmla="*/ 588156 h 611131"/>
                  <a:gd name="connsiteX7-135" fmla="*/ 684651 w 771956"/>
                  <a:gd name="connsiteY7-136" fmla="*/ 611131 h 611131"/>
                  <a:gd name="connsiteX8-137" fmla="*/ 583562 w 771956"/>
                  <a:gd name="connsiteY8-138" fmla="*/ 220558 h 611131"/>
                  <a:gd name="connsiteX9-139" fmla="*/ 537612 w 771956"/>
                  <a:gd name="connsiteY9-140" fmla="*/ 238938 h 611131"/>
                  <a:gd name="connsiteX10-141" fmla="*/ 537612 w 771956"/>
                  <a:gd name="connsiteY10-142" fmla="*/ 555992 h 611131"/>
                  <a:gd name="connsiteX11-143" fmla="*/ 225154 w 771956"/>
                  <a:gd name="connsiteY11-144" fmla="*/ 555992 h 611131"/>
                  <a:gd name="connsiteX12-145" fmla="*/ 225154 w 771956"/>
                  <a:gd name="connsiteY12-146" fmla="*/ 229748 h 611131"/>
                  <a:gd name="connsiteX13-147" fmla="*/ 188394 w 771956"/>
                  <a:gd name="connsiteY13-148" fmla="*/ 234343 h 611131"/>
                  <a:gd name="connsiteX14-149" fmla="*/ 101089 w 771956"/>
                  <a:gd name="connsiteY14-150" fmla="*/ 592751 h 6111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771956" h="611131">
                    <a:moveTo>
                      <a:pt x="101089" y="592751"/>
                    </a:moveTo>
                    <a:lnTo>
                      <a:pt x="0" y="583561"/>
                    </a:lnTo>
                    <a:lnTo>
                      <a:pt x="133254" y="87304"/>
                    </a:lnTo>
                    <a:cubicBezTo>
                      <a:pt x="145711" y="62965"/>
                      <a:pt x="277230" y="29101"/>
                      <a:pt x="349218" y="0"/>
                    </a:cubicBezTo>
                    <a:lnTo>
                      <a:pt x="422738" y="2214"/>
                    </a:lnTo>
                    <a:cubicBezTo>
                      <a:pt x="493194" y="23657"/>
                      <a:pt x="625562" y="47481"/>
                      <a:pt x="634106" y="68924"/>
                    </a:cubicBezTo>
                    <a:lnTo>
                      <a:pt x="771956" y="588156"/>
                    </a:lnTo>
                    <a:lnTo>
                      <a:pt x="684651" y="611131"/>
                    </a:lnTo>
                    <a:lnTo>
                      <a:pt x="583562" y="220558"/>
                    </a:lnTo>
                    <a:cubicBezTo>
                      <a:pt x="573008" y="193347"/>
                      <a:pt x="552929" y="232811"/>
                      <a:pt x="537612" y="238938"/>
                    </a:cubicBezTo>
                    <a:lnTo>
                      <a:pt x="537612" y="555992"/>
                    </a:lnTo>
                    <a:lnTo>
                      <a:pt x="225154" y="555992"/>
                    </a:lnTo>
                    <a:lnTo>
                      <a:pt x="225154" y="229748"/>
                    </a:lnTo>
                    <a:cubicBezTo>
                      <a:pt x="212901" y="231280"/>
                      <a:pt x="198266" y="213761"/>
                      <a:pt x="188394" y="234343"/>
                    </a:cubicBezTo>
                    <a:lnTo>
                      <a:pt x="101089" y="59275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19" name="任意多边形 46"/>
              <p:cNvSpPr/>
              <p:nvPr/>
            </p:nvSpPr>
            <p:spPr>
              <a:xfrm>
                <a:off x="1647825" y="5272089"/>
                <a:ext cx="107156" cy="76972"/>
              </a:xfrm>
              <a:custGeom>
                <a:avLst/>
                <a:gdLst>
                  <a:gd name="connsiteX0" fmla="*/ 107156 w 107156"/>
                  <a:gd name="connsiteY0" fmla="*/ 23812 h 76200"/>
                  <a:gd name="connsiteX1" fmla="*/ 0 w 107156"/>
                  <a:gd name="connsiteY1" fmla="*/ 0 h 76200"/>
                  <a:gd name="connsiteX2" fmla="*/ 42863 w 107156"/>
                  <a:gd name="connsiteY2" fmla="*/ 76200 h 76200"/>
                  <a:gd name="connsiteX3" fmla="*/ 107156 w 107156"/>
                  <a:gd name="connsiteY3" fmla="*/ 23812 h 76200"/>
                  <a:gd name="connsiteX0-1" fmla="*/ 107156 w 107156"/>
                  <a:gd name="connsiteY0-2" fmla="*/ 23812 h 76200"/>
                  <a:gd name="connsiteX1-3" fmla="*/ 0 w 107156"/>
                  <a:gd name="connsiteY1-4" fmla="*/ 0 h 76200"/>
                  <a:gd name="connsiteX2-5" fmla="*/ 42863 w 107156"/>
                  <a:gd name="connsiteY2-6" fmla="*/ 76200 h 76200"/>
                  <a:gd name="connsiteX3-7" fmla="*/ 107156 w 107156"/>
                  <a:gd name="connsiteY3-8" fmla="*/ 23812 h 76200"/>
                  <a:gd name="connsiteX0-9" fmla="*/ 107156 w 107156"/>
                  <a:gd name="connsiteY0-10" fmla="*/ 23812 h 76200"/>
                  <a:gd name="connsiteX1-11" fmla="*/ 0 w 107156"/>
                  <a:gd name="connsiteY1-12" fmla="*/ 0 h 76200"/>
                  <a:gd name="connsiteX2-13" fmla="*/ 42863 w 107156"/>
                  <a:gd name="connsiteY2-14" fmla="*/ 76200 h 76200"/>
                  <a:gd name="connsiteX3-15" fmla="*/ 107156 w 107156"/>
                  <a:gd name="connsiteY3-16" fmla="*/ 23812 h 76200"/>
                  <a:gd name="connsiteX0-17" fmla="*/ 107156 w 107156"/>
                  <a:gd name="connsiteY0-18" fmla="*/ 23812 h 76857"/>
                  <a:gd name="connsiteX1-19" fmla="*/ 0 w 107156"/>
                  <a:gd name="connsiteY1-20" fmla="*/ 0 h 76857"/>
                  <a:gd name="connsiteX2-21" fmla="*/ 42863 w 107156"/>
                  <a:gd name="connsiteY2-22" fmla="*/ 76200 h 76857"/>
                  <a:gd name="connsiteX3-23" fmla="*/ 107156 w 107156"/>
                  <a:gd name="connsiteY3-24" fmla="*/ 23812 h 76857"/>
                  <a:gd name="connsiteX0-25" fmla="*/ 107156 w 107156"/>
                  <a:gd name="connsiteY0-26" fmla="*/ 23812 h 76972"/>
                  <a:gd name="connsiteX1-27" fmla="*/ 0 w 107156"/>
                  <a:gd name="connsiteY1-28" fmla="*/ 0 h 76972"/>
                  <a:gd name="connsiteX2-29" fmla="*/ 42863 w 107156"/>
                  <a:gd name="connsiteY2-30" fmla="*/ 76200 h 76972"/>
                  <a:gd name="connsiteX3-31" fmla="*/ 107156 w 107156"/>
                  <a:gd name="connsiteY3-32" fmla="*/ 23812 h 769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7156" h="76972">
                    <a:moveTo>
                      <a:pt x="107156" y="23812"/>
                    </a:moveTo>
                    <a:lnTo>
                      <a:pt x="0" y="0"/>
                    </a:lnTo>
                    <a:cubicBezTo>
                      <a:pt x="1" y="56356"/>
                      <a:pt x="16668" y="67469"/>
                      <a:pt x="42863" y="76200"/>
                    </a:cubicBezTo>
                    <a:cubicBezTo>
                      <a:pt x="73819" y="82549"/>
                      <a:pt x="95250" y="48419"/>
                      <a:pt x="107156" y="238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0" name="任意多边形 47"/>
              <p:cNvSpPr/>
              <p:nvPr/>
            </p:nvSpPr>
            <p:spPr>
              <a:xfrm flipH="1">
                <a:off x="2344848" y="5272089"/>
                <a:ext cx="107156" cy="76972"/>
              </a:xfrm>
              <a:custGeom>
                <a:avLst/>
                <a:gdLst>
                  <a:gd name="connsiteX0" fmla="*/ 107156 w 107156"/>
                  <a:gd name="connsiteY0" fmla="*/ 23812 h 76200"/>
                  <a:gd name="connsiteX1" fmla="*/ 0 w 107156"/>
                  <a:gd name="connsiteY1" fmla="*/ 0 h 76200"/>
                  <a:gd name="connsiteX2" fmla="*/ 42863 w 107156"/>
                  <a:gd name="connsiteY2" fmla="*/ 76200 h 76200"/>
                  <a:gd name="connsiteX3" fmla="*/ 107156 w 107156"/>
                  <a:gd name="connsiteY3" fmla="*/ 23812 h 76200"/>
                  <a:gd name="connsiteX0-1" fmla="*/ 107156 w 107156"/>
                  <a:gd name="connsiteY0-2" fmla="*/ 23812 h 76200"/>
                  <a:gd name="connsiteX1-3" fmla="*/ 0 w 107156"/>
                  <a:gd name="connsiteY1-4" fmla="*/ 0 h 76200"/>
                  <a:gd name="connsiteX2-5" fmla="*/ 42863 w 107156"/>
                  <a:gd name="connsiteY2-6" fmla="*/ 76200 h 76200"/>
                  <a:gd name="connsiteX3-7" fmla="*/ 107156 w 107156"/>
                  <a:gd name="connsiteY3-8" fmla="*/ 23812 h 76200"/>
                  <a:gd name="connsiteX0-9" fmla="*/ 107156 w 107156"/>
                  <a:gd name="connsiteY0-10" fmla="*/ 23812 h 76200"/>
                  <a:gd name="connsiteX1-11" fmla="*/ 0 w 107156"/>
                  <a:gd name="connsiteY1-12" fmla="*/ 0 h 76200"/>
                  <a:gd name="connsiteX2-13" fmla="*/ 42863 w 107156"/>
                  <a:gd name="connsiteY2-14" fmla="*/ 76200 h 76200"/>
                  <a:gd name="connsiteX3-15" fmla="*/ 107156 w 107156"/>
                  <a:gd name="connsiteY3-16" fmla="*/ 23812 h 76200"/>
                  <a:gd name="connsiteX0-17" fmla="*/ 107156 w 107156"/>
                  <a:gd name="connsiteY0-18" fmla="*/ 23812 h 76857"/>
                  <a:gd name="connsiteX1-19" fmla="*/ 0 w 107156"/>
                  <a:gd name="connsiteY1-20" fmla="*/ 0 h 76857"/>
                  <a:gd name="connsiteX2-21" fmla="*/ 42863 w 107156"/>
                  <a:gd name="connsiteY2-22" fmla="*/ 76200 h 76857"/>
                  <a:gd name="connsiteX3-23" fmla="*/ 107156 w 107156"/>
                  <a:gd name="connsiteY3-24" fmla="*/ 23812 h 76857"/>
                  <a:gd name="connsiteX0-25" fmla="*/ 107156 w 107156"/>
                  <a:gd name="connsiteY0-26" fmla="*/ 23812 h 76972"/>
                  <a:gd name="connsiteX1-27" fmla="*/ 0 w 107156"/>
                  <a:gd name="connsiteY1-28" fmla="*/ 0 h 76972"/>
                  <a:gd name="connsiteX2-29" fmla="*/ 42863 w 107156"/>
                  <a:gd name="connsiteY2-30" fmla="*/ 76200 h 76972"/>
                  <a:gd name="connsiteX3-31" fmla="*/ 107156 w 107156"/>
                  <a:gd name="connsiteY3-32" fmla="*/ 23812 h 769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7156" h="76972">
                    <a:moveTo>
                      <a:pt x="107156" y="23812"/>
                    </a:moveTo>
                    <a:lnTo>
                      <a:pt x="0" y="0"/>
                    </a:lnTo>
                    <a:cubicBezTo>
                      <a:pt x="1" y="56356"/>
                      <a:pt x="16668" y="67469"/>
                      <a:pt x="42863" y="76200"/>
                    </a:cubicBezTo>
                    <a:cubicBezTo>
                      <a:pt x="73819" y="82549"/>
                      <a:pt x="95250" y="48419"/>
                      <a:pt x="107156" y="238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1" name="任意多边形 48"/>
              <p:cNvSpPr/>
              <p:nvPr/>
            </p:nvSpPr>
            <p:spPr>
              <a:xfrm>
                <a:off x="1900234" y="5253040"/>
                <a:ext cx="311951" cy="728962"/>
              </a:xfrm>
              <a:custGeom>
                <a:avLst/>
                <a:gdLst>
                  <a:gd name="connsiteX0" fmla="*/ 311943 w 311943"/>
                  <a:gd name="connsiteY0" fmla="*/ 647700 h 669131"/>
                  <a:gd name="connsiteX1" fmla="*/ 311943 w 311943"/>
                  <a:gd name="connsiteY1" fmla="*/ 0 h 669131"/>
                  <a:gd name="connsiteX2" fmla="*/ 0 w 311943"/>
                  <a:gd name="connsiteY2" fmla="*/ 0 h 669131"/>
                  <a:gd name="connsiteX3" fmla="*/ 0 w 311943"/>
                  <a:gd name="connsiteY3" fmla="*/ 669131 h 669131"/>
                  <a:gd name="connsiteX4" fmla="*/ 111918 w 311943"/>
                  <a:gd name="connsiteY4" fmla="*/ 669131 h 669131"/>
                  <a:gd name="connsiteX5" fmla="*/ 111918 w 311943"/>
                  <a:gd name="connsiteY5" fmla="*/ 92868 h 669131"/>
                  <a:gd name="connsiteX6" fmla="*/ 192881 w 311943"/>
                  <a:gd name="connsiteY6" fmla="*/ 92868 h 669131"/>
                  <a:gd name="connsiteX7" fmla="*/ 192881 w 311943"/>
                  <a:gd name="connsiteY7" fmla="*/ 652462 h 669131"/>
                  <a:gd name="connsiteX8" fmla="*/ 311943 w 311943"/>
                  <a:gd name="connsiteY8" fmla="*/ 647700 h 669131"/>
                  <a:gd name="connsiteX0-1" fmla="*/ 312037 w 312037"/>
                  <a:gd name="connsiteY0-2" fmla="*/ 647700 h 695589"/>
                  <a:gd name="connsiteX1-3" fmla="*/ 312037 w 312037"/>
                  <a:gd name="connsiteY1-4" fmla="*/ 0 h 695589"/>
                  <a:gd name="connsiteX2-5" fmla="*/ 94 w 312037"/>
                  <a:gd name="connsiteY2-6" fmla="*/ 0 h 695589"/>
                  <a:gd name="connsiteX3-7" fmla="*/ 94 w 312037"/>
                  <a:gd name="connsiteY3-8" fmla="*/ 669131 h 695589"/>
                  <a:gd name="connsiteX4-9" fmla="*/ 112012 w 312037"/>
                  <a:gd name="connsiteY4-10" fmla="*/ 669131 h 695589"/>
                  <a:gd name="connsiteX5-11" fmla="*/ 112012 w 312037"/>
                  <a:gd name="connsiteY5-12" fmla="*/ 92868 h 695589"/>
                  <a:gd name="connsiteX6-13" fmla="*/ 192975 w 312037"/>
                  <a:gd name="connsiteY6-14" fmla="*/ 92868 h 695589"/>
                  <a:gd name="connsiteX7-15" fmla="*/ 192975 w 312037"/>
                  <a:gd name="connsiteY7-16" fmla="*/ 652462 h 695589"/>
                  <a:gd name="connsiteX8-17" fmla="*/ 312037 w 312037"/>
                  <a:gd name="connsiteY8-18" fmla="*/ 647700 h 695589"/>
                  <a:gd name="connsiteX0-19" fmla="*/ 312010 w 312010"/>
                  <a:gd name="connsiteY0-20" fmla="*/ 647700 h 712012"/>
                  <a:gd name="connsiteX1-21" fmla="*/ 312010 w 312010"/>
                  <a:gd name="connsiteY1-22" fmla="*/ 0 h 712012"/>
                  <a:gd name="connsiteX2-23" fmla="*/ 67 w 312010"/>
                  <a:gd name="connsiteY2-24" fmla="*/ 0 h 712012"/>
                  <a:gd name="connsiteX3-25" fmla="*/ 67 w 312010"/>
                  <a:gd name="connsiteY3-26" fmla="*/ 669131 h 712012"/>
                  <a:gd name="connsiteX4-27" fmla="*/ 111985 w 312010"/>
                  <a:gd name="connsiteY4-28" fmla="*/ 669131 h 712012"/>
                  <a:gd name="connsiteX5-29" fmla="*/ 111985 w 312010"/>
                  <a:gd name="connsiteY5-30" fmla="*/ 92868 h 712012"/>
                  <a:gd name="connsiteX6-31" fmla="*/ 192948 w 312010"/>
                  <a:gd name="connsiteY6-32" fmla="*/ 92868 h 712012"/>
                  <a:gd name="connsiteX7-33" fmla="*/ 192948 w 312010"/>
                  <a:gd name="connsiteY7-34" fmla="*/ 652462 h 712012"/>
                  <a:gd name="connsiteX8-35" fmla="*/ 312010 w 312010"/>
                  <a:gd name="connsiteY8-36" fmla="*/ 647700 h 712012"/>
                  <a:gd name="connsiteX0-37" fmla="*/ 312010 w 312010"/>
                  <a:gd name="connsiteY0-38" fmla="*/ 647700 h 712012"/>
                  <a:gd name="connsiteX1-39" fmla="*/ 312010 w 312010"/>
                  <a:gd name="connsiteY1-40" fmla="*/ 0 h 712012"/>
                  <a:gd name="connsiteX2-41" fmla="*/ 67 w 312010"/>
                  <a:gd name="connsiteY2-42" fmla="*/ 0 h 712012"/>
                  <a:gd name="connsiteX3-43" fmla="*/ 67 w 312010"/>
                  <a:gd name="connsiteY3-44" fmla="*/ 669131 h 712012"/>
                  <a:gd name="connsiteX4-45" fmla="*/ 111985 w 312010"/>
                  <a:gd name="connsiteY4-46" fmla="*/ 669131 h 712012"/>
                  <a:gd name="connsiteX5-47" fmla="*/ 111985 w 312010"/>
                  <a:gd name="connsiteY5-48" fmla="*/ 92868 h 712012"/>
                  <a:gd name="connsiteX6-49" fmla="*/ 192948 w 312010"/>
                  <a:gd name="connsiteY6-50" fmla="*/ 92868 h 712012"/>
                  <a:gd name="connsiteX7-51" fmla="*/ 192948 w 312010"/>
                  <a:gd name="connsiteY7-52" fmla="*/ 652462 h 712012"/>
                  <a:gd name="connsiteX8-53" fmla="*/ 312010 w 312010"/>
                  <a:gd name="connsiteY8-54" fmla="*/ 647700 h 712012"/>
                  <a:gd name="connsiteX0-55" fmla="*/ 312010 w 312013"/>
                  <a:gd name="connsiteY0-56" fmla="*/ 647700 h 719108"/>
                  <a:gd name="connsiteX1-57" fmla="*/ 312010 w 312013"/>
                  <a:gd name="connsiteY1-58" fmla="*/ 0 h 719108"/>
                  <a:gd name="connsiteX2-59" fmla="*/ 67 w 312013"/>
                  <a:gd name="connsiteY2-60" fmla="*/ 0 h 719108"/>
                  <a:gd name="connsiteX3-61" fmla="*/ 67 w 312013"/>
                  <a:gd name="connsiteY3-62" fmla="*/ 669131 h 719108"/>
                  <a:gd name="connsiteX4-63" fmla="*/ 111985 w 312013"/>
                  <a:gd name="connsiteY4-64" fmla="*/ 669131 h 719108"/>
                  <a:gd name="connsiteX5-65" fmla="*/ 111985 w 312013"/>
                  <a:gd name="connsiteY5-66" fmla="*/ 92868 h 719108"/>
                  <a:gd name="connsiteX6-67" fmla="*/ 192948 w 312013"/>
                  <a:gd name="connsiteY6-68" fmla="*/ 92868 h 719108"/>
                  <a:gd name="connsiteX7-69" fmla="*/ 192948 w 312013"/>
                  <a:gd name="connsiteY7-70" fmla="*/ 652462 h 719108"/>
                  <a:gd name="connsiteX8-71" fmla="*/ 312010 w 312013"/>
                  <a:gd name="connsiteY8-72" fmla="*/ 647700 h 719108"/>
                  <a:gd name="connsiteX0-73" fmla="*/ 311948 w 311951"/>
                  <a:gd name="connsiteY0-74" fmla="*/ 647700 h 720495"/>
                  <a:gd name="connsiteX1-75" fmla="*/ 311948 w 311951"/>
                  <a:gd name="connsiteY1-76" fmla="*/ 0 h 720495"/>
                  <a:gd name="connsiteX2-77" fmla="*/ 5 w 311951"/>
                  <a:gd name="connsiteY2-78" fmla="*/ 0 h 720495"/>
                  <a:gd name="connsiteX3-79" fmla="*/ 5 w 311951"/>
                  <a:gd name="connsiteY3-80" fmla="*/ 669131 h 720495"/>
                  <a:gd name="connsiteX4-81" fmla="*/ 111923 w 311951"/>
                  <a:gd name="connsiteY4-82" fmla="*/ 669131 h 720495"/>
                  <a:gd name="connsiteX5-83" fmla="*/ 111923 w 311951"/>
                  <a:gd name="connsiteY5-84" fmla="*/ 92868 h 720495"/>
                  <a:gd name="connsiteX6-85" fmla="*/ 192886 w 311951"/>
                  <a:gd name="connsiteY6-86" fmla="*/ 92868 h 720495"/>
                  <a:gd name="connsiteX7-87" fmla="*/ 192886 w 311951"/>
                  <a:gd name="connsiteY7-88" fmla="*/ 652462 h 720495"/>
                  <a:gd name="connsiteX8-89" fmla="*/ 311948 w 311951"/>
                  <a:gd name="connsiteY8-90" fmla="*/ 647700 h 720495"/>
                  <a:gd name="connsiteX0-91" fmla="*/ 311948 w 311951"/>
                  <a:gd name="connsiteY0-92" fmla="*/ 647700 h 728962"/>
                  <a:gd name="connsiteX1-93" fmla="*/ 311948 w 311951"/>
                  <a:gd name="connsiteY1-94" fmla="*/ 0 h 728962"/>
                  <a:gd name="connsiteX2-95" fmla="*/ 5 w 311951"/>
                  <a:gd name="connsiteY2-96" fmla="*/ 0 h 728962"/>
                  <a:gd name="connsiteX3-97" fmla="*/ 5 w 311951"/>
                  <a:gd name="connsiteY3-98" fmla="*/ 669131 h 728962"/>
                  <a:gd name="connsiteX4-99" fmla="*/ 111923 w 311951"/>
                  <a:gd name="connsiteY4-100" fmla="*/ 669131 h 728962"/>
                  <a:gd name="connsiteX5-101" fmla="*/ 111923 w 311951"/>
                  <a:gd name="connsiteY5-102" fmla="*/ 92868 h 728962"/>
                  <a:gd name="connsiteX6-103" fmla="*/ 192886 w 311951"/>
                  <a:gd name="connsiteY6-104" fmla="*/ 92868 h 728962"/>
                  <a:gd name="connsiteX7-105" fmla="*/ 192886 w 311951"/>
                  <a:gd name="connsiteY7-106" fmla="*/ 652462 h 728962"/>
                  <a:gd name="connsiteX8-107" fmla="*/ 311948 w 311951"/>
                  <a:gd name="connsiteY8-108" fmla="*/ 647700 h 7289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11951" h="728962">
                    <a:moveTo>
                      <a:pt x="311948" y="647700"/>
                    </a:moveTo>
                    <a:lnTo>
                      <a:pt x="311948" y="0"/>
                    </a:lnTo>
                    <a:lnTo>
                      <a:pt x="5" y="0"/>
                    </a:lnTo>
                    <a:lnTo>
                      <a:pt x="5" y="669131"/>
                    </a:lnTo>
                    <a:cubicBezTo>
                      <a:pt x="-789" y="750093"/>
                      <a:pt x="107955" y="747712"/>
                      <a:pt x="111923" y="669131"/>
                    </a:cubicBezTo>
                    <a:lnTo>
                      <a:pt x="111923" y="92868"/>
                    </a:lnTo>
                    <a:lnTo>
                      <a:pt x="192886" y="92868"/>
                    </a:lnTo>
                    <a:lnTo>
                      <a:pt x="192886" y="652462"/>
                    </a:lnTo>
                    <a:cubicBezTo>
                      <a:pt x="192091" y="750888"/>
                      <a:pt x="312742" y="732630"/>
                      <a:pt x="311948" y="6477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6902106" y="2350538"/>
            <a:ext cx="341391" cy="341391"/>
          </a:xfrm>
          <a:prstGeom prst="rect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02106" y="3538946"/>
            <a:ext cx="341391" cy="341391"/>
          </a:xfrm>
          <a:prstGeom prst="rect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02106" y="4727355"/>
            <a:ext cx="341391" cy="341391"/>
          </a:xfrm>
          <a:prstGeom prst="rect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02106" y="5915763"/>
            <a:ext cx="341391" cy="341391"/>
          </a:xfrm>
          <a:prstGeom prst="rect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13812" y="3402357"/>
            <a:ext cx="3685130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513812" y="2228553"/>
            <a:ext cx="3685130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513812" y="5759685"/>
            <a:ext cx="3685130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13812" y="4581021"/>
            <a:ext cx="3685130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45" name="图片 44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二、点击添加文章标题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918524" y="3614355"/>
            <a:ext cx="2052000" cy="108048"/>
          </a:xfrm>
          <a:prstGeom prst="rect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2985361" y="3614355"/>
            <a:ext cx="2052000" cy="108048"/>
          </a:xfrm>
          <a:prstGeom prst="rect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52198" y="3614355"/>
            <a:ext cx="2052000" cy="108048"/>
          </a:xfrm>
          <a:prstGeom prst="rect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7119029" y="3614355"/>
            <a:ext cx="2052000" cy="108048"/>
          </a:xfrm>
          <a:prstGeom prst="rect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9185862" y="3614355"/>
            <a:ext cx="2052000" cy="108048"/>
          </a:xfrm>
          <a:prstGeom prst="rect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9" name="Group 14"/>
          <p:cNvGrpSpPr/>
          <p:nvPr/>
        </p:nvGrpSpPr>
        <p:grpSpPr>
          <a:xfrm>
            <a:off x="1097526" y="2580903"/>
            <a:ext cx="648000" cy="648000"/>
            <a:chOff x="7322925" y="1113826"/>
            <a:chExt cx="418280" cy="418280"/>
          </a:xfrm>
        </p:grpSpPr>
        <p:sp>
          <p:nvSpPr>
            <p:cNvPr id="10" name="Teardrop 15"/>
            <p:cNvSpPr/>
            <p:nvPr/>
          </p:nvSpPr>
          <p:spPr>
            <a:xfrm rot="8100000">
              <a:off x="7322925" y="1113826"/>
              <a:ext cx="418280" cy="418280"/>
            </a:xfrm>
            <a:prstGeom prst="teardrop">
              <a:avLst/>
            </a:pr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431874" y="1200224"/>
              <a:ext cx="209778" cy="230756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5229310" y="2580903"/>
            <a:ext cx="648000" cy="648000"/>
            <a:chOff x="4158893" y="1506251"/>
            <a:chExt cx="418280" cy="418280"/>
          </a:xfrm>
        </p:grpSpPr>
        <p:sp>
          <p:nvSpPr>
            <p:cNvPr id="13" name="Teardrop 18"/>
            <p:cNvSpPr/>
            <p:nvPr/>
          </p:nvSpPr>
          <p:spPr>
            <a:xfrm rot="8100000">
              <a:off x="4158893" y="1506251"/>
              <a:ext cx="418280" cy="418280"/>
            </a:xfrm>
            <a:prstGeom prst="teardrop">
              <a:avLst/>
            </a:pr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4238052" y="1639825"/>
              <a:ext cx="258741" cy="168209"/>
            </a:xfrm>
            <a:custGeom>
              <a:avLst/>
              <a:gdLst>
                <a:gd name="T0" fmla="*/ 304 w 400"/>
                <a:gd name="T1" fmla="*/ 73 h 260"/>
                <a:gd name="T2" fmla="*/ 288 w 400"/>
                <a:gd name="T3" fmla="*/ 74 h 260"/>
                <a:gd name="T4" fmla="*/ 186 w 400"/>
                <a:gd name="T5" fmla="*/ 0 h 260"/>
                <a:gd name="T6" fmla="*/ 80 w 400"/>
                <a:gd name="T7" fmla="*/ 104 h 260"/>
                <a:gd name="T8" fmla="*/ 81 w 400"/>
                <a:gd name="T9" fmla="*/ 119 h 260"/>
                <a:gd name="T10" fmla="*/ 72 w 400"/>
                <a:gd name="T11" fmla="*/ 118 h 260"/>
                <a:gd name="T12" fmla="*/ 0 w 400"/>
                <a:gd name="T13" fmla="*/ 189 h 260"/>
                <a:gd name="T14" fmla="*/ 72 w 400"/>
                <a:gd name="T15" fmla="*/ 260 h 260"/>
                <a:gd name="T16" fmla="*/ 172 w 400"/>
                <a:gd name="T17" fmla="*/ 260 h 260"/>
                <a:gd name="T18" fmla="*/ 172 w 400"/>
                <a:gd name="T19" fmla="*/ 184 h 260"/>
                <a:gd name="T20" fmla="*/ 130 w 400"/>
                <a:gd name="T21" fmla="*/ 184 h 260"/>
                <a:gd name="T22" fmla="*/ 200 w 400"/>
                <a:gd name="T23" fmla="*/ 92 h 260"/>
                <a:gd name="T24" fmla="*/ 270 w 400"/>
                <a:gd name="T25" fmla="*/ 184 h 260"/>
                <a:gd name="T26" fmla="*/ 228 w 400"/>
                <a:gd name="T27" fmla="*/ 184 h 260"/>
                <a:gd name="T28" fmla="*/ 228 w 400"/>
                <a:gd name="T29" fmla="*/ 260 h 260"/>
                <a:gd name="T30" fmla="*/ 304 w 400"/>
                <a:gd name="T31" fmla="*/ 260 h 260"/>
                <a:gd name="T32" fmla="*/ 400 w 400"/>
                <a:gd name="T33" fmla="*/ 166 h 260"/>
                <a:gd name="T34" fmla="*/ 304 w 400"/>
                <a:gd name="T35" fmla="*/ 7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0" h="260">
                  <a:moveTo>
                    <a:pt x="304" y="73"/>
                  </a:moveTo>
                  <a:cubicBezTo>
                    <a:pt x="298" y="73"/>
                    <a:pt x="293" y="73"/>
                    <a:pt x="288" y="74"/>
                  </a:cubicBezTo>
                  <a:cubicBezTo>
                    <a:pt x="275" y="31"/>
                    <a:pt x="234" y="0"/>
                    <a:pt x="186" y="0"/>
                  </a:cubicBezTo>
                  <a:cubicBezTo>
                    <a:pt x="127" y="0"/>
                    <a:pt x="80" y="46"/>
                    <a:pt x="80" y="104"/>
                  </a:cubicBezTo>
                  <a:cubicBezTo>
                    <a:pt x="80" y="109"/>
                    <a:pt x="80" y="114"/>
                    <a:pt x="81" y="119"/>
                  </a:cubicBezTo>
                  <a:cubicBezTo>
                    <a:pt x="78" y="119"/>
                    <a:pt x="75" y="118"/>
                    <a:pt x="72" y="118"/>
                  </a:cubicBezTo>
                  <a:cubicBezTo>
                    <a:pt x="32" y="118"/>
                    <a:pt x="0" y="150"/>
                    <a:pt x="0" y="189"/>
                  </a:cubicBezTo>
                  <a:cubicBezTo>
                    <a:pt x="0" y="228"/>
                    <a:pt x="32" y="260"/>
                    <a:pt x="72" y="260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70" y="184"/>
                    <a:pt x="270" y="184"/>
                    <a:pt x="270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57" y="260"/>
                    <a:pt x="400" y="218"/>
                    <a:pt x="400" y="166"/>
                  </a:cubicBezTo>
                  <a:cubicBezTo>
                    <a:pt x="400" y="115"/>
                    <a:pt x="357" y="73"/>
                    <a:pt x="304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3171593" y="2580903"/>
            <a:ext cx="648000" cy="648000"/>
            <a:chOff x="2708324" y="1506251"/>
            <a:chExt cx="418280" cy="418280"/>
          </a:xfrm>
        </p:grpSpPr>
        <p:sp>
          <p:nvSpPr>
            <p:cNvPr id="16" name="Teardrop 21"/>
            <p:cNvSpPr/>
            <p:nvPr/>
          </p:nvSpPr>
          <p:spPr>
            <a:xfrm rot="8100000">
              <a:off x="2708324" y="1506251"/>
              <a:ext cx="418280" cy="418280"/>
            </a:xfrm>
            <a:prstGeom prst="teardrop">
              <a:avLst/>
            </a:pr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2796143" y="1604602"/>
              <a:ext cx="239343" cy="23907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8" name="Group 23"/>
          <p:cNvGrpSpPr/>
          <p:nvPr/>
        </p:nvGrpSpPr>
        <p:grpSpPr>
          <a:xfrm>
            <a:off x="9372723" y="2580903"/>
            <a:ext cx="648000" cy="648000"/>
            <a:chOff x="7178907" y="1506251"/>
            <a:chExt cx="418280" cy="418280"/>
          </a:xfrm>
        </p:grpSpPr>
        <p:sp>
          <p:nvSpPr>
            <p:cNvPr id="19" name="Teardrop 24"/>
            <p:cNvSpPr/>
            <p:nvPr/>
          </p:nvSpPr>
          <p:spPr>
            <a:xfrm rot="8100000">
              <a:off x="7178907" y="1506251"/>
              <a:ext cx="418280" cy="418280"/>
            </a:xfrm>
            <a:prstGeom prst="teardrop">
              <a:avLst/>
            </a:pr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7275187" y="1629449"/>
              <a:ext cx="238323" cy="212150"/>
            </a:xfrm>
            <a:custGeom>
              <a:avLst/>
              <a:gdLst>
                <a:gd name="T0" fmla="*/ 62 w 401"/>
                <a:gd name="T1" fmla="*/ 116 h 357"/>
                <a:gd name="T2" fmla="*/ 117 w 401"/>
                <a:gd name="T3" fmla="*/ 135 h 357"/>
                <a:gd name="T4" fmla="*/ 124 w 401"/>
                <a:gd name="T5" fmla="*/ 133 h 357"/>
                <a:gd name="T6" fmla="*/ 155 w 401"/>
                <a:gd name="T7" fmla="*/ 106 h 357"/>
                <a:gd name="T8" fmla="*/ 156 w 401"/>
                <a:gd name="T9" fmla="*/ 100 h 357"/>
                <a:gd name="T10" fmla="*/ 141 w 401"/>
                <a:gd name="T11" fmla="*/ 81 h 357"/>
                <a:gd name="T12" fmla="*/ 219 w 401"/>
                <a:gd name="T13" fmla="*/ 1 h 357"/>
                <a:gd name="T14" fmla="*/ 160 w 401"/>
                <a:gd name="T15" fmla="*/ 1 h 357"/>
                <a:gd name="T16" fmla="*/ 86 w 401"/>
                <a:gd name="T17" fmla="*/ 39 h 357"/>
                <a:gd name="T18" fmla="*/ 55 w 401"/>
                <a:gd name="T19" fmla="*/ 63 h 357"/>
                <a:gd name="T20" fmla="*/ 43 w 401"/>
                <a:gd name="T21" fmla="*/ 90 h 357"/>
                <a:gd name="T22" fmla="*/ 18 w 401"/>
                <a:gd name="T23" fmla="*/ 98 h 357"/>
                <a:gd name="T24" fmla="*/ 3 w 401"/>
                <a:gd name="T25" fmla="*/ 110 h 357"/>
                <a:gd name="T26" fmla="*/ 2 w 401"/>
                <a:gd name="T27" fmla="*/ 120 h 357"/>
                <a:gd name="T28" fmla="*/ 30 w 401"/>
                <a:gd name="T29" fmla="*/ 150 h 357"/>
                <a:gd name="T30" fmla="*/ 41 w 401"/>
                <a:gd name="T31" fmla="*/ 152 h 357"/>
                <a:gd name="T32" fmla="*/ 55 w 401"/>
                <a:gd name="T33" fmla="*/ 139 h 357"/>
                <a:gd name="T34" fmla="*/ 62 w 401"/>
                <a:gd name="T35" fmla="*/ 116 h 357"/>
                <a:gd name="T36" fmla="*/ 177 w 401"/>
                <a:gd name="T37" fmla="*/ 126 h 357"/>
                <a:gd name="T38" fmla="*/ 169 w 401"/>
                <a:gd name="T39" fmla="*/ 125 h 357"/>
                <a:gd name="T40" fmla="*/ 140 w 401"/>
                <a:gd name="T41" fmla="*/ 150 h 357"/>
                <a:gd name="T42" fmla="*/ 139 w 401"/>
                <a:gd name="T43" fmla="*/ 158 h 357"/>
                <a:gd name="T44" fmla="*/ 305 w 401"/>
                <a:gd name="T45" fmla="*/ 347 h 357"/>
                <a:gd name="T46" fmla="*/ 320 w 401"/>
                <a:gd name="T47" fmla="*/ 348 h 357"/>
                <a:gd name="T48" fmla="*/ 340 w 401"/>
                <a:gd name="T49" fmla="*/ 332 h 357"/>
                <a:gd name="T50" fmla="*/ 341 w 401"/>
                <a:gd name="T51" fmla="*/ 317 h 357"/>
                <a:gd name="T52" fmla="*/ 177 w 401"/>
                <a:gd name="T53" fmla="*/ 126 h 357"/>
                <a:gd name="T54" fmla="*/ 398 w 401"/>
                <a:gd name="T55" fmla="*/ 46 h 357"/>
                <a:gd name="T56" fmla="*/ 389 w 401"/>
                <a:gd name="T57" fmla="*/ 42 h 357"/>
                <a:gd name="T58" fmla="*/ 369 w 401"/>
                <a:gd name="T59" fmla="*/ 72 h 357"/>
                <a:gd name="T60" fmla="*/ 331 w 401"/>
                <a:gd name="T61" fmla="*/ 80 h 357"/>
                <a:gd name="T62" fmla="*/ 320 w 401"/>
                <a:gd name="T63" fmla="*/ 45 h 357"/>
                <a:gd name="T64" fmla="*/ 338 w 401"/>
                <a:gd name="T65" fmla="*/ 13 h 357"/>
                <a:gd name="T66" fmla="*/ 330 w 401"/>
                <a:gd name="T67" fmla="*/ 6 h 357"/>
                <a:gd name="T68" fmla="*/ 274 w 401"/>
                <a:gd name="T69" fmla="*/ 51 h 357"/>
                <a:gd name="T70" fmla="*/ 257 w 401"/>
                <a:gd name="T71" fmla="*/ 121 h 357"/>
                <a:gd name="T72" fmla="*/ 230 w 401"/>
                <a:gd name="T73" fmla="*/ 149 h 357"/>
                <a:gd name="T74" fmla="*/ 257 w 401"/>
                <a:gd name="T75" fmla="*/ 181 h 357"/>
                <a:gd name="T76" fmla="*/ 290 w 401"/>
                <a:gd name="T77" fmla="*/ 149 h 357"/>
                <a:gd name="T78" fmla="*/ 330 w 401"/>
                <a:gd name="T79" fmla="*/ 137 h 357"/>
                <a:gd name="T80" fmla="*/ 391 w 401"/>
                <a:gd name="T81" fmla="*/ 112 h 357"/>
                <a:gd name="T82" fmla="*/ 398 w 401"/>
                <a:gd name="T83" fmla="*/ 46 h 357"/>
                <a:gd name="T84" fmla="*/ 55 w 401"/>
                <a:gd name="T85" fmla="*/ 319 h 357"/>
                <a:gd name="T86" fmla="*/ 55 w 401"/>
                <a:gd name="T87" fmla="*/ 334 h 357"/>
                <a:gd name="T88" fmla="*/ 74 w 401"/>
                <a:gd name="T89" fmla="*/ 353 h 357"/>
                <a:gd name="T90" fmla="*/ 89 w 401"/>
                <a:gd name="T91" fmla="*/ 351 h 357"/>
                <a:gd name="T92" fmla="*/ 187 w 401"/>
                <a:gd name="T93" fmla="*/ 254 h 357"/>
                <a:gd name="T94" fmla="*/ 157 w 401"/>
                <a:gd name="T95" fmla="*/ 220 h 357"/>
                <a:gd name="T96" fmla="*/ 55 w 401"/>
                <a:gd name="T97" fmla="*/ 31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1" h="357">
                  <a:moveTo>
                    <a:pt x="62" y="116"/>
                  </a:moveTo>
                  <a:cubicBezTo>
                    <a:pt x="81" y="101"/>
                    <a:pt x="97" y="111"/>
                    <a:pt x="117" y="135"/>
                  </a:cubicBezTo>
                  <a:cubicBezTo>
                    <a:pt x="120" y="138"/>
                    <a:pt x="123" y="135"/>
                    <a:pt x="124" y="133"/>
                  </a:cubicBezTo>
                  <a:cubicBezTo>
                    <a:pt x="126" y="132"/>
                    <a:pt x="154" y="107"/>
                    <a:pt x="155" y="106"/>
                  </a:cubicBezTo>
                  <a:cubicBezTo>
                    <a:pt x="156" y="105"/>
                    <a:pt x="158" y="102"/>
                    <a:pt x="156" y="100"/>
                  </a:cubicBezTo>
                  <a:cubicBezTo>
                    <a:pt x="154" y="98"/>
                    <a:pt x="146" y="88"/>
                    <a:pt x="141" y="81"/>
                  </a:cubicBezTo>
                  <a:cubicBezTo>
                    <a:pt x="105" y="34"/>
                    <a:pt x="240" y="2"/>
                    <a:pt x="219" y="1"/>
                  </a:cubicBezTo>
                  <a:cubicBezTo>
                    <a:pt x="208" y="1"/>
                    <a:pt x="166" y="0"/>
                    <a:pt x="160" y="1"/>
                  </a:cubicBezTo>
                  <a:cubicBezTo>
                    <a:pt x="134" y="4"/>
                    <a:pt x="102" y="28"/>
                    <a:pt x="86" y="39"/>
                  </a:cubicBezTo>
                  <a:cubicBezTo>
                    <a:pt x="64" y="53"/>
                    <a:pt x="57" y="62"/>
                    <a:pt x="55" y="63"/>
                  </a:cubicBezTo>
                  <a:cubicBezTo>
                    <a:pt x="49" y="68"/>
                    <a:pt x="54" y="80"/>
                    <a:pt x="43" y="90"/>
                  </a:cubicBezTo>
                  <a:cubicBezTo>
                    <a:pt x="32" y="100"/>
                    <a:pt x="25" y="92"/>
                    <a:pt x="18" y="98"/>
                  </a:cubicBezTo>
                  <a:cubicBezTo>
                    <a:pt x="15" y="101"/>
                    <a:pt x="5" y="108"/>
                    <a:pt x="3" y="110"/>
                  </a:cubicBezTo>
                  <a:cubicBezTo>
                    <a:pt x="0" y="113"/>
                    <a:pt x="0" y="117"/>
                    <a:pt x="2" y="120"/>
                  </a:cubicBezTo>
                  <a:cubicBezTo>
                    <a:pt x="2" y="120"/>
                    <a:pt x="28" y="148"/>
                    <a:pt x="30" y="150"/>
                  </a:cubicBezTo>
                  <a:cubicBezTo>
                    <a:pt x="32" y="153"/>
                    <a:pt x="38" y="155"/>
                    <a:pt x="41" y="152"/>
                  </a:cubicBezTo>
                  <a:cubicBezTo>
                    <a:pt x="45" y="149"/>
                    <a:pt x="54" y="141"/>
                    <a:pt x="55" y="139"/>
                  </a:cubicBezTo>
                  <a:cubicBezTo>
                    <a:pt x="57" y="138"/>
                    <a:pt x="54" y="122"/>
                    <a:pt x="62" y="116"/>
                  </a:cubicBezTo>
                  <a:close/>
                  <a:moveTo>
                    <a:pt x="177" y="126"/>
                  </a:moveTo>
                  <a:cubicBezTo>
                    <a:pt x="174" y="123"/>
                    <a:pt x="171" y="123"/>
                    <a:pt x="169" y="125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38" y="152"/>
                    <a:pt x="137" y="156"/>
                    <a:pt x="139" y="158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9" y="352"/>
                    <a:pt x="316" y="352"/>
                    <a:pt x="320" y="348"/>
                  </a:cubicBezTo>
                  <a:cubicBezTo>
                    <a:pt x="340" y="332"/>
                    <a:pt x="340" y="332"/>
                    <a:pt x="340" y="332"/>
                  </a:cubicBezTo>
                  <a:cubicBezTo>
                    <a:pt x="344" y="328"/>
                    <a:pt x="345" y="321"/>
                    <a:pt x="341" y="317"/>
                  </a:cubicBezTo>
                  <a:lnTo>
                    <a:pt x="177" y="126"/>
                  </a:lnTo>
                  <a:close/>
                  <a:moveTo>
                    <a:pt x="398" y="46"/>
                  </a:moveTo>
                  <a:cubicBezTo>
                    <a:pt x="396" y="36"/>
                    <a:pt x="391" y="38"/>
                    <a:pt x="389" y="42"/>
                  </a:cubicBezTo>
                  <a:cubicBezTo>
                    <a:pt x="386" y="46"/>
                    <a:pt x="374" y="64"/>
                    <a:pt x="369" y="72"/>
                  </a:cubicBezTo>
                  <a:cubicBezTo>
                    <a:pt x="364" y="80"/>
                    <a:pt x="353" y="96"/>
                    <a:pt x="331" y="80"/>
                  </a:cubicBezTo>
                  <a:cubicBezTo>
                    <a:pt x="308" y="64"/>
                    <a:pt x="316" y="53"/>
                    <a:pt x="320" y="45"/>
                  </a:cubicBezTo>
                  <a:cubicBezTo>
                    <a:pt x="324" y="38"/>
                    <a:pt x="336" y="16"/>
                    <a:pt x="338" y="13"/>
                  </a:cubicBezTo>
                  <a:cubicBezTo>
                    <a:pt x="340" y="11"/>
                    <a:pt x="338" y="3"/>
                    <a:pt x="330" y="6"/>
                  </a:cubicBezTo>
                  <a:cubicBezTo>
                    <a:pt x="323" y="9"/>
                    <a:pt x="280" y="27"/>
                    <a:pt x="274" y="51"/>
                  </a:cubicBezTo>
                  <a:cubicBezTo>
                    <a:pt x="268" y="76"/>
                    <a:pt x="279" y="99"/>
                    <a:pt x="257" y="121"/>
                  </a:cubicBezTo>
                  <a:cubicBezTo>
                    <a:pt x="230" y="149"/>
                    <a:pt x="230" y="149"/>
                    <a:pt x="230" y="149"/>
                  </a:cubicBezTo>
                  <a:cubicBezTo>
                    <a:pt x="257" y="181"/>
                    <a:pt x="257" y="181"/>
                    <a:pt x="257" y="181"/>
                  </a:cubicBezTo>
                  <a:cubicBezTo>
                    <a:pt x="290" y="149"/>
                    <a:pt x="290" y="149"/>
                    <a:pt x="290" y="149"/>
                  </a:cubicBezTo>
                  <a:cubicBezTo>
                    <a:pt x="298" y="141"/>
                    <a:pt x="315" y="134"/>
                    <a:pt x="330" y="137"/>
                  </a:cubicBezTo>
                  <a:cubicBezTo>
                    <a:pt x="363" y="144"/>
                    <a:pt x="381" y="132"/>
                    <a:pt x="391" y="112"/>
                  </a:cubicBezTo>
                  <a:cubicBezTo>
                    <a:pt x="401" y="94"/>
                    <a:pt x="399" y="56"/>
                    <a:pt x="398" y="46"/>
                  </a:cubicBezTo>
                  <a:close/>
                  <a:moveTo>
                    <a:pt x="55" y="319"/>
                  </a:moveTo>
                  <a:cubicBezTo>
                    <a:pt x="50" y="323"/>
                    <a:pt x="50" y="330"/>
                    <a:pt x="55" y="334"/>
                  </a:cubicBezTo>
                  <a:cubicBezTo>
                    <a:pt x="74" y="353"/>
                    <a:pt x="74" y="353"/>
                    <a:pt x="74" y="353"/>
                  </a:cubicBezTo>
                  <a:cubicBezTo>
                    <a:pt x="78" y="357"/>
                    <a:pt x="84" y="355"/>
                    <a:pt x="89" y="351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57" y="220"/>
                    <a:pt x="157" y="220"/>
                    <a:pt x="157" y="220"/>
                  </a:cubicBezTo>
                  <a:lnTo>
                    <a:pt x="55" y="3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21" name="Group 26"/>
          <p:cNvGrpSpPr/>
          <p:nvPr/>
        </p:nvGrpSpPr>
        <p:grpSpPr>
          <a:xfrm>
            <a:off x="7301208" y="2580903"/>
            <a:ext cx="648000" cy="648000"/>
            <a:chOff x="5665857" y="1506251"/>
            <a:chExt cx="418280" cy="418280"/>
          </a:xfrm>
        </p:grpSpPr>
        <p:sp>
          <p:nvSpPr>
            <p:cNvPr id="22" name="Teardrop 27"/>
            <p:cNvSpPr/>
            <p:nvPr/>
          </p:nvSpPr>
          <p:spPr>
            <a:xfrm rot="8100000">
              <a:off x="5665857" y="1506251"/>
              <a:ext cx="418280" cy="418280"/>
            </a:xfrm>
            <a:prstGeom prst="teardrop">
              <a:avLst/>
            </a:pr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3" name="Freeform 26"/>
            <p:cNvSpPr>
              <a:spLocks noEditPoints="1"/>
            </p:cNvSpPr>
            <p:nvPr/>
          </p:nvSpPr>
          <p:spPr bwMode="auto">
            <a:xfrm>
              <a:off x="5795163" y="1614232"/>
              <a:ext cx="175570" cy="219811"/>
            </a:xfrm>
            <a:custGeom>
              <a:avLst/>
              <a:gdLst>
                <a:gd name="T0" fmla="*/ 311 w 321"/>
                <a:gd name="T1" fmla="*/ 99 h 402"/>
                <a:gd name="T2" fmla="*/ 189 w 321"/>
                <a:gd name="T3" fmla="*/ 11 h 402"/>
                <a:gd name="T4" fmla="*/ 94 w 321"/>
                <a:gd name="T5" fmla="*/ 126 h 402"/>
                <a:gd name="T6" fmla="*/ 109 w 321"/>
                <a:gd name="T7" fmla="*/ 174 h 402"/>
                <a:gd name="T8" fmla="*/ 6 w 321"/>
                <a:gd name="T9" fmla="*/ 328 h 402"/>
                <a:gd name="T10" fmla="*/ 1 w 321"/>
                <a:gd name="T11" fmla="*/ 351 h 402"/>
                <a:gd name="T12" fmla="*/ 8 w 321"/>
                <a:gd name="T13" fmla="*/ 390 h 402"/>
                <a:gd name="T14" fmla="*/ 22 w 321"/>
                <a:gd name="T15" fmla="*/ 401 h 402"/>
                <a:gd name="T16" fmla="*/ 52 w 321"/>
                <a:gd name="T17" fmla="*/ 395 h 402"/>
                <a:gd name="T18" fmla="*/ 71 w 321"/>
                <a:gd name="T19" fmla="*/ 382 h 402"/>
                <a:gd name="T20" fmla="*/ 111 w 321"/>
                <a:gd name="T21" fmla="*/ 316 h 402"/>
                <a:gd name="T22" fmla="*/ 112 w 321"/>
                <a:gd name="T23" fmla="*/ 316 h 402"/>
                <a:gd name="T24" fmla="*/ 140 w 321"/>
                <a:gd name="T25" fmla="*/ 311 h 402"/>
                <a:gd name="T26" fmla="*/ 187 w 321"/>
                <a:gd name="T27" fmla="*/ 233 h 402"/>
                <a:gd name="T28" fmla="*/ 239 w 321"/>
                <a:gd name="T29" fmla="*/ 232 h 402"/>
                <a:gd name="T30" fmla="*/ 311 w 321"/>
                <a:gd name="T31" fmla="*/ 99 h 402"/>
                <a:gd name="T32" fmla="*/ 260 w 321"/>
                <a:gd name="T33" fmla="*/ 130 h 402"/>
                <a:gd name="T34" fmla="*/ 206 w 321"/>
                <a:gd name="T35" fmla="*/ 120 h 402"/>
                <a:gd name="T36" fmla="*/ 179 w 321"/>
                <a:gd name="T37" fmla="*/ 71 h 402"/>
                <a:gd name="T38" fmla="*/ 248 w 321"/>
                <a:gd name="T39" fmla="*/ 58 h 402"/>
                <a:gd name="T40" fmla="*/ 260 w 321"/>
                <a:gd name="T41" fmla="*/ 13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18190" y="4007350"/>
            <a:ext cx="1763395" cy="1266190"/>
            <a:chOff x="1242675" y="3677375"/>
            <a:chExt cx="1763395" cy="1266190"/>
          </a:xfrm>
        </p:grpSpPr>
        <p:sp>
          <p:nvSpPr>
            <p:cNvPr id="25" name="TextBox 9"/>
            <p:cNvSpPr txBox="1"/>
            <p:nvPr/>
          </p:nvSpPr>
          <p:spPr>
            <a:xfrm>
              <a:off x="1242675" y="3677375"/>
              <a:ext cx="1627505" cy="297815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此处输入标题</a:t>
              </a:r>
              <a:endPara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6" name="TextBox 9"/>
            <p:cNvSpPr txBox="1"/>
            <p:nvPr/>
          </p:nvSpPr>
          <p:spPr>
            <a:xfrm>
              <a:off x="1242675" y="3969475"/>
              <a:ext cx="1763395" cy="974090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此处添加详细文本描述，建议与标题相关并符合整体语言风格，语言描述尽量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……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85115" y="4007350"/>
            <a:ext cx="1763395" cy="1266190"/>
            <a:chOff x="1242675" y="3677375"/>
            <a:chExt cx="1763395" cy="1266190"/>
          </a:xfrm>
        </p:grpSpPr>
        <p:sp>
          <p:nvSpPr>
            <p:cNvPr id="28" name="TextBox 9"/>
            <p:cNvSpPr txBox="1"/>
            <p:nvPr/>
          </p:nvSpPr>
          <p:spPr>
            <a:xfrm>
              <a:off x="1242675" y="3677375"/>
              <a:ext cx="1627505" cy="297815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此处输入标题</a:t>
              </a:r>
              <a:endParaRPr kumimoji="0" lang="id-ID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1242675" y="3969475"/>
              <a:ext cx="1763395" cy="974090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此处添加详细文本描述，建议与标题相关并符合整体语言风格，语言描述尽量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……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36800" y="4007350"/>
            <a:ext cx="1763395" cy="1266190"/>
            <a:chOff x="1242675" y="3677375"/>
            <a:chExt cx="1763395" cy="1266190"/>
          </a:xfrm>
        </p:grpSpPr>
        <p:sp>
          <p:nvSpPr>
            <p:cNvPr id="31" name="TextBox 9"/>
            <p:cNvSpPr txBox="1"/>
            <p:nvPr/>
          </p:nvSpPr>
          <p:spPr>
            <a:xfrm>
              <a:off x="1242675" y="3677375"/>
              <a:ext cx="1627505" cy="297815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此处输入标题</a:t>
              </a:r>
              <a:endParaRPr kumimoji="0" lang="id-ID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>
              <a:off x="1242675" y="3969475"/>
              <a:ext cx="1763395" cy="974090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此处添加详细文本描述，建议与标题相关并符合整体语言风格，语言描述尽量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……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18965" y="4007350"/>
            <a:ext cx="1763395" cy="1266190"/>
            <a:chOff x="1242675" y="3677375"/>
            <a:chExt cx="1763395" cy="1266190"/>
          </a:xfrm>
        </p:grpSpPr>
        <p:sp>
          <p:nvSpPr>
            <p:cNvPr id="34" name="TextBox 9"/>
            <p:cNvSpPr txBox="1"/>
            <p:nvPr/>
          </p:nvSpPr>
          <p:spPr>
            <a:xfrm>
              <a:off x="1242675" y="3677375"/>
              <a:ext cx="1627505" cy="297815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此处输入标题</a:t>
              </a:r>
              <a:endParaRPr kumimoji="0" lang="id-ID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5" name="TextBox 9"/>
            <p:cNvSpPr txBox="1"/>
            <p:nvPr/>
          </p:nvSpPr>
          <p:spPr>
            <a:xfrm>
              <a:off x="1242675" y="3969475"/>
              <a:ext cx="1763395" cy="974090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此处添加详细文本描述，建议与标题相关并符合整体语言风格，语言描述尽量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……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85890" y="4007350"/>
            <a:ext cx="1763395" cy="1266190"/>
            <a:chOff x="1242675" y="3677375"/>
            <a:chExt cx="1763395" cy="1266190"/>
          </a:xfrm>
        </p:grpSpPr>
        <p:sp>
          <p:nvSpPr>
            <p:cNvPr id="37" name="TextBox 9"/>
            <p:cNvSpPr txBox="1"/>
            <p:nvPr/>
          </p:nvSpPr>
          <p:spPr>
            <a:xfrm>
              <a:off x="1242675" y="3677375"/>
              <a:ext cx="1627505" cy="297815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此处输入标题</a:t>
              </a:r>
              <a:endParaRPr kumimoji="0" lang="id-ID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8" name="TextBox 9"/>
            <p:cNvSpPr txBox="1"/>
            <p:nvPr/>
          </p:nvSpPr>
          <p:spPr>
            <a:xfrm>
              <a:off x="1242675" y="3969475"/>
              <a:ext cx="1763395" cy="974090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此处添加详细文本描述，建议与标题相关并符合整体语言风格，语言描述尽量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……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pic>
        <p:nvPicPr>
          <p:cNvPr id="39" name="图片 38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300941" y="3650761"/>
            <a:ext cx="2939969" cy="32072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41856" r="53207" b="38059"/>
          <a:stretch>
            <a:fillRect/>
          </a:stretch>
        </p:blipFill>
        <p:spPr>
          <a:xfrm rot="19862965">
            <a:off x="3465072" y="5138108"/>
            <a:ext cx="1747777" cy="137738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5" t="39156" b="38059"/>
          <a:stretch>
            <a:fillRect/>
          </a:stretch>
        </p:blipFill>
        <p:spPr>
          <a:xfrm rot="1671966">
            <a:off x="10359460" y="5140015"/>
            <a:ext cx="1877134" cy="156258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6" t="8270" r="4854" b="72068"/>
          <a:stretch>
            <a:fillRect/>
          </a:stretch>
        </p:blipFill>
        <p:spPr>
          <a:xfrm rot="1039134">
            <a:off x="9998597" y="491371"/>
            <a:ext cx="1655180" cy="134845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0" r="55738" b="68270"/>
          <a:stretch>
            <a:fillRect/>
          </a:stretch>
        </p:blipFill>
        <p:spPr>
          <a:xfrm rot="20592323">
            <a:off x="1027883" y="533634"/>
            <a:ext cx="2023749" cy="160888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406042" y="3572166"/>
            <a:ext cx="439613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此处添加章节标题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72207" y="1646596"/>
            <a:ext cx="2463800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03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3" name="图片 22" descr="logo西北大学黑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三、点击添加文章标题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4" name="Group 127"/>
          <p:cNvGrpSpPr/>
          <p:nvPr/>
        </p:nvGrpSpPr>
        <p:grpSpPr>
          <a:xfrm>
            <a:off x="7291646" y="3429000"/>
            <a:ext cx="1073372" cy="1105299"/>
            <a:chOff x="5217363" y="3593206"/>
            <a:chExt cx="805239" cy="829190"/>
          </a:xfrm>
        </p:grpSpPr>
        <p:sp>
          <p:nvSpPr>
            <p:cNvPr id="5" name="Oval 34"/>
            <p:cNvSpPr>
              <a:spLocks noChangeArrowheads="1"/>
            </p:cNvSpPr>
            <p:nvPr/>
          </p:nvSpPr>
          <p:spPr bwMode="auto">
            <a:xfrm>
              <a:off x="5217363" y="3593206"/>
              <a:ext cx="805239" cy="82919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6" name="Group 126"/>
            <p:cNvGrpSpPr/>
            <p:nvPr/>
          </p:nvGrpSpPr>
          <p:grpSpPr>
            <a:xfrm>
              <a:off x="5268340" y="3645631"/>
              <a:ext cx="703284" cy="724338"/>
              <a:chOff x="5268340" y="3645631"/>
              <a:chExt cx="703284" cy="724338"/>
            </a:xfrm>
          </p:grpSpPr>
          <p:sp>
            <p:nvSpPr>
              <p:cNvPr id="7" name="Oval 35"/>
              <p:cNvSpPr>
                <a:spLocks noChangeArrowheads="1"/>
              </p:cNvSpPr>
              <p:nvPr/>
            </p:nvSpPr>
            <p:spPr bwMode="auto">
              <a:xfrm>
                <a:off x="5268340" y="3645631"/>
                <a:ext cx="703284" cy="724338"/>
              </a:xfrm>
              <a:prstGeom prst="ellipse">
                <a:avLst/>
              </a:prstGeom>
              <a:solidFill>
                <a:srgbClr val="E5E8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8" name="Oval 36"/>
              <p:cNvSpPr>
                <a:spLocks noChangeArrowheads="1"/>
              </p:cNvSpPr>
              <p:nvPr/>
            </p:nvSpPr>
            <p:spPr bwMode="auto">
              <a:xfrm>
                <a:off x="5316197" y="3695918"/>
                <a:ext cx="607570" cy="621625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9" name="Freeform 85"/>
              <p:cNvSpPr>
                <a:spLocks noEditPoints="1"/>
              </p:cNvSpPr>
              <p:nvPr/>
            </p:nvSpPr>
            <p:spPr bwMode="auto">
              <a:xfrm>
                <a:off x="5482655" y="3853197"/>
                <a:ext cx="268413" cy="305998"/>
              </a:xfrm>
              <a:custGeom>
                <a:avLst/>
                <a:gdLst>
                  <a:gd name="T0" fmla="*/ 67 w 84"/>
                  <a:gd name="T1" fmla="*/ 13 h 93"/>
                  <a:gd name="T2" fmla="*/ 59 w 84"/>
                  <a:gd name="T3" fmla="*/ 23 h 93"/>
                  <a:gd name="T4" fmla="*/ 71 w 84"/>
                  <a:gd name="T5" fmla="*/ 47 h 93"/>
                  <a:gd name="T6" fmla="*/ 43 w 84"/>
                  <a:gd name="T7" fmla="*/ 76 h 93"/>
                  <a:gd name="T8" fmla="*/ 43 w 84"/>
                  <a:gd name="T9" fmla="*/ 71 h 93"/>
                  <a:gd name="T10" fmla="*/ 24 w 84"/>
                  <a:gd name="T11" fmla="*/ 82 h 93"/>
                  <a:gd name="T12" fmla="*/ 43 w 84"/>
                  <a:gd name="T13" fmla="*/ 93 h 93"/>
                  <a:gd name="T14" fmla="*/ 43 w 84"/>
                  <a:gd name="T15" fmla="*/ 89 h 93"/>
                  <a:gd name="T16" fmla="*/ 84 w 84"/>
                  <a:gd name="T17" fmla="*/ 47 h 93"/>
                  <a:gd name="T18" fmla="*/ 67 w 84"/>
                  <a:gd name="T19" fmla="*/ 13 h 93"/>
                  <a:gd name="T20" fmla="*/ 38 w 84"/>
                  <a:gd name="T21" fmla="*/ 0 h 93"/>
                  <a:gd name="T22" fmla="*/ 38 w 84"/>
                  <a:gd name="T23" fmla="*/ 5 h 93"/>
                  <a:gd name="T24" fmla="*/ 0 w 84"/>
                  <a:gd name="T25" fmla="*/ 47 h 93"/>
                  <a:gd name="T26" fmla="*/ 14 w 84"/>
                  <a:gd name="T27" fmla="*/ 78 h 93"/>
                  <a:gd name="T28" fmla="*/ 23 w 84"/>
                  <a:gd name="T29" fmla="*/ 69 h 93"/>
                  <a:gd name="T30" fmla="*/ 13 w 84"/>
                  <a:gd name="T31" fmla="*/ 47 h 93"/>
                  <a:gd name="T32" fmla="*/ 38 w 84"/>
                  <a:gd name="T33" fmla="*/ 18 h 93"/>
                  <a:gd name="T34" fmla="*/ 38 w 84"/>
                  <a:gd name="T35" fmla="*/ 22 h 93"/>
                  <a:gd name="T36" fmla="*/ 57 w 84"/>
                  <a:gd name="T37" fmla="*/ 11 h 93"/>
                  <a:gd name="T38" fmla="*/ 38 w 84"/>
                  <a:gd name="T3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" h="93">
                    <a:moveTo>
                      <a:pt x="67" y="13"/>
                    </a:moveTo>
                    <a:cubicBezTo>
                      <a:pt x="59" y="23"/>
                      <a:pt x="59" y="23"/>
                      <a:pt x="59" y="23"/>
                    </a:cubicBezTo>
                    <a:cubicBezTo>
                      <a:pt x="66" y="29"/>
                      <a:pt x="71" y="37"/>
                      <a:pt x="71" y="47"/>
                    </a:cubicBezTo>
                    <a:cubicBezTo>
                      <a:pt x="71" y="62"/>
                      <a:pt x="59" y="75"/>
                      <a:pt x="43" y="76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24" y="82"/>
                      <a:pt x="24" y="82"/>
                      <a:pt x="24" y="82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66" y="88"/>
                      <a:pt x="84" y="69"/>
                      <a:pt x="84" y="47"/>
                    </a:cubicBezTo>
                    <a:cubicBezTo>
                      <a:pt x="84" y="33"/>
                      <a:pt x="77" y="21"/>
                      <a:pt x="67" y="13"/>
                    </a:cubicBezTo>
                    <a:moveTo>
                      <a:pt x="38" y="0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17" y="7"/>
                      <a:pt x="0" y="25"/>
                      <a:pt x="0" y="47"/>
                    </a:cubicBezTo>
                    <a:cubicBezTo>
                      <a:pt x="0" y="59"/>
                      <a:pt x="5" y="70"/>
                      <a:pt x="14" y="78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17" y="63"/>
                      <a:pt x="13" y="55"/>
                      <a:pt x="13" y="47"/>
                    </a:cubicBezTo>
                    <a:cubicBezTo>
                      <a:pt x="13" y="32"/>
                      <a:pt x="24" y="20"/>
                      <a:pt x="38" y="18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Group 123"/>
          <p:cNvGrpSpPr/>
          <p:nvPr/>
        </p:nvGrpSpPr>
        <p:grpSpPr>
          <a:xfrm>
            <a:off x="3303156" y="2683104"/>
            <a:ext cx="2100981" cy="2162106"/>
            <a:chOff x="2668480" y="971897"/>
            <a:chExt cx="1576146" cy="1622002"/>
          </a:xfrm>
        </p:grpSpPr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2668480" y="971897"/>
              <a:ext cx="1576146" cy="16220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2770435" y="1076749"/>
              <a:ext cx="1372236" cy="1411228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2867189" y="1176252"/>
              <a:ext cx="1179769" cy="1213292"/>
            </a:xfrm>
            <a:prstGeom prst="ellipse">
              <a:avLst/>
            </a:pr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4" name="Freeform 46"/>
            <p:cNvSpPr>
              <a:spLocks noEditPoints="1"/>
            </p:cNvSpPr>
            <p:nvPr/>
          </p:nvSpPr>
          <p:spPr bwMode="auto">
            <a:xfrm>
              <a:off x="2867189" y="1176252"/>
              <a:ext cx="620055" cy="634464"/>
            </a:xfrm>
            <a:custGeom>
              <a:avLst/>
              <a:gdLst>
                <a:gd name="T0" fmla="*/ 0 w 194"/>
                <a:gd name="T1" fmla="*/ 193 h 193"/>
                <a:gd name="T2" fmla="*/ 0 w 194"/>
                <a:gd name="T3" fmla="*/ 193 h 193"/>
                <a:gd name="T4" fmla="*/ 0 w 194"/>
                <a:gd name="T5" fmla="*/ 192 h 193"/>
                <a:gd name="T6" fmla="*/ 0 w 194"/>
                <a:gd name="T7" fmla="*/ 192 h 193"/>
                <a:gd name="T8" fmla="*/ 0 w 194"/>
                <a:gd name="T9" fmla="*/ 192 h 193"/>
                <a:gd name="T10" fmla="*/ 0 w 194"/>
                <a:gd name="T11" fmla="*/ 192 h 193"/>
                <a:gd name="T12" fmla="*/ 0 w 194"/>
                <a:gd name="T13" fmla="*/ 191 h 193"/>
                <a:gd name="T14" fmla="*/ 0 w 194"/>
                <a:gd name="T15" fmla="*/ 191 h 193"/>
                <a:gd name="T16" fmla="*/ 0 w 194"/>
                <a:gd name="T17" fmla="*/ 191 h 193"/>
                <a:gd name="T18" fmla="*/ 0 w 194"/>
                <a:gd name="T19" fmla="*/ 190 h 193"/>
                <a:gd name="T20" fmla="*/ 0 w 194"/>
                <a:gd name="T21" fmla="*/ 190 h 193"/>
                <a:gd name="T22" fmla="*/ 0 w 194"/>
                <a:gd name="T23" fmla="*/ 190 h 193"/>
                <a:gd name="T24" fmla="*/ 0 w 194"/>
                <a:gd name="T25" fmla="*/ 189 h 193"/>
                <a:gd name="T26" fmla="*/ 0 w 194"/>
                <a:gd name="T27" fmla="*/ 189 h 193"/>
                <a:gd name="T28" fmla="*/ 0 w 194"/>
                <a:gd name="T29" fmla="*/ 189 h 193"/>
                <a:gd name="T30" fmla="*/ 0 w 194"/>
                <a:gd name="T31" fmla="*/ 189 h 193"/>
                <a:gd name="T32" fmla="*/ 0 w 194"/>
                <a:gd name="T33" fmla="*/ 188 h 193"/>
                <a:gd name="T34" fmla="*/ 0 w 194"/>
                <a:gd name="T35" fmla="*/ 188 h 193"/>
                <a:gd name="T36" fmla="*/ 0 w 194"/>
                <a:gd name="T37" fmla="*/ 188 h 193"/>
                <a:gd name="T38" fmla="*/ 0 w 194"/>
                <a:gd name="T39" fmla="*/ 187 h 193"/>
                <a:gd name="T40" fmla="*/ 0 w 194"/>
                <a:gd name="T41" fmla="*/ 187 h 193"/>
                <a:gd name="T42" fmla="*/ 0 w 194"/>
                <a:gd name="T43" fmla="*/ 187 h 193"/>
                <a:gd name="T44" fmla="*/ 0 w 194"/>
                <a:gd name="T45" fmla="*/ 186 h 193"/>
                <a:gd name="T46" fmla="*/ 0 w 194"/>
                <a:gd name="T47" fmla="*/ 186 h 193"/>
                <a:gd name="T48" fmla="*/ 0 w 194"/>
                <a:gd name="T49" fmla="*/ 186 h 193"/>
                <a:gd name="T50" fmla="*/ 0 w 194"/>
                <a:gd name="T51" fmla="*/ 186 h 193"/>
                <a:gd name="T52" fmla="*/ 0 w 194"/>
                <a:gd name="T53" fmla="*/ 185 h 193"/>
                <a:gd name="T54" fmla="*/ 0 w 194"/>
                <a:gd name="T55" fmla="*/ 185 h 193"/>
                <a:gd name="T56" fmla="*/ 0 w 194"/>
                <a:gd name="T57" fmla="*/ 184 h 193"/>
                <a:gd name="T58" fmla="*/ 194 w 194"/>
                <a:gd name="T59" fmla="*/ 0 h 193"/>
                <a:gd name="T60" fmla="*/ 193 w 194"/>
                <a:gd name="T61" fmla="*/ 0 h 193"/>
                <a:gd name="T62" fmla="*/ 193 w 194"/>
                <a:gd name="T63" fmla="*/ 0 h 193"/>
                <a:gd name="T64" fmla="*/ 192 w 194"/>
                <a:gd name="T65" fmla="*/ 0 h 193"/>
                <a:gd name="T66" fmla="*/ 192 w 194"/>
                <a:gd name="T67" fmla="*/ 0 h 193"/>
                <a:gd name="T68" fmla="*/ 192 w 194"/>
                <a:gd name="T69" fmla="*/ 0 h 193"/>
                <a:gd name="T70" fmla="*/ 191 w 194"/>
                <a:gd name="T71" fmla="*/ 0 h 193"/>
                <a:gd name="T72" fmla="*/ 191 w 194"/>
                <a:gd name="T73" fmla="*/ 0 h 193"/>
                <a:gd name="T74" fmla="*/ 191 w 194"/>
                <a:gd name="T75" fmla="*/ 0 h 193"/>
                <a:gd name="T76" fmla="*/ 190 w 194"/>
                <a:gd name="T77" fmla="*/ 0 h 193"/>
                <a:gd name="T78" fmla="*/ 190 w 194"/>
                <a:gd name="T79" fmla="*/ 0 h 193"/>
                <a:gd name="T80" fmla="*/ 190 w 194"/>
                <a:gd name="T81" fmla="*/ 0 h 193"/>
                <a:gd name="T82" fmla="*/ 189 w 194"/>
                <a:gd name="T83" fmla="*/ 0 h 193"/>
                <a:gd name="T84" fmla="*/ 189 w 194"/>
                <a:gd name="T85" fmla="*/ 0 h 193"/>
                <a:gd name="T86" fmla="*/ 189 w 194"/>
                <a:gd name="T87" fmla="*/ 0 h 193"/>
                <a:gd name="T88" fmla="*/ 189 w 194"/>
                <a:gd name="T89" fmla="*/ 0 h 193"/>
                <a:gd name="T90" fmla="*/ 188 w 194"/>
                <a:gd name="T91" fmla="*/ 0 h 193"/>
                <a:gd name="T92" fmla="*/ 188 w 194"/>
                <a:gd name="T93" fmla="*/ 0 h 193"/>
                <a:gd name="T94" fmla="*/ 188 w 194"/>
                <a:gd name="T95" fmla="*/ 0 h 193"/>
                <a:gd name="T96" fmla="*/ 187 w 194"/>
                <a:gd name="T97" fmla="*/ 0 h 193"/>
                <a:gd name="T98" fmla="*/ 187 w 194"/>
                <a:gd name="T99" fmla="*/ 0 h 193"/>
                <a:gd name="T100" fmla="*/ 187 w 194"/>
                <a:gd name="T101" fmla="*/ 0 h 193"/>
                <a:gd name="T102" fmla="*/ 186 w 194"/>
                <a:gd name="T103" fmla="*/ 0 h 193"/>
                <a:gd name="T104" fmla="*/ 186 w 194"/>
                <a:gd name="T105" fmla="*/ 0 h 193"/>
                <a:gd name="T106" fmla="*/ 186 w 194"/>
                <a:gd name="T107" fmla="*/ 0 h 193"/>
                <a:gd name="T108" fmla="*/ 185 w 194"/>
                <a:gd name="T109" fmla="*/ 0 h 193"/>
                <a:gd name="T110" fmla="*/ 185 w 194"/>
                <a:gd name="T111" fmla="*/ 0 h 193"/>
                <a:gd name="T112" fmla="*/ 0 w 194"/>
                <a:gd name="T113" fmla="*/ 184 h 193"/>
                <a:gd name="T114" fmla="*/ 185 w 194"/>
                <a:gd name="T11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4" h="193"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2"/>
                  </a:moveTo>
                  <a:cubicBezTo>
                    <a:pt x="0" y="192"/>
                    <a:pt x="0" y="193"/>
                    <a:pt x="0" y="193"/>
                  </a:cubicBezTo>
                  <a:cubicBezTo>
                    <a:pt x="0" y="193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89"/>
                  </a:moveTo>
                  <a:cubicBezTo>
                    <a:pt x="0" y="189"/>
                    <a:pt x="0" y="190"/>
                    <a:pt x="0" y="190"/>
                  </a:cubicBezTo>
                  <a:cubicBezTo>
                    <a:pt x="0" y="190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8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6"/>
                  </a:moveTo>
                  <a:cubicBezTo>
                    <a:pt x="0" y="186"/>
                    <a:pt x="0" y="187"/>
                    <a:pt x="0" y="187"/>
                  </a:cubicBezTo>
                  <a:cubicBezTo>
                    <a:pt x="0" y="187"/>
                    <a:pt x="0" y="187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4"/>
                  </a:moveTo>
                  <a:cubicBezTo>
                    <a:pt x="0" y="184"/>
                    <a:pt x="0" y="184"/>
                    <a:pt x="0" y="185"/>
                  </a:cubicBezTo>
                  <a:cubicBezTo>
                    <a:pt x="0" y="184"/>
                    <a:pt x="0" y="184"/>
                    <a:pt x="0" y="184"/>
                  </a:cubicBezTo>
                  <a:moveTo>
                    <a:pt x="194" y="0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194" y="0"/>
                    <a:pt x="194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3" y="0"/>
                  </a:cubicBezTo>
                  <a:cubicBezTo>
                    <a:pt x="193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1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89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8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6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5" y="0"/>
                  </a:moveTo>
                  <a:cubicBezTo>
                    <a:pt x="185" y="0"/>
                    <a:pt x="186" y="0"/>
                    <a:pt x="186" y="0"/>
                  </a:cubicBezTo>
                  <a:cubicBezTo>
                    <a:pt x="186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83" y="0"/>
                    <a:pt x="0" y="82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Freeform 55"/>
            <p:cNvSpPr/>
            <p:nvPr/>
          </p:nvSpPr>
          <p:spPr bwMode="auto">
            <a:xfrm>
              <a:off x="3947083" y="2287901"/>
              <a:ext cx="124843" cy="128391"/>
            </a:xfrm>
            <a:custGeom>
              <a:avLst/>
              <a:gdLst>
                <a:gd name="T0" fmla="*/ 39 w 39"/>
                <a:gd name="T1" fmla="*/ 0 h 39"/>
                <a:gd name="T2" fmla="*/ 39 w 39"/>
                <a:gd name="T3" fmla="*/ 0 h 39"/>
                <a:gd name="T4" fmla="*/ 0 w 39"/>
                <a:gd name="T5" fmla="*/ 39 h 39"/>
                <a:gd name="T6" fmla="*/ 0 w 39"/>
                <a:gd name="T7" fmla="*/ 39 h 39"/>
                <a:gd name="T8" fmla="*/ 0 w 39"/>
                <a:gd name="T9" fmla="*/ 39 h 39"/>
                <a:gd name="T10" fmla="*/ 0 w 39"/>
                <a:gd name="T11" fmla="*/ 39 h 39"/>
                <a:gd name="T12" fmla="*/ 0 w 39"/>
                <a:gd name="T13" fmla="*/ 39 h 39"/>
                <a:gd name="T14" fmla="*/ 0 w 39"/>
                <a:gd name="T15" fmla="*/ 39 h 39"/>
                <a:gd name="T16" fmla="*/ 39 w 39"/>
                <a:gd name="T17" fmla="*/ 0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8" y="14"/>
                    <a:pt x="15" y="27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5" y="27"/>
                    <a:pt x="28" y="14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6" name="Freeform 58"/>
            <p:cNvSpPr/>
            <p:nvPr/>
          </p:nvSpPr>
          <p:spPr bwMode="auto">
            <a:xfrm>
              <a:off x="4071926" y="2218356"/>
              <a:ext cx="153974" cy="69545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7" name="Freeform 59"/>
            <p:cNvSpPr/>
            <p:nvPr/>
          </p:nvSpPr>
          <p:spPr bwMode="auto">
            <a:xfrm>
              <a:off x="4071926" y="2057868"/>
              <a:ext cx="124843" cy="230034"/>
            </a:xfrm>
            <a:custGeom>
              <a:avLst/>
              <a:gdLst>
                <a:gd name="T0" fmla="*/ 39 w 39"/>
                <a:gd name="T1" fmla="*/ 0 h 70"/>
                <a:gd name="T2" fmla="*/ 39 w 39"/>
                <a:gd name="T3" fmla="*/ 0 h 70"/>
                <a:gd name="T4" fmla="*/ 0 w 39"/>
                <a:gd name="T5" fmla="*/ 70 h 70"/>
                <a:gd name="T6" fmla="*/ 0 w 39"/>
                <a:gd name="T7" fmla="*/ 70 h 70"/>
                <a:gd name="T8" fmla="*/ 0 w 39"/>
                <a:gd name="T9" fmla="*/ 70 h 70"/>
                <a:gd name="T10" fmla="*/ 26 w 39"/>
                <a:gd name="T11" fmla="*/ 30 h 70"/>
                <a:gd name="T12" fmla="*/ 39 w 39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0" y="26"/>
                    <a:pt x="17" y="4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0" y="57"/>
                    <a:pt x="19" y="44"/>
                    <a:pt x="26" y="30"/>
                  </a:cubicBezTo>
                  <a:cubicBezTo>
                    <a:pt x="31" y="20"/>
                    <a:pt x="36" y="1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Freeform 60"/>
            <p:cNvSpPr/>
            <p:nvPr/>
          </p:nvSpPr>
          <p:spPr bwMode="auto">
            <a:xfrm>
              <a:off x="4071926" y="2218356"/>
              <a:ext cx="153974" cy="69545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9" name="Oval 61"/>
            <p:cNvSpPr>
              <a:spLocks noChangeArrowheads="1"/>
            </p:cNvSpPr>
            <p:nvPr/>
          </p:nvSpPr>
          <p:spPr bwMode="auto">
            <a:xfrm>
              <a:off x="4071926" y="2287901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0" name="Oval 67"/>
            <p:cNvSpPr>
              <a:spLocks noChangeArrowheads="1"/>
            </p:cNvSpPr>
            <p:nvPr/>
          </p:nvSpPr>
          <p:spPr bwMode="auto">
            <a:xfrm>
              <a:off x="3947083" y="2416292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Freeform 86"/>
            <p:cNvSpPr>
              <a:spLocks noEditPoints="1"/>
            </p:cNvSpPr>
            <p:nvPr/>
          </p:nvSpPr>
          <p:spPr bwMode="auto">
            <a:xfrm>
              <a:off x="3163691" y="1525047"/>
              <a:ext cx="611732" cy="522122"/>
            </a:xfrm>
            <a:custGeom>
              <a:avLst/>
              <a:gdLst>
                <a:gd name="T0" fmla="*/ 25 w 191"/>
                <a:gd name="T1" fmla="*/ 89 h 159"/>
                <a:gd name="T2" fmla="*/ 113 w 191"/>
                <a:gd name="T3" fmla="*/ 89 h 159"/>
                <a:gd name="T4" fmla="*/ 80 w 191"/>
                <a:gd name="T5" fmla="*/ 20 h 159"/>
                <a:gd name="T6" fmla="*/ 58 w 191"/>
                <a:gd name="T7" fmla="*/ 33 h 159"/>
                <a:gd name="T8" fmla="*/ 28 w 191"/>
                <a:gd name="T9" fmla="*/ 33 h 159"/>
                <a:gd name="T10" fmla="*/ 21 w 191"/>
                <a:gd name="T11" fmla="*/ 57 h 159"/>
                <a:gd name="T12" fmla="*/ 0 w 191"/>
                <a:gd name="T13" fmla="*/ 79 h 159"/>
                <a:gd name="T14" fmla="*/ 12 w 191"/>
                <a:gd name="T15" fmla="*/ 100 h 159"/>
                <a:gd name="T16" fmla="*/ 12 w 191"/>
                <a:gd name="T17" fmla="*/ 131 h 159"/>
                <a:gd name="T18" fmla="*/ 37 w 191"/>
                <a:gd name="T19" fmla="*/ 137 h 159"/>
                <a:gd name="T20" fmla="*/ 58 w 191"/>
                <a:gd name="T21" fmla="*/ 159 h 159"/>
                <a:gd name="T22" fmla="*/ 80 w 191"/>
                <a:gd name="T23" fmla="*/ 146 h 159"/>
                <a:gd name="T24" fmla="*/ 110 w 191"/>
                <a:gd name="T25" fmla="*/ 146 h 159"/>
                <a:gd name="T26" fmla="*/ 116 w 191"/>
                <a:gd name="T27" fmla="*/ 122 h 159"/>
                <a:gd name="T28" fmla="*/ 138 w 191"/>
                <a:gd name="T29" fmla="*/ 100 h 159"/>
                <a:gd name="T30" fmla="*/ 125 w 191"/>
                <a:gd name="T31" fmla="*/ 79 h 159"/>
                <a:gd name="T32" fmla="*/ 126 w 191"/>
                <a:gd name="T33" fmla="*/ 48 h 159"/>
                <a:gd name="T34" fmla="*/ 101 w 191"/>
                <a:gd name="T35" fmla="*/ 42 h 159"/>
                <a:gd name="T36" fmla="*/ 80 w 191"/>
                <a:gd name="T37" fmla="*/ 20 h 159"/>
                <a:gd name="T38" fmla="*/ 141 w 191"/>
                <a:gd name="T39" fmla="*/ 34 h 159"/>
                <a:gd name="T40" fmla="*/ 175 w 191"/>
                <a:gd name="T41" fmla="*/ 34 h 159"/>
                <a:gd name="T42" fmla="*/ 163 w 191"/>
                <a:gd name="T43" fmla="*/ 0 h 159"/>
                <a:gd name="T44" fmla="*/ 153 w 191"/>
                <a:gd name="T45" fmla="*/ 7 h 159"/>
                <a:gd name="T46" fmla="*/ 138 w 191"/>
                <a:gd name="T47" fmla="*/ 7 h 159"/>
                <a:gd name="T48" fmla="*/ 135 w 191"/>
                <a:gd name="T49" fmla="*/ 18 h 159"/>
                <a:gd name="T50" fmla="*/ 125 w 191"/>
                <a:gd name="T51" fmla="*/ 29 h 159"/>
                <a:gd name="T52" fmla="*/ 131 w 191"/>
                <a:gd name="T53" fmla="*/ 39 h 159"/>
                <a:gd name="T54" fmla="*/ 131 w 191"/>
                <a:gd name="T55" fmla="*/ 54 h 159"/>
                <a:gd name="T56" fmla="*/ 143 w 191"/>
                <a:gd name="T57" fmla="*/ 57 h 159"/>
                <a:gd name="T58" fmla="*/ 153 w 191"/>
                <a:gd name="T59" fmla="*/ 67 h 159"/>
                <a:gd name="T60" fmla="*/ 163 w 191"/>
                <a:gd name="T61" fmla="*/ 61 h 159"/>
                <a:gd name="T62" fmla="*/ 178 w 191"/>
                <a:gd name="T63" fmla="*/ 61 h 159"/>
                <a:gd name="T64" fmla="*/ 181 w 191"/>
                <a:gd name="T65" fmla="*/ 49 h 159"/>
                <a:gd name="T66" fmla="*/ 191 w 191"/>
                <a:gd name="T67" fmla="*/ 39 h 159"/>
                <a:gd name="T68" fmla="*/ 185 w 191"/>
                <a:gd name="T69" fmla="*/ 29 h 159"/>
                <a:gd name="T70" fmla="*/ 185 w 191"/>
                <a:gd name="T71" fmla="*/ 14 h 159"/>
                <a:gd name="T72" fmla="*/ 174 w 191"/>
                <a:gd name="T73" fmla="*/ 11 h 159"/>
                <a:gd name="T74" fmla="*/ 163 w 191"/>
                <a:gd name="T7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159">
                  <a:moveTo>
                    <a:pt x="69" y="133"/>
                  </a:moveTo>
                  <a:cubicBezTo>
                    <a:pt x="45" y="133"/>
                    <a:pt x="25" y="114"/>
                    <a:pt x="25" y="89"/>
                  </a:cubicBezTo>
                  <a:cubicBezTo>
                    <a:pt x="25" y="65"/>
                    <a:pt x="45" y="46"/>
                    <a:pt x="69" y="46"/>
                  </a:cubicBezTo>
                  <a:cubicBezTo>
                    <a:pt x="93" y="46"/>
                    <a:pt x="113" y="65"/>
                    <a:pt x="113" y="89"/>
                  </a:cubicBezTo>
                  <a:cubicBezTo>
                    <a:pt x="113" y="114"/>
                    <a:pt x="93" y="133"/>
                    <a:pt x="69" y="133"/>
                  </a:cubicBezTo>
                  <a:moveTo>
                    <a:pt x="80" y="20"/>
                  </a:moveTo>
                  <a:cubicBezTo>
                    <a:pt x="58" y="20"/>
                    <a:pt x="58" y="20"/>
                    <a:pt x="58" y="20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0" y="35"/>
                    <a:pt x="43" y="38"/>
                    <a:pt x="37" y="4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7" y="64"/>
                    <a:pt x="14" y="71"/>
                    <a:pt x="12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4" y="108"/>
                    <a:pt x="17" y="115"/>
                    <a:pt x="21" y="122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43" y="141"/>
                    <a:pt x="50" y="144"/>
                    <a:pt x="58" y="146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0" y="146"/>
                    <a:pt x="80" y="146"/>
                    <a:pt x="80" y="146"/>
                  </a:cubicBezTo>
                  <a:cubicBezTo>
                    <a:pt x="87" y="144"/>
                    <a:pt x="95" y="141"/>
                    <a:pt x="101" y="137"/>
                  </a:cubicBezTo>
                  <a:cubicBezTo>
                    <a:pt x="110" y="146"/>
                    <a:pt x="110" y="146"/>
                    <a:pt x="110" y="146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21" y="115"/>
                    <a:pt x="124" y="108"/>
                    <a:pt x="125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4" y="71"/>
                    <a:pt x="121" y="64"/>
                    <a:pt x="116" y="57"/>
                  </a:cubicBezTo>
                  <a:cubicBezTo>
                    <a:pt x="126" y="48"/>
                    <a:pt x="126" y="48"/>
                    <a:pt x="126" y="48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5" y="38"/>
                    <a:pt x="87" y="35"/>
                    <a:pt x="80" y="33"/>
                  </a:cubicBezTo>
                  <a:cubicBezTo>
                    <a:pt x="80" y="20"/>
                    <a:pt x="80" y="20"/>
                    <a:pt x="80" y="20"/>
                  </a:cubicBezTo>
                  <a:moveTo>
                    <a:pt x="158" y="51"/>
                  </a:moveTo>
                  <a:cubicBezTo>
                    <a:pt x="149" y="51"/>
                    <a:pt x="141" y="43"/>
                    <a:pt x="141" y="34"/>
                  </a:cubicBezTo>
                  <a:cubicBezTo>
                    <a:pt x="141" y="24"/>
                    <a:pt x="149" y="17"/>
                    <a:pt x="158" y="17"/>
                  </a:cubicBezTo>
                  <a:cubicBezTo>
                    <a:pt x="168" y="17"/>
                    <a:pt x="175" y="24"/>
                    <a:pt x="175" y="34"/>
                  </a:cubicBezTo>
                  <a:cubicBezTo>
                    <a:pt x="175" y="43"/>
                    <a:pt x="168" y="51"/>
                    <a:pt x="158" y="51"/>
                  </a:cubicBezTo>
                  <a:moveTo>
                    <a:pt x="16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49" y="7"/>
                    <a:pt x="146" y="9"/>
                    <a:pt x="143" y="11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3" y="21"/>
                    <a:pt x="132" y="25"/>
                    <a:pt x="131" y="29"/>
                  </a:cubicBezTo>
                  <a:cubicBezTo>
                    <a:pt x="125" y="29"/>
                    <a:pt x="125" y="29"/>
                    <a:pt x="125" y="29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32" y="43"/>
                    <a:pt x="133" y="46"/>
                    <a:pt x="135" y="49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6" y="59"/>
                    <a:pt x="149" y="60"/>
                    <a:pt x="153" y="61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167" y="60"/>
                    <a:pt x="171" y="59"/>
                    <a:pt x="174" y="57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85" y="54"/>
                    <a:pt x="185" y="54"/>
                    <a:pt x="185" y="54"/>
                  </a:cubicBezTo>
                  <a:cubicBezTo>
                    <a:pt x="181" y="49"/>
                    <a:pt x="181" y="49"/>
                    <a:pt x="181" y="49"/>
                  </a:cubicBezTo>
                  <a:cubicBezTo>
                    <a:pt x="183" y="46"/>
                    <a:pt x="185" y="43"/>
                    <a:pt x="185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29"/>
                    <a:pt x="191" y="29"/>
                    <a:pt x="191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5"/>
                    <a:pt x="183" y="21"/>
                    <a:pt x="181" y="18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1" y="9"/>
                    <a:pt x="167" y="7"/>
                    <a:pt x="163" y="7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22" name="Group 125"/>
          <p:cNvGrpSpPr/>
          <p:nvPr/>
        </p:nvGrpSpPr>
        <p:grpSpPr>
          <a:xfrm>
            <a:off x="5990837" y="3610126"/>
            <a:ext cx="1445032" cy="1486090"/>
            <a:chOff x="4548411" y="2906316"/>
            <a:chExt cx="1084056" cy="1114858"/>
          </a:xfrm>
        </p:grpSpPr>
        <p:sp>
          <p:nvSpPr>
            <p:cNvPr id="23" name="Oval 37"/>
            <p:cNvSpPr>
              <a:spLocks noChangeArrowheads="1"/>
            </p:cNvSpPr>
            <p:nvPr/>
          </p:nvSpPr>
          <p:spPr bwMode="auto">
            <a:xfrm>
              <a:off x="4548411" y="2906316"/>
              <a:ext cx="1007069" cy="10356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4" name="Oval 38"/>
            <p:cNvSpPr>
              <a:spLocks noChangeArrowheads="1"/>
            </p:cNvSpPr>
            <p:nvPr/>
          </p:nvSpPr>
          <p:spPr bwMode="auto">
            <a:xfrm>
              <a:off x="4612913" y="2971581"/>
              <a:ext cx="879105" cy="905154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5" name="Oval 39"/>
            <p:cNvSpPr>
              <a:spLocks noChangeArrowheads="1"/>
            </p:cNvSpPr>
            <p:nvPr/>
          </p:nvSpPr>
          <p:spPr bwMode="auto">
            <a:xfrm>
              <a:off x="4673254" y="3034707"/>
              <a:ext cx="758423" cy="775694"/>
            </a:xfrm>
            <a:prstGeom prst="ellipse">
              <a:avLst/>
            </a:pr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6" name="Freeform 48"/>
            <p:cNvSpPr>
              <a:spLocks noEditPoints="1"/>
            </p:cNvSpPr>
            <p:nvPr/>
          </p:nvSpPr>
          <p:spPr bwMode="auto">
            <a:xfrm>
              <a:off x="4673254" y="3034707"/>
              <a:ext cx="399498" cy="414060"/>
            </a:xfrm>
            <a:custGeom>
              <a:avLst/>
              <a:gdLst>
                <a:gd name="T0" fmla="*/ 1 w 125"/>
                <a:gd name="T1" fmla="*/ 126 h 126"/>
                <a:gd name="T2" fmla="*/ 1 w 125"/>
                <a:gd name="T3" fmla="*/ 125 h 126"/>
                <a:gd name="T4" fmla="*/ 0 w 125"/>
                <a:gd name="T5" fmla="*/ 125 h 126"/>
                <a:gd name="T6" fmla="*/ 0 w 125"/>
                <a:gd name="T7" fmla="*/ 124 h 126"/>
                <a:gd name="T8" fmla="*/ 0 w 125"/>
                <a:gd name="T9" fmla="*/ 124 h 126"/>
                <a:gd name="T10" fmla="*/ 0 w 125"/>
                <a:gd name="T11" fmla="*/ 124 h 126"/>
                <a:gd name="T12" fmla="*/ 0 w 125"/>
                <a:gd name="T13" fmla="*/ 123 h 126"/>
                <a:gd name="T14" fmla="*/ 0 w 125"/>
                <a:gd name="T15" fmla="*/ 123 h 126"/>
                <a:gd name="T16" fmla="*/ 0 w 125"/>
                <a:gd name="T17" fmla="*/ 123 h 126"/>
                <a:gd name="T18" fmla="*/ 0 w 125"/>
                <a:gd name="T19" fmla="*/ 122 h 126"/>
                <a:gd name="T20" fmla="*/ 0 w 125"/>
                <a:gd name="T21" fmla="*/ 122 h 126"/>
                <a:gd name="T22" fmla="*/ 0 w 125"/>
                <a:gd name="T23" fmla="*/ 122 h 126"/>
                <a:gd name="T24" fmla="*/ 0 w 125"/>
                <a:gd name="T25" fmla="*/ 122 h 126"/>
                <a:gd name="T26" fmla="*/ 0 w 125"/>
                <a:gd name="T27" fmla="*/ 121 h 126"/>
                <a:gd name="T28" fmla="*/ 0 w 125"/>
                <a:gd name="T29" fmla="*/ 121 h 126"/>
                <a:gd name="T30" fmla="*/ 0 w 125"/>
                <a:gd name="T31" fmla="*/ 121 h 126"/>
                <a:gd name="T32" fmla="*/ 0 w 125"/>
                <a:gd name="T33" fmla="*/ 121 h 126"/>
                <a:gd name="T34" fmla="*/ 0 w 125"/>
                <a:gd name="T35" fmla="*/ 120 h 126"/>
                <a:gd name="T36" fmla="*/ 0 w 125"/>
                <a:gd name="T37" fmla="*/ 120 h 126"/>
                <a:gd name="T38" fmla="*/ 0 w 125"/>
                <a:gd name="T39" fmla="*/ 120 h 126"/>
                <a:gd name="T40" fmla="*/ 0 w 125"/>
                <a:gd name="T41" fmla="*/ 120 h 126"/>
                <a:gd name="T42" fmla="*/ 0 w 125"/>
                <a:gd name="T43" fmla="*/ 119 h 126"/>
                <a:gd name="T44" fmla="*/ 0 w 125"/>
                <a:gd name="T45" fmla="*/ 119 h 126"/>
                <a:gd name="T46" fmla="*/ 0 w 125"/>
                <a:gd name="T47" fmla="*/ 119 h 126"/>
                <a:gd name="T48" fmla="*/ 0 w 125"/>
                <a:gd name="T49" fmla="*/ 119 h 126"/>
                <a:gd name="T50" fmla="*/ 0 w 125"/>
                <a:gd name="T51" fmla="*/ 118 h 126"/>
                <a:gd name="T52" fmla="*/ 125 w 125"/>
                <a:gd name="T53" fmla="*/ 0 h 126"/>
                <a:gd name="T54" fmla="*/ 125 w 125"/>
                <a:gd name="T55" fmla="*/ 0 h 126"/>
                <a:gd name="T56" fmla="*/ 124 w 125"/>
                <a:gd name="T57" fmla="*/ 0 h 126"/>
                <a:gd name="T58" fmla="*/ 124 w 125"/>
                <a:gd name="T59" fmla="*/ 0 h 126"/>
                <a:gd name="T60" fmla="*/ 123 w 125"/>
                <a:gd name="T61" fmla="*/ 0 h 126"/>
                <a:gd name="T62" fmla="*/ 123 w 125"/>
                <a:gd name="T63" fmla="*/ 0 h 126"/>
                <a:gd name="T64" fmla="*/ 123 w 125"/>
                <a:gd name="T65" fmla="*/ 0 h 126"/>
                <a:gd name="T66" fmla="*/ 122 w 125"/>
                <a:gd name="T67" fmla="*/ 0 h 126"/>
                <a:gd name="T68" fmla="*/ 122 w 125"/>
                <a:gd name="T69" fmla="*/ 0 h 126"/>
                <a:gd name="T70" fmla="*/ 122 w 125"/>
                <a:gd name="T71" fmla="*/ 0 h 126"/>
                <a:gd name="T72" fmla="*/ 122 w 125"/>
                <a:gd name="T73" fmla="*/ 0 h 126"/>
                <a:gd name="T74" fmla="*/ 121 w 125"/>
                <a:gd name="T75" fmla="*/ 0 h 126"/>
                <a:gd name="T76" fmla="*/ 121 w 125"/>
                <a:gd name="T77" fmla="*/ 0 h 126"/>
                <a:gd name="T78" fmla="*/ 121 w 125"/>
                <a:gd name="T79" fmla="*/ 0 h 126"/>
                <a:gd name="T80" fmla="*/ 121 w 125"/>
                <a:gd name="T81" fmla="*/ 0 h 126"/>
                <a:gd name="T82" fmla="*/ 120 w 125"/>
                <a:gd name="T83" fmla="*/ 0 h 126"/>
                <a:gd name="T84" fmla="*/ 120 w 125"/>
                <a:gd name="T85" fmla="*/ 0 h 126"/>
                <a:gd name="T86" fmla="*/ 120 w 125"/>
                <a:gd name="T87" fmla="*/ 0 h 126"/>
                <a:gd name="T88" fmla="*/ 120 w 125"/>
                <a:gd name="T89" fmla="*/ 0 h 126"/>
                <a:gd name="T90" fmla="*/ 120 w 125"/>
                <a:gd name="T91" fmla="*/ 0 h 126"/>
                <a:gd name="T92" fmla="*/ 119 w 125"/>
                <a:gd name="T93" fmla="*/ 0 h 126"/>
                <a:gd name="T94" fmla="*/ 119 w 125"/>
                <a:gd name="T95" fmla="*/ 0 h 126"/>
                <a:gd name="T96" fmla="*/ 119 w 125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6">
                  <a:moveTo>
                    <a:pt x="1" y="126"/>
                  </a:move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moveTo>
                    <a:pt x="1" y="125"/>
                  </a:moveTo>
                  <a:cubicBezTo>
                    <a:pt x="1" y="125"/>
                    <a:pt x="1" y="125"/>
                    <a:pt x="1" y="125"/>
                  </a:cubicBezTo>
                  <a:cubicBezTo>
                    <a:pt x="1" y="125"/>
                    <a:pt x="1" y="125"/>
                    <a:pt x="1" y="125"/>
                  </a:cubicBezTo>
                  <a:moveTo>
                    <a:pt x="0" y="125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3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8"/>
                  </a:moveTo>
                  <a:cubicBezTo>
                    <a:pt x="0" y="118"/>
                    <a:pt x="0" y="118"/>
                    <a:pt x="0" y="119"/>
                  </a:cubicBezTo>
                  <a:cubicBezTo>
                    <a:pt x="0" y="118"/>
                    <a:pt x="0" y="118"/>
                    <a:pt x="0" y="118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7" name="Freeform 50"/>
            <p:cNvSpPr>
              <a:spLocks noEditPoints="1"/>
            </p:cNvSpPr>
            <p:nvPr/>
          </p:nvSpPr>
          <p:spPr bwMode="auto">
            <a:xfrm>
              <a:off x="5316197" y="3695918"/>
              <a:ext cx="316270" cy="325256"/>
            </a:xfrm>
            <a:custGeom>
              <a:avLst/>
              <a:gdLst>
                <a:gd name="T0" fmla="*/ 1 w 99"/>
                <a:gd name="T1" fmla="*/ 99 h 99"/>
                <a:gd name="T2" fmla="*/ 0 w 99"/>
                <a:gd name="T3" fmla="*/ 98 h 99"/>
                <a:gd name="T4" fmla="*/ 0 w 99"/>
                <a:gd name="T5" fmla="*/ 98 h 99"/>
                <a:gd name="T6" fmla="*/ 0 w 99"/>
                <a:gd name="T7" fmla="*/ 97 h 99"/>
                <a:gd name="T8" fmla="*/ 0 w 99"/>
                <a:gd name="T9" fmla="*/ 97 h 99"/>
                <a:gd name="T10" fmla="*/ 0 w 99"/>
                <a:gd name="T11" fmla="*/ 97 h 99"/>
                <a:gd name="T12" fmla="*/ 0 w 99"/>
                <a:gd name="T13" fmla="*/ 97 h 99"/>
                <a:gd name="T14" fmla="*/ 0 w 99"/>
                <a:gd name="T15" fmla="*/ 97 h 99"/>
                <a:gd name="T16" fmla="*/ 0 w 99"/>
                <a:gd name="T17" fmla="*/ 96 h 99"/>
                <a:gd name="T18" fmla="*/ 0 w 99"/>
                <a:gd name="T19" fmla="*/ 96 h 99"/>
                <a:gd name="T20" fmla="*/ 0 w 99"/>
                <a:gd name="T21" fmla="*/ 96 h 99"/>
                <a:gd name="T22" fmla="*/ 0 w 99"/>
                <a:gd name="T23" fmla="*/ 96 h 99"/>
                <a:gd name="T24" fmla="*/ 0 w 99"/>
                <a:gd name="T25" fmla="*/ 96 h 99"/>
                <a:gd name="T26" fmla="*/ 0 w 99"/>
                <a:gd name="T27" fmla="*/ 95 h 99"/>
                <a:gd name="T28" fmla="*/ 0 w 99"/>
                <a:gd name="T29" fmla="*/ 95 h 99"/>
                <a:gd name="T30" fmla="*/ 0 w 99"/>
                <a:gd name="T31" fmla="*/ 95 h 99"/>
                <a:gd name="T32" fmla="*/ 0 w 99"/>
                <a:gd name="T33" fmla="*/ 95 h 99"/>
                <a:gd name="T34" fmla="*/ 0 w 99"/>
                <a:gd name="T35" fmla="*/ 95 h 99"/>
                <a:gd name="T36" fmla="*/ 0 w 99"/>
                <a:gd name="T37" fmla="*/ 94 h 99"/>
                <a:gd name="T38" fmla="*/ 0 w 99"/>
                <a:gd name="T39" fmla="*/ 94 h 99"/>
                <a:gd name="T40" fmla="*/ 0 w 99"/>
                <a:gd name="T41" fmla="*/ 94 h 99"/>
                <a:gd name="T42" fmla="*/ 0 w 99"/>
                <a:gd name="T43" fmla="*/ 94 h 99"/>
                <a:gd name="T44" fmla="*/ 0 w 99"/>
                <a:gd name="T45" fmla="*/ 94 h 99"/>
                <a:gd name="T46" fmla="*/ 0 w 99"/>
                <a:gd name="T47" fmla="*/ 94 h 99"/>
                <a:gd name="T48" fmla="*/ 0 w 99"/>
                <a:gd name="T49" fmla="*/ 94 h 99"/>
                <a:gd name="T50" fmla="*/ 0 w 99"/>
                <a:gd name="T51" fmla="*/ 93 h 99"/>
                <a:gd name="T52" fmla="*/ 99 w 99"/>
                <a:gd name="T53" fmla="*/ 0 h 99"/>
                <a:gd name="T54" fmla="*/ 98 w 99"/>
                <a:gd name="T55" fmla="*/ 0 h 99"/>
                <a:gd name="T56" fmla="*/ 98 w 99"/>
                <a:gd name="T57" fmla="*/ 0 h 99"/>
                <a:gd name="T58" fmla="*/ 98 w 99"/>
                <a:gd name="T59" fmla="*/ 0 h 99"/>
                <a:gd name="T60" fmla="*/ 98 w 99"/>
                <a:gd name="T61" fmla="*/ 0 h 99"/>
                <a:gd name="T62" fmla="*/ 97 w 99"/>
                <a:gd name="T63" fmla="*/ 0 h 99"/>
                <a:gd name="T64" fmla="*/ 97 w 99"/>
                <a:gd name="T65" fmla="*/ 0 h 99"/>
                <a:gd name="T66" fmla="*/ 97 w 99"/>
                <a:gd name="T67" fmla="*/ 0 h 99"/>
                <a:gd name="T68" fmla="*/ 97 w 99"/>
                <a:gd name="T69" fmla="*/ 0 h 99"/>
                <a:gd name="T70" fmla="*/ 97 w 99"/>
                <a:gd name="T71" fmla="*/ 0 h 99"/>
                <a:gd name="T72" fmla="*/ 96 w 99"/>
                <a:gd name="T73" fmla="*/ 0 h 99"/>
                <a:gd name="T74" fmla="*/ 94 w 99"/>
                <a:gd name="T75" fmla="*/ 0 h 99"/>
                <a:gd name="T76" fmla="*/ 96 w 99"/>
                <a:gd name="T77" fmla="*/ 0 h 99"/>
                <a:gd name="T78" fmla="*/ 94 w 99"/>
                <a:gd name="T79" fmla="*/ 0 h 99"/>
                <a:gd name="T80" fmla="*/ 94 w 99"/>
                <a:gd name="T81" fmla="*/ 0 h 99"/>
                <a:gd name="T82" fmla="*/ 96 w 99"/>
                <a:gd name="T83" fmla="*/ 0 h 99"/>
                <a:gd name="T84" fmla="*/ 94 w 99"/>
                <a:gd name="T85" fmla="*/ 0 h 99"/>
                <a:gd name="T86" fmla="*/ 96 w 99"/>
                <a:gd name="T87" fmla="*/ 0 h 99"/>
                <a:gd name="T88" fmla="*/ 94 w 99"/>
                <a:gd name="T89" fmla="*/ 0 h 99"/>
                <a:gd name="T90" fmla="*/ 96 w 99"/>
                <a:gd name="T91" fmla="*/ 0 h 99"/>
                <a:gd name="T92" fmla="*/ 94 w 99"/>
                <a:gd name="T93" fmla="*/ 0 h 99"/>
                <a:gd name="T94" fmla="*/ 95 w 99"/>
                <a:gd name="T95" fmla="*/ 0 h 99"/>
                <a:gd name="T96" fmla="*/ 95 w 99"/>
                <a:gd name="T97" fmla="*/ 0 h 99"/>
                <a:gd name="T98" fmla="*/ 95 w 99"/>
                <a:gd name="T99" fmla="*/ 0 h 99"/>
                <a:gd name="T100" fmla="*/ 95 w 99"/>
                <a:gd name="T101" fmla="*/ 0 h 99"/>
                <a:gd name="T102" fmla="*/ 95 w 99"/>
                <a:gd name="T103" fmla="*/ 0 h 99"/>
                <a:gd name="T104" fmla="*/ 95 w 99"/>
                <a:gd name="T10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99">
                  <a:moveTo>
                    <a:pt x="1" y="99"/>
                  </a:moveTo>
                  <a:cubicBezTo>
                    <a:pt x="1" y="99"/>
                    <a:pt x="1" y="99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3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7" y="0"/>
                  </a:moveTo>
                  <a:cubicBezTo>
                    <a:pt x="97" y="0"/>
                    <a:pt x="98" y="0"/>
                    <a:pt x="98" y="0"/>
                  </a:cubicBezTo>
                  <a:cubicBezTo>
                    <a:pt x="98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8" name="Freeform 52"/>
            <p:cNvSpPr/>
            <p:nvPr/>
          </p:nvSpPr>
          <p:spPr bwMode="auto">
            <a:xfrm>
              <a:off x="5379658" y="3761183"/>
              <a:ext cx="55140" cy="55636"/>
            </a:xfrm>
            <a:custGeom>
              <a:avLst/>
              <a:gdLst>
                <a:gd name="T0" fmla="*/ 17 w 17"/>
                <a:gd name="T1" fmla="*/ 0 h 17"/>
                <a:gd name="T2" fmla="*/ 17 w 17"/>
                <a:gd name="T3" fmla="*/ 0 h 17"/>
                <a:gd name="T4" fmla="*/ 0 w 17"/>
                <a:gd name="T5" fmla="*/ 17 h 17"/>
                <a:gd name="T6" fmla="*/ 0 w 17"/>
                <a:gd name="T7" fmla="*/ 17 h 17"/>
                <a:gd name="T8" fmla="*/ 17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2" y="6"/>
                    <a:pt x="6" y="12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" y="12"/>
                    <a:pt x="12" y="6"/>
                    <a:pt x="17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9" name="Freeform 75"/>
            <p:cNvSpPr/>
            <p:nvPr/>
          </p:nvSpPr>
          <p:spPr bwMode="auto">
            <a:xfrm>
              <a:off x="5434798" y="3702338"/>
              <a:ext cx="134207" cy="58846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0" name="Freeform 76"/>
            <p:cNvSpPr/>
            <p:nvPr/>
          </p:nvSpPr>
          <p:spPr bwMode="auto">
            <a:xfrm>
              <a:off x="5434798" y="3602834"/>
              <a:ext cx="89471" cy="158349"/>
            </a:xfrm>
            <a:custGeom>
              <a:avLst/>
              <a:gdLst>
                <a:gd name="T0" fmla="*/ 28 w 28"/>
                <a:gd name="T1" fmla="*/ 0 h 48"/>
                <a:gd name="T2" fmla="*/ 28 w 28"/>
                <a:gd name="T3" fmla="*/ 0 h 48"/>
                <a:gd name="T4" fmla="*/ 0 w 28"/>
                <a:gd name="T5" fmla="*/ 48 h 48"/>
                <a:gd name="T6" fmla="*/ 0 w 28"/>
                <a:gd name="T7" fmla="*/ 48 h 48"/>
                <a:gd name="T8" fmla="*/ 0 w 28"/>
                <a:gd name="T9" fmla="*/ 48 h 48"/>
                <a:gd name="T10" fmla="*/ 0 w 28"/>
                <a:gd name="T11" fmla="*/ 48 h 48"/>
                <a:gd name="T12" fmla="*/ 0 w 28"/>
                <a:gd name="T13" fmla="*/ 48 h 48"/>
                <a:gd name="T14" fmla="*/ 20 w 28"/>
                <a:gd name="T15" fmla="*/ 20 h 48"/>
                <a:gd name="T16" fmla="*/ 28 w 2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8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2" y="18"/>
                    <a:pt x="12" y="3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39"/>
                    <a:pt x="14" y="30"/>
                    <a:pt x="20" y="20"/>
                  </a:cubicBezTo>
                  <a:cubicBezTo>
                    <a:pt x="23" y="13"/>
                    <a:pt x="26" y="7"/>
                    <a:pt x="2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1" name="Freeform 77"/>
            <p:cNvSpPr/>
            <p:nvPr/>
          </p:nvSpPr>
          <p:spPr bwMode="auto">
            <a:xfrm>
              <a:off x="5434798" y="3702338"/>
              <a:ext cx="134207" cy="58846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257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2" name="Oval 78"/>
            <p:cNvSpPr>
              <a:spLocks noChangeArrowheads="1"/>
            </p:cNvSpPr>
            <p:nvPr/>
          </p:nvSpPr>
          <p:spPr bwMode="auto">
            <a:xfrm>
              <a:off x="5434798" y="3761183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3" name="Freeform 81"/>
            <p:cNvSpPr/>
            <p:nvPr/>
          </p:nvSpPr>
          <p:spPr bwMode="auto">
            <a:xfrm>
              <a:off x="5322439" y="3816820"/>
              <a:ext cx="57220" cy="134810"/>
            </a:xfrm>
            <a:custGeom>
              <a:avLst/>
              <a:gdLst>
                <a:gd name="T0" fmla="*/ 18 w 18"/>
                <a:gd name="T1" fmla="*/ 0 h 41"/>
                <a:gd name="T2" fmla="*/ 18 w 18"/>
                <a:gd name="T3" fmla="*/ 0 h 41"/>
                <a:gd name="T4" fmla="*/ 0 w 18"/>
                <a:gd name="T5" fmla="*/ 41 h 41"/>
                <a:gd name="T6" fmla="*/ 0 w 18"/>
                <a:gd name="T7" fmla="*/ 41 h 41"/>
                <a:gd name="T8" fmla="*/ 18 w 1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9" y="12"/>
                    <a:pt x="3" y="26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26"/>
                    <a:pt x="9" y="12"/>
                    <a:pt x="18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4" name="Freeform 82"/>
            <p:cNvSpPr/>
            <p:nvPr/>
          </p:nvSpPr>
          <p:spPr bwMode="auto">
            <a:xfrm>
              <a:off x="5226726" y="3816820"/>
              <a:ext cx="152933" cy="92014"/>
            </a:xfrm>
            <a:custGeom>
              <a:avLst/>
              <a:gdLst>
                <a:gd name="T0" fmla="*/ 48 w 48"/>
                <a:gd name="T1" fmla="*/ 0 h 28"/>
                <a:gd name="T2" fmla="*/ 0 w 48"/>
                <a:gd name="T3" fmla="*/ 28 h 28"/>
                <a:gd name="T4" fmla="*/ 0 w 48"/>
                <a:gd name="T5" fmla="*/ 28 h 28"/>
                <a:gd name="T6" fmla="*/ 20 w 48"/>
                <a:gd name="T7" fmla="*/ 19 h 28"/>
                <a:gd name="T8" fmla="*/ 48 w 48"/>
                <a:gd name="T9" fmla="*/ 0 h 28"/>
                <a:gd name="T10" fmla="*/ 48 w 48"/>
                <a:gd name="T11" fmla="*/ 0 h 28"/>
                <a:gd name="T12" fmla="*/ 48 w 48"/>
                <a:gd name="T13" fmla="*/ 0 h 28"/>
                <a:gd name="T14" fmla="*/ 48 w 48"/>
                <a:gd name="T15" fmla="*/ 0 h 28"/>
                <a:gd name="T16" fmla="*/ 48 w 4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8">
                  <a:moveTo>
                    <a:pt x="48" y="0"/>
                  </a:moveTo>
                  <a:cubicBezTo>
                    <a:pt x="34" y="12"/>
                    <a:pt x="18" y="22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7" y="26"/>
                    <a:pt x="14" y="23"/>
                    <a:pt x="20" y="19"/>
                  </a:cubicBezTo>
                  <a:cubicBezTo>
                    <a:pt x="30" y="14"/>
                    <a:pt x="39" y="7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5" name="Oval 84"/>
            <p:cNvSpPr>
              <a:spLocks noChangeArrowheads="1"/>
            </p:cNvSpPr>
            <p:nvPr/>
          </p:nvSpPr>
          <p:spPr bwMode="auto">
            <a:xfrm>
              <a:off x="5379658" y="3816819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6" name="Freeform 87"/>
            <p:cNvSpPr>
              <a:spLocks noEditPoints="1"/>
            </p:cNvSpPr>
            <p:nvPr/>
          </p:nvSpPr>
          <p:spPr bwMode="auto">
            <a:xfrm>
              <a:off x="4871964" y="3277578"/>
              <a:ext cx="351642" cy="322047"/>
            </a:xfrm>
            <a:custGeom>
              <a:avLst/>
              <a:gdLst>
                <a:gd name="T0" fmla="*/ 23 w 110"/>
                <a:gd name="T1" fmla="*/ 40 h 98"/>
                <a:gd name="T2" fmla="*/ 34 w 110"/>
                <a:gd name="T3" fmla="*/ 55 h 98"/>
                <a:gd name="T4" fmla="*/ 50 w 110"/>
                <a:gd name="T5" fmla="*/ 44 h 98"/>
                <a:gd name="T6" fmla="*/ 39 w 110"/>
                <a:gd name="T7" fmla="*/ 30 h 98"/>
                <a:gd name="T8" fmla="*/ 50 w 110"/>
                <a:gd name="T9" fmla="*/ 22 h 98"/>
                <a:gd name="T10" fmla="*/ 8 w 110"/>
                <a:gd name="T11" fmla="*/ 0 h 98"/>
                <a:gd name="T12" fmla="*/ 11 w 110"/>
                <a:gd name="T13" fmla="*/ 48 h 98"/>
                <a:gd name="T14" fmla="*/ 23 w 110"/>
                <a:gd name="T15" fmla="*/ 40 h 98"/>
                <a:gd name="T16" fmla="*/ 88 w 110"/>
                <a:gd name="T17" fmla="*/ 41 h 98"/>
                <a:gd name="T18" fmla="*/ 100 w 110"/>
                <a:gd name="T19" fmla="*/ 49 h 98"/>
                <a:gd name="T20" fmla="*/ 105 w 110"/>
                <a:gd name="T21" fmla="*/ 1 h 98"/>
                <a:gd name="T22" fmla="*/ 62 w 110"/>
                <a:gd name="T23" fmla="*/ 22 h 98"/>
                <a:gd name="T24" fmla="*/ 73 w 110"/>
                <a:gd name="T25" fmla="*/ 30 h 98"/>
                <a:gd name="T26" fmla="*/ 0 w 110"/>
                <a:gd name="T27" fmla="*/ 78 h 98"/>
                <a:gd name="T28" fmla="*/ 4 w 110"/>
                <a:gd name="T29" fmla="*/ 96 h 98"/>
                <a:gd name="T30" fmla="*/ 88 w 110"/>
                <a:gd name="T31" fmla="*/ 41 h 98"/>
                <a:gd name="T32" fmla="*/ 77 w 110"/>
                <a:gd name="T33" fmla="*/ 66 h 98"/>
                <a:gd name="T34" fmla="*/ 62 w 110"/>
                <a:gd name="T35" fmla="*/ 78 h 98"/>
                <a:gd name="T36" fmla="*/ 105 w 110"/>
                <a:gd name="T37" fmla="*/ 98 h 98"/>
                <a:gd name="T38" fmla="*/ 110 w 110"/>
                <a:gd name="T39" fmla="*/ 80 h 98"/>
                <a:gd name="T40" fmla="*/ 77 w 110"/>
                <a:gd name="T4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98">
                  <a:moveTo>
                    <a:pt x="23" y="40"/>
                  </a:moveTo>
                  <a:cubicBezTo>
                    <a:pt x="27" y="45"/>
                    <a:pt x="30" y="50"/>
                    <a:pt x="34" y="55"/>
                  </a:cubicBezTo>
                  <a:cubicBezTo>
                    <a:pt x="40" y="52"/>
                    <a:pt x="45" y="48"/>
                    <a:pt x="50" y="44"/>
                  </a:cubicBezTo>
                  <a:cubicBezTo>
                    <a:pt x="46" y="40"/>
                    <a:pt x="42" y="35"/>
                    <a:pt x="39" y="3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48"/>
                    <a:pt x="11" y="48"/>
                    <a:pt x="11" y="48"/>
                  </a:cubicBezTo>
                  <a:lnTo>
                    <a:pt x="23" y="40"/>
                  </a:lnTo>
                  <a:close/>
                  <a:moveTo>
                    <a:pt x="88" y="41"/>
                  </a:moveTo>
                  <a:cubicBezTo>
                    <a:pt x="100" y="49"/>
                    <a:pt x="100" y="49"/>
                    <a:pt x="100" y="4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46" y="68"/>
                    <a:pt x="1" y="78"/>
                    <a:pt x="0" y="7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6" y="96"/>
                    <a:pt x="57" y="85"/>
                    <a:pt x="88" y="41"/>
                  </a:cubicBezTo>
                  <a:close/>
                  <a:moveTo>
                    <a:pt x="77" y="66"/>
                  </a:moveTo>
                  <a:cubicBezTo>
                    <a:pt x="72" y="70"/>
                    <a:pt x="67" y="75"/>
                    <a:pt x="62" y="78"/>
                  </a:cubicBezTo>
                  <a:cubicBezTo>
                    <a:pt x="84" y="93"/>
                    <a:pt x="104" y="98"/>
                    <a:pt x="105" y="98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80"/>
                    <a:pt x="95" y="76"/>
                    <a:pt x="7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37" name="Group 124"/>
          <p:cNvGrpSpPr/>
          <p:nvPr/>
        </p:nvGrpSpPr>
        <p:grpSpPr>
          <a:xfrm>
            <a:off x="5140648" y="2131806"/>
            <a:ext cx="1755671" cy="1669434"/>
            <a:chOff x="3707801" y="2040749"/>
            <a:chExt cx="1317096" cy="1309585"/>
          </a:xfrm>
        </p:grpSpPr>
        <p:sp>
          <p:nvSpPr>
            <p:cNvPr id="38" name="Oval 40"/>
            <p:cNvSpPr>
              <a:spLocks noChangeArrowheads="1"/>
            </p:cNvSpPr>
            <p:nvPr/>
          </p:nvSpPr>
          <p:spPr bwMode="auto">
            <a:xfrm>
              <a:off x="3707801" y="2040749"/>
              <a:ext cx="1259877" cy="12956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9" name="Oval 41"/>
            <p:cNvSpPr>
              <a:spLocks noChangeArrowheads="1"/>
            </p:cNvSpPr>
            <p:nvPr/>
          </p:nvSpPr>
          <p:spPr bwMode="auto">
            <a:xfrm>
              <a:off x="3791029" y="2123134"/>
              <a:ext cx="1096540" cy="1131977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0" name="Oval 42"/>
            <p:cNvSpPr>
              <a:spLocks noChangeArrowheads="1"/>
            </p:cNvSpPr>
            <p:nvPr/>
          </p:nvSpPr>
          <p:spPr bwMode="auto">
            <a:xfrm>
              <a:off x="3868016" y="2202308"/>
              <a:ext cx="942566" cy="973629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1" name="Freeform 53"/>
            <p:cNvSpPr>
              <a:spLocks noEditPoints="1"/>
            </p:cNvSpPr>
            <p:nvPr/>
          </p:nvSpPr>
          <p:spPr bwMode="auto">
            <a:xfrm>
              <a:off x="3868016" y="2202308"/>
              <a:ext cx="498333" cy="515702"/>
            </a:xfrm>
            <a:custGeom>
              <a:avLst/>
              <a:gdLst>
                <a:gd name="T0" fmla="*/ 0 w 156"/>
                <a:gd name="T1" fmla="*/ 156 h 157"/>
                <a:gd name="T2" fmla="*/ 0 w 156"/>
                <a:gd name="T3" fmla="*/ 156 h 157"/>
                <a:gd name="T4" fmla="*/ 0 w 156"/>
                <a:gd name="T5" fmla="*/ 155 h 157"/>
                <a:gd name="T6" fmla="*/ 0 w 156"/>
                <a:gd name="T7" fmla="*/ 155 h 157"/>
                <a:gd name="T8" fmla="*/ 0 w 156"/>
                <a:gd name="T9" fmla="*/ 154 h 157"/>
                <a:gd name="T10" fmla="*/ 0 w 156"/>
                <a:gd name="T11" fmla="*/ 154 h 157"/>
                <a:gd name="T12" fmla="*/ 0 w 156"/>
                <a:gd name="T13" fmla="*/ 153 h 157"/>
                <a:gd name="T14" fmla="*/ 0 w 156"/>
                <a:gd name="T15" fmla="*/ 153 h 157"/>
                <a:gd name="T16" fmla="*/ 0 w 156"/>
                <a:gd name="T17" fmla="*/ 152 h 157"/>
                <a:gd name="T18" fmla="*/ 0 w 156"/>
                <a:gd name="T19" fmla="*/ 152 h 157"/>
                <a:gd name="T20" fmla="*/ 0 w 156"/>
                <a:gd name="T21" fmla="*/ 151 h 157"/>
                <a:gd name="T22" fmla="*/ 0 w 156"/>
                <a:gd name="T23" fmla="*/ 151 h 157"/>
                <a:gd name="T24" fmla="*/ 0 w 156"/>
                <a:gd name="T25" fmla="*/ 150 h 157"/>
                <a:gd name="T26" fmla="*/ 0 w 156"/>
                <a:gd name="T27" fmla="*/ 150 h 157"/>
                <a:gd name="T28" fmla="*/ 0 w 156"/>
                <a:gd name="T29" fmla="*/ 149 h 157"/>
                <a:gd name="T30" fmla="*/ 0 w 156"/>
                <a:gd name="T31" fmla="*/ 149 h 157"/>
                <a:gd name="T32" fmla="*/ 0 w 156"/>
                <a:gd name="T33" fmla="*/ 149 h 157"/>
                <a:gd name="T34" fmla="*/ 0 w 156"/>
                <a:gd name="T35" fmla="*/ 148 h 157"/>
                <a:gd name="T36" fmla="*/ 0 w 156"/>
                <a:gd name="T37" fmla="*/ 148 h 157"/>
                <a:gd name="T38" fmla="*/ 0 w 156"/>
                <a:gd name="T39" fmla="*/ 147 h 157"/>
                <a:gd name="T40" fmla="*/ 0 w 156"/>
                <a:gd name="T41" fmla="*/ 147 h 157"/>
                <a:gd name="T42" fmla="*/ 0 w 156"/>
                <a:gd name="T43" fmla="*/ 146 h 157"/>
                <a:gd name="T44" fmla="*/ 0 w 156"/>
                <a:gd name="T45" fmla="*/ 146 h 157"/>
                <a:gd name="T46" fmla="*/ 0 w 156"/>
                <a:gd name="T47" fmla="*/ 145 h 157"/>
                <a:gd name="T48" fmla="*/ 0 w 156"/>
                <a:gd name="T49" fmla="*/ 145 h 157"/>
                <a:gd name="T50" fmla="*/ 0 w 156"/>
                <a:gd name="T51" fmla="*/ 144 h 157"/>
                <a:gd name="T52" fmla="*/ 0 w 156"/>
                <a:gd name="T53" fmla="*/ 143 h 157"/>
                <a:gd name="T54" fmla="*/ 156 w 156"/>
                <a:gd name="T55" fmla="*/ 0 h 157"/>
                <a:gd name="T56" fmla="*/ 155 w 156"/>
                <a:gd name="T57" fmla="*/ 0 h 157"/>
                <a:gd name="T58" fmla="*/ 155 w 156"/>
                <a:gd name="T59" fmla="*/ 0 h 157"/>
                <a:gd name="T60" fmla="*/ 154 w 156"/>
                <a:gd name="T61" fmla="*/ 0 h 157"/>
                <a:gd name="T62" fmla="*/ 154 w 156"/>
                <a:gd name="T63" fmla="*/ 0 h 157"/>
                <a:gd name="T64" fmla="*/ 153 w 156"/>
                <a:gd name="T65" fmla="*/ 0 h 157"/>
                <a:gd name="T66" fmla="*/ 153 w 156"/>
                <a:gd name="T67" fmla="*/ 0 h 157"/>
                <a:gd name="T68" fmla="*/ 142 w 156"/>
                <a:gd name="T69" fmla="*/ 0 h 157"/>
                <a:gd name="T70" fmla="*/ 143 w 156"/>
                <a:gd name="T71" fmla="*/ 0 h 157"/>
                <a:gd name="T72" fmla="*/ 152 w 156"/>
                <a:gd name="T73" fmla="*/ 0 h 157"/>
                <a:gd name="T74" fmla="*/ 152 w 156"/>
                <a:gd name="T75" fmla="*/ 0 h 157"/>
                <a:gd name="T76" fmla="*/ 151 w 156"/>
                <a:gd name="T77" fmla="*/ 0 h 157"/>
                <a:gd name="T78" fmla="*/ 144 w 156"/>
                <a:gd name="T79" fmla="*/ 0 h 157"/>
                <a:gd name="T80" fmla="*/ 144 w 156"/>
                <a:gd name="T81" fmla="*/ 0 h 157"/>
                <a:gd name="T82" fmla="*/ 150 w 156"/>
                <a:gd name="T83" fmla="*/ 0 h 157"/>
                <a:gd name="T84" fmla="*/ 145 w 156"/>
                <a:gd name="T85" fmla="*/ 0 h 157"/>
                <a:gd name="T86" fmla="*/ 145 w 156"/>
                <a:gd name="T87" fmla="*/ 0 h 157"/>
                <a:gd name="T88" fmla="*/ 150 w 156"/>
                <a:gd name="T89" fmla="*/ 0 h 157"/>
                <a:gd name="T90" fmla="*/ 145 w 156"/>
                <a:gd name="T91" fmla="*/ 0 h 157"/>
                <a:gd name="T92" fmla="*/ 145 w 156"/>
                <a:gd name="T93" fmla="*/ 0 h 157"/>
                <a:gd name="T94" fmla="*/ 149 w 156"/>
                <a:gd name="T95" fmla="*/ 0 h 157"/>
                <a:gd name="T96" fmla="*/ 146 w 156"/>
                <a:gd name="T97" fmla="*/ 0 h 157"/>
                <a:gd name="T98" fmla="*/ 146 w 156"/>
                <a:gd name="T99" fmla="*/ 0 h 157"/>
                <a:gd name="T100" fmla="*/ 148 w 156"/>
                <a:gd name="T101" fmla="*/ 0 h 157"/>
                <a:gd name="T102" fmla="*/ 147 w 156"/>
                <a:gd name="T103" fmla="*/ 0 h 157"/>
                <a:gd name="T104" fmla="*/ 147 w 156"/>
                <a:gd name="T105" fmla="*/ 0 h 157"/>
                <a:gd name="T106" fmla="*/ 147 w 156"/>
                <a:gd name="T10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6" h="157">
                  <a:moveTo>
                    <a:pt x="0" y="157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3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1"/>
                  </a:move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49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8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6"/>
                  </a:moveTo>
                  <a:cubicBezTo>
                    <a:pt x="0" y="146"/>
                    <a:pt x="0" y="147"/>
                    <a:pt x="0" y="147"/>
                  </a:cubicBezTo>
                  <a:cubicBezTo>
                    <a:pt x="0" y="147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5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2" y="0"/>
                  </a:moveTo>
                  <a:cubicBezTo>
                    <a:pt x="152" y="0"/>
                    <a:pt x="153" y="0"/>
                    <a:pt x="153" y="0"/>
                  </a:cubicBezTo>
                  <a:cubicBezTo>
                    <a:pt x="153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1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0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9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8" y="0"/>
                    <a:pt x="148" y="0"/>
                  </a:cubicBezTo>
                  <a:cubicBezTo>
                    <a:pt x="148" y="0"/>
                    <a:pt x="147" y="0"/>
                    <a:pt x="147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2" name="Freeform 64"/>
            <p:cNvSpPr/>
            <p:nvPr/>
          </p:nvSpPr>
          <p:spPr bwMode="auto">
            <a:xfrm>
              <a:off x="3880500" y="2416292"/>
              <a:ext cx="66583" cy="157279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1" y="14"/>
                    <a:pt x="21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3" name="Freeform 66"/>
            <p:cNvSpPr/>
            <p:nvPr/>
          </p:nvSpPr>
          <p:spPr bwMode="auto">
            <a:xfrm>
              <a:off x="3880500" y="2416292"/>
              <a:ext cx="66583" cy="157279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2" y="14"/>
                    <a:pt x="21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4" name="Freeform 68"/>
            <p:cNvSpPr>
              <a:spLocks noEditPoints="1"/>
            </p:cNvSpPr>
            <p:nvPr/>
          </p:nvSpPr>
          <p:spPr bwMode="auto">
            <a:xfrm>
              <a:off x="4944788" y="2906316"/>
              <a:ext cx="80109" cy="9630"/>
            </a:xfrm>
            <a:custGeom>
              <a:avLst/>
              <a:gdLst>
                <a:gd name="T0" fmla="*/ 0 w 25"/>
                <a:gd name="T1" fmla="*/ 3 h 3"/>
                <a:gd name="T2" fmla="*/ 0 w 25"/>
                <a:gd name="T3" fmla="*/ 3 h 3"/>
                <a:gd name="T4" fmla="*/ 0 w 25"/>
                <a:gd name="T5" fmla="*/ 3 h 3"/>
                <a:gd name="T6" fmla="*/ 0 w 25"/>
                <a:gd name="T7" fmla="*/ 3 h 3"/>
                <a:gd name="T8" fmla="*/ 0 w 25"/>
                <a:gd name="T9" fmla="*/ 3 h 3"/>
                <a:gd name="T10" fmla="*/ 0 w 25"/>
                <a:gd name="T11" fmla="*/ 3 h 3"/>
                <a:gd name="T12" fmla="*/ 1 w 25"/>
                <a:gd name="T13" fmla="*/ 3 h 3"/>
                <a:gd name="T14" fmla="*/ 0 w 25"/>
                <a:gd name="T15" fmla="*/ 3 h 3"/>
                <a:gd name="T16" fmla="*/ 1 w 25"/>
                <a:gd name="T17" fmla="*/ 3 h 3"/>
                <a:gd name="T18" fmla="*/ 25 w 25"/>
                <a:gd name="T19" fmla="*/ 0 h 3"/>
                <a:gd name="T20" fmla="*/ 1 w 25"/>
                <a:gd name="T21" fmla="*/ 3 h 3"/>
                <a:gd name="T22" fmla="*/ 25 w 25"/>
                <a:gd name="T23" fmla="*/ 0 h 3"/>
                <a:gd name="T24" fmla="*/ 25 w 25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moveTo>
                    <a:pt x="25" y="0"/>
                  </a:moveTo>
                  <a:cubicBezTo>
                    <a:pt x="17" y="0"/>
                    <a:pt x="9" y="1"/>
                    <a:pt x="1" y="3"/>
                  </a:cubicBezTo>
                  <a:cubicBezTo>
                    <a:pt x="9" y="1"/>
                    <a:pt x="1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5" name="Freeform 71"/>
            <p:cNvSpPr/>
            <p:nvPr/>
          </p:nvSpPr>
          <p:spPr bwMode="auto">
            <a:xfrm>
              <a:off x="4565058" y="2922365"/>
              <a:ext cx="361005" cy="371263"/>
            </a:xfrm>
            <a:custGeom>
              <a:avLst/>
              <a:gdLst>
                <a:gd name="T0" fmla="*/ 113 w 113"/>
                <a:gd name="T1" fmla="*/ 0 h 113"/>
                <a:gd name="T2" fmla="*/ 113 w 113"/>
                <a:gd name="T3" fmla="*/ 0 h 113"/>
                <a:gd name="T4" fmla="*/ 0 w 113"/>
                <a:gd name="T5" fmla="*/ 113 h 113"/>
                <a:gd name="T6" fmla="*/ 0 w 113"/>
                <a:gd name="T7" fmla="*/ 113 h 113"/>
                <a:gd name="T8" fmla="*/ 25 w 113"/>
                <a:gd name="T9" fmla="*/ 101 h 113"/>
                <a:gd name="T10" fmla="*/ 102 w 113"/>
                <a:gd name="T11" fmla="*/ 24 h 113"/>
                <a:gd name="T12" fmla="*/ 113 w 113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3" y="52"/>
                    <a:pt x="52" y="9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10"/>
                    <a:pt x="17" y="106"/>
                    <a:pt x="25" y="101"/>
                  </a:cubicBezTo>
                  <a:cubicBezTo>
                    <a:pt x="57" y="84"/>
                    <a:pt x="84" y="57"/>
                    <a:pt x="102" y="24"/>
                  </a:cubicBezTo>
                  <a:cubicBezTo>
                    <a:pt x="106" y="16"/>
                    <a:pt x="110" y="8"/>
                    <a:pt x="113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6" name="Freeform 72"/>
            <p:cNvSpPr/>
            <p:nvPr/>
          </p:nvSpPr>
          <p:spPr bwMode="auto">
            <a:xfrm>
              <a:off x="4679497" y="3041126"/>
              <a:ext cx="300664" cy="309208"/>
            </a:xfrm>
            <a:custGeom>
              <a:avLst/>
              <a:gdLst>
                <a:gd name="T0" fmla="*/ 94 w 94"/>
                <a:gd name="T1" fmla="*/ 0 h 94"/>
                <a:gd name="T2" fmla="*/ 0 w 94"/>
                <a:gd name="T3" fmla="*/ 94 h 94"/>
                <a:gd name="T4" fmla="*/ 0 w 94"/>
                <a:gd name="T5" fmla="*/ 94 h 94"/>
                <a:gd name="T6" fmla="*/ 94 w 94"/>
                <a:gd name="T7" fmla="*/ 0 h 94"/>
                <a:gd name="T8" fmla="*/ 94 w 94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94" y="0"/>
                  </a:moveTo>
                  <a:cubicBezTo>
                    <a:pt x="47" y="9"/>
                    <a:pt x="10" y="46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0" y="46"/>
                    <a:pt x="47" y="9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2D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7" name="Freeform 88"/>
            <p:cNvSpPr>
              <a:spLocks noEditPoints="1"/>
            </p:cNvSpPr>
            <p:nvPr/>
          </p:nvSpPr>
          <p:spPr bwMode="auto">
            <a:xfrm>
              <a:off x="4037594" y="2524353"/>
              <a:ext cx="600288" cy="312418"/>
            </a:xfrm>
            <a:custGeom>
              <a:avLst/>
              <a:gdLst>
                <a:gd name="T0" fmla="*/ 26 w 188"/>
                <a:gd name="T1" fmla="*/ 37 h 95"/>
                <a:gd name="T2" fmla="*/ 17 w 188"/>
                <a:gd name="T3" fmla="*/ 46 h 95"/>
                <a:gd name="T4" fmla="*/ 20 w 188"/>
                <a:gd name="T5" fmla="*/ 53 h 95"/>
                <a:gd name="T6" fmla="*/ 4 w 188"/>
                <a:gd name="T7" fmla="*/ 78 h 95"/>
                <a:gd name="T8" fmla="*/ 6 w 188"/>
                <a:gd name="T9" fmla="*/ 78 h 95"/>
                <a:gd name="T10" fmla="*/ 16 w 188"/>
                <a:gd name="T11" fmla="*/ 69 h 95"/>
                <a:gd name="T12" fmla="*/ 11 w 188"/>
                <a:gd name="T13" fmla="*/ 95 h 95"/>
                <a:gd name="T14" fmla="*/ 19 w 188"/>
                <a:gd name="T15" fmla="*/ 95 h 95"/>
                <a:gd name="T16" fmla="*/ 26 w 188"/>
                <a:gd name="T17" fmla="*/ 84 h 95"/>
                <a:gd name="T18" fmla="*/ 32 w 188"/>
                <a:gd name="T19" fmla="*/ 95 h 95"/>
                <a:gd name="T20" fmla="*/ 40 w 188"/>
                <a:gd name="T21" fmla="*/ 95 h 95"/>
                <a:gd name="T22" fmla="*/ 35 w 188"/>
                <a:gd name="T23" fmla="*/ 69 h 95"/>
                <a:gd name="T24" fmla="*/ 46 w 188"/>
                <a:gd name="T25" fmla="*/ 78 h 95"/>
                <a:gd name="T26" fmla="*/ 47 w 188"/>
                <a:gd name="T27" fmla="*/ 78 h 95"/>
                <a:gd name="T28" fmla="*/ 31 w 188"/>
                <a:gd name="T29" fmla="*/ 53 h 95"/>
                <a:gd name="T30" fmla="*/ 35 w 188"/>
                <a:gd name="T31" fmla="*/ 46 h 95"/>
                <a:gd name="T32" fmla="*/ 26 w 188"/>
                <a:gd name="T33" fmla="*/ 37 h 95"/>
                <a:gd name="T34" fmla="*/ 163 w 188"/>
                <a:gd name="T35" fmla="*/ 37 h 95"/>
                <a:gd name="T36" fmla="*/ 154 w 188"/>
                <a:gd name="T37" fmla="*/ 46 h 95"/>
                <a:gd name="T38" fmla="*/ 157 w 188"/>
                <a:gd name="T39" fmla="*/ 53 h 95"/>
                <a:gd name="T40" fmla="*/ 141 w 188"/>
                <a:gd name="T41" fmla="*/ 78 h 95"/>
                <a:gd name="T42" fmla="*/ 143 w 188"/>
                <a:gd name="T43" fmla="*/ 78 h 95"/>
                <a:gd name="T44" fmla="*/ 153 w 188"/>
                <a:gd name="T45" fmla="*/ 69 h 95"/>
                <a:gd name="T46" fmla="*/ 148 w 188"/>
                <a:gd name="T47" fmla="*/ 95 h 95"/>
                <a:gd name="T48" fmla="*/ 157 w 188"/>
                <a:gd name="T49" fmla="*/ 95 h 95"/>
                <a:gd name="T50" fmla="*/ 163 w 188"/>
                <a:gd name="T51" fmla="*/ 84 h 95"/>
                <a:gd name="T52" fmla="*/ 169 w 188"/>
                <a:gd name="T53" fmla="*/ 95 h 95"/>
                <a:gd name="T54" fmla="*/ 177 w 188"/>
                <a:gd name="T55" fmla="*/ 95 h 95"/>
                <a:gd name="T56" fmla="*/ 173 w 188"/>
                <a:gd name="T57" fmla="*/ 69 h 95"/>
                <a:gd name="T58" fmla="*/ 183 w 188"/>
                <a:gd name="T59" fmla="*/ 78 h 95"/>
                <a:gd name="T60" fmla="*/ 185 w 188"/>
                <a:gd name="T61" fmla="*/ 78 h 95"/>
                <a:gd name="T62" fmla="*/ 169 w 188"/>
                <a:gd name="T63" fmla="*/ 53 h 95"/>
                <a:gd name="T64" fmla="*/ 172 w 188"/>
                <a:gd name="T65" fmla="*/ 46 h 95"/>
                <a:gd name="T66" fmla="*/ 163 w 188"/>
                <a:gd name="T67" fmla="*/ 37 h 95"/>
                <a:gd name="T68" fmla="*/ 96 w 188"/>
                <a:gd name="T69" fmla="*/ 0 h 95"/>
                <a:gd name="T70" fmla="*/ 81 w 188"/>
                <a:gd name="T71" fmla="*/ 14 h 95"/>
                <a:gd name="T72" fmla="*/ 87 w 188"/>
                <a:gd name="T73" fmla="*/ 26 h 95"/>
                <a:gd name="T74" fmla="*/ 60 w 188"/>
                <a:gd name="T75" fmla="*/ 67 h 95"/>
                <a:gd name="T76" fmla="*/ 63 w 188"/>
                <a:gd name="T77" fmla="*/ 68 h 95"/>
                <a:gd name="T78" fmla="*/ 80 w 188"/>
                <a:gd name="T79" fmla="*/ 53 h 95"/>
                <a:gd name="T80" fmla="*/ 72 w 188"/>
                <a:gd name="T81" fmla="*/ 95 h 95"/>
                <a:gd name="T82" fmla="*/ 86 w 188"/>
                <a:gd name="T83" fmla="*/ 95 h 95"/>
                <a:gd name="T84" fmla="*/ 96 w 188"/>
                <a:gd name="T85" fmla="*/ 78 h 95"/>
                <a:gd name="T86" fmla="*/ 106 w 188"/>
                <a:gd name="T87" fmla="*/ 95 h 95"/>
                <a:gd name="T88" fmla="*/ 119 w 188"/>
                <a:gd name="T89" fmla="*/ 95 h 95"/>
                <a:gd name="T90" fmla="*/ 112 w 188"/>
                <a:gd name="T91" fmla="*/ 53 h 95"/>
                <a:gd name="T92" fmla="*/ 128 w 188"/>
                <a:gd name="T93" fmla="*/ 68 h 95"/>
                <a:gd name="T94" fmla="*/ 131 w 188"/>
                <a:gd name="T95" fmla="*/ 67 h 95"/>
                <a:gd name="T96" fmla="*/ 105 w 188"/>
                <a:gd name="T97" fmla="*/ 26 h 95"/>
                <a:gd name="T98" fmla="*/ 111 w 188"/>
                <a:gd name="T99" fmla="*/ 14 h 95"/>
                <a:gd name="T100" fmla="*/ 96 w 188"/>
                <a:gd name="T10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8" h="95">
                  <a:moveTo>
                    <a:pt x="26" y="37"/>
                  </a:moveTo>
                  <a:cubicBezTo>
                    <a:pt x="21" y="37"/>
                    <a:pt x="17" y="41"/>
                    <a:pt x="17" y="46"/>
                  </a:cubicBezTo>
                  <a:cubicBezTo>
                    <a:pt x="17" y="49"/>
                    <a:pt x="18" y="51"/>
                    <a:pt x="20" y="53"/>
                  </a:cubicBezTo>
                  <a:cubicBezTo>
                    <a:pt x="11" y="56"/>
                    <a:pt x="0" y="74"/>
                    <a:pt x="4" y="78"/>
                  </a:cubicBezTo>
                  <a:cubicBezTo>
                    <a:pt x="4" y="78"/>
                    <a:pt x="5" y="78"/>
                    <a:pt x="6" y="78"/>
                  </a:cubicBezTo>
                  <a:cubicBezTo>
                    <a:pt x="9" y="78"/>
                    <a:pt x="13" y="74"/>
                    <a:pt x="16" y="69"/>
                  </a:cubicBezTo>
                  <a:cubicBezTo>
                    <a:pt x="14" y="78"/>
                    <a:pt x="12" y="87"/>
                    <a:pt x="11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0" y="91"/>
                    <a:pt x="22" y="84"/>
                    <a:pt x="26" y="84"/>
                  </a:cubicBezTo>
                  <a:cubicBezTo>
                    <a:pt x="29" y="84"/>
                    <a:pt x="32" y="91"/>
                    <a:pt x="32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87"/>
                    <a:pt x="38" y="78"/>
                    <a:pt x="35" y="69"/>
                  </a:cubicBezTo>
                  <a:cubicBezTo>
                    <a:pt x="39" y="74"/>
                    <a:pt x="43" y="78"/>
                    <a:pt x="46" y="78"/>
                  </a:cubicBezTo>
                  <a:cubicBezTo>
                    <a:pt x="46" y="78"/>
                    <a:pt x="47" y="78"/>
                    <a:pt x="47" y="78"/>
                  </a:cubicBezTo>
                  <a:cubicBezTo>
                    <a:pt x="51" y="74"/>
                    <a:pt x="41" y="56"/>
                    <a:pt x="31" y="53"/>
                  </a:cubicBezTo>
                  <a:cubicBezTo>
                    <a:pt x="33" y="51"/>
                    <a:pt x="35" y="49"/>
                    <a:pt x="35" y="46"/>
                  </a:cubicBezTo>
                  <a:cubicBezTo>
                    <a:pt x="35" y="41"/>
                    <a:pt x="31" y="37"/>
                    <a:pt x="26" y="37"/>
                  </a:cubicBezTo>
                  <a:moveTo>
                    <a:pt x="163" y="37"/>
                  </a:moveTo>
                  <a:cubicBezTo>
                    <a:pt x="158" y="37"/>
                    <a:pt x="154" y="41"/>
                    <a:pt x="154" y="46"/>
                  </a:cubicBezTo>
                  <a:cubicBezTo>
                    <a:pt x="154" y="49"/>
                    <a:pt x="155" y="51"/>
                    <a:pt x="157" y="53"/>
                  </a:cubicBezTo>
                  <a:cubicBezTo>
                    <a:pt x="148" y="56"/>
                    <a:pt x="138" y="74"/>
                    <a:pt x="141" y="78"/>
                  </a:cubicBezTo>
                  <a:cubicBezTo>
                    <a:pt x="142" y="78"/>
                    <a:pt x="142" y="78"/>
                    <a:pt x="143" y="78"/>
                  </a:cubicBezTo>
                  <a:cubicBezTo>
                    <a:pt x="146" y="78"/>
                    <a:pt x="150" y="74"/>
                    <a:pt x="153" y="69"/>
                  </a:cubicBezTo>
                  <a:cubicBezTo>
                    <a:pt x="151" y="78"/>
                    <a:pt x="149" y="87"/>
                    <a:pt x="148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1"/>
                    <a:pt x="160" y="84"/>
                    <a:pt x="163" y="84"/>
                  </a:cubicBezTo>
                  <a:cubicBezTo>
                    <a:pt x="166" y="84"/>
                    <a:pt x="169" y="91"/>
                    <a:pt x="169" y="95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7" y="87"/>
                    <a:pt x="175" y="78"/>
                    <a:pt x="173" y="69"/>
                  </a:cubicBezTo>
                  <a:cubicBezTo>
                    <a:pt x="176" y="74"/>
                    <a:pt x="180" y="78"/>
                    <a:pt x="183" y="78"/>
                  </a:cubicBezTo>
                  <a:cubicBezTo>
                    <a:pt x="184" y="78"/>
                    <a:pt x="184" y="78"/>
                    <a:pt x="185" y="78"/>
                  </a:cubicBezTo>
                  <a:cubicBezTo>
                    <a:pt x="188" y="74"/>
                    <a:pt x="178" y="56"/>
                    <a:pt x="169" y="53"/>
                  </a:cubicBezTo>
                  <a:cubicBezTo>
                    <a:pt x="171" y="51"/>
                    <a:pt x="172" y="49"/>
                    <a:pt x="172" y="46"/>
                  </a:cubicBezTo>
                  <a:cubicBezTo>
                    <a:pt x="172" y="41"/>
                    <a:pt x="168" y="37"/>
                    <a:pt x="163" y="37"/>
                  </a:cubicBezTo>
                  <a:moveTo>
                    <a:pt x="96" y="0"/>
                  </a:moveTo>
                  <a:cubicBezTo>
                    <a:pt x="88" y="0"/>
                    <a:pt x="81" y="6"/>
                    <a:pt x="81" y="14"/>
                  </a:cubicBezTo>
                  <a:cubicBezTo>
                    <a:pt x="81" y="19"/>
                    <a:pt x="83" y="23"/>
                    <a:pt x="87" y="26"/>
                  </a:cubicBezTo>
                  <a:cubicBezTo>
                    <a:pt x="72" y="31"/>
                    <a:pt x="55" y="61"/>
                    <a:pt x="60" y="67"/>
                  </a:cubicBezTo>
                  <a:cubicBezTo>
                    <a:pt x="61" y="68"/>
                    <a:pt x="62" y="68"/>
                    <a:pt x="63" y="68"/>
                  </a:cubicBezTo>
                  <a:cubicBezTo>
                    <a:pt x="68" y="68"/>
                    <a:pt x="75" y="60"/>
                    <a:pt x="80" y="53"/>
                  </a:cubicBezTo>
                  <a:cubicBezTo>
                    <a:pt x="76" y="67"/>
                    <a:pt x="74" y="82"/>
                    <a:pt x="72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6" y="88"/>
                    <a:pt x="91" y="78"/>
                    <a:pt x="96" y="78"/>
                  </a:cubicBezTo>
                  <a:cubicBezTo>
                    <a:pt x="101" y="78"/>
                    <a:pt x="106" y="88"/>
                    <a:pt x="106" y="95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18" y="82"/>
                    <a:pt x="115" y="67"/>
                    <a:pt x="112" y="53"/>
                  </a:cubicBezTo>
                  <a:cubicBezTo>
                    <a:pt x="117" y="60"/>
                    <a:pt x="124" y="68"/>
                    <a:pt x="128" y="68"/>
                  </a:cubicBezTo>
                  <a:cubicBezTo>
                    <a:pt x="130" y="68"/>
                    <a:pt x="131" y="68"/>
                    <a:pt x="131" y="67"/>
                  </a:cubicBezTo>
                  <a:cubicBezTo>
                    <a:pt x="137" y="61"/>
                    <a:pt x="120" y="31"/>
                    <a:pt x="105" y="26"/>
                  </a:cubicBezTo>
                  <a:cubicBezTo>
                    <a:pt x="108" y="23"/>
                    <a:pt x="111" y="19"/>
                    <a:pt x="111" y="14"/>
                  </a:cubicBezTo>
                  <a:cubicBezTo>
                    <a:pt x="111" y="6"/>
                    <a:pt x="104" y="0"/>
                    <a:pt x="9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48" name="Group 128"/>
          <p:cNvGrpSpPr/>
          <p:nvPr/>
        </p:nvGrpSpPr>
        <p:grpSpPr>
          <a:xfrm>
            <a:off x="6896215" y="1653488"/>
            <a:ext cx="3127636" cy="1239320"/>
            <a:chOff x="372832" y="2982432"/>
            <a:chExt cx="2346338" cy="929732"/>
          </a:xfrm>
        </p:grpSpPr>
        <p:sp>
          <p:nvSpPr>
            <p:cNvPr id="49" name="文本框 11"/>
            <p:cNvSpPr txBox="1"/>
            <p:nvPr/>
          </p:nvSpPr>
          <p:spPr>
            <a:xfrm>
              <a:off x="398742" y="2982432"/>
              <a:ext cx="1523891" cy="27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单击此处输入标题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50" name="矩形 9"/>
            <p:cNvSpPr/>
            <p:nvPr/>
          </p:nvSpPr>
          <p:spPr>
            <a:xfrm>
              <a:off x="372832" y="3212560"/>
              <a:ext cx="2346338" cy="699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此处添加详细文本描述，建议与标题相关并符合整体语言风格，语言描述尽量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……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51" name="Group 131"/>
          <p:cNvGrpSpPr/>
          <p:nvPr/>
        </p:nvGrpSpPr>
        <p:grpSpPr>
          <a:xfrm>
            <a:off x="652530" y="3101653"/>
            <a:ext cx="2559051" cy="1254598"/>
            <a:chOff x="503847" y="2980460"/>
            <a:chExt cx="1919788" cy="941193"/>
          </a:xfrm>
        </p:grpSpPr>
        <p:sp>
          <p:nvSpPr>
            <p:cNvPr id="52" name="文本框 11"/>
            <p:cNvSpPr txBox="1"/>
            <p:nvPr/>
          </p:nvSpPr>
          <p:spPr>
            <a:xfrm>
              <a:off x="883302" y="2980460"/>
              <a:ext cx="1523890" cy="27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单击此处输入标题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53" name="矩形 9"/>
            <p:cNvSpPr/>
            <p:nvPr/>
          </p:nvSpPr>
          <p:spPr>
            <a:xfrm>
              <a:off x="503847" y="3222049"/>
              <a:ext cx="1919788" cy="699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此处添加详细文本描述，建议与标题相关并符合整体语言风格，语言描述尽量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……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54" name="Group 134"/>
          <p:cNvGrpSpPr/>
          <p:nvPr/>
        </p:nvGrpSpPr>
        <p:grpSpPr>
          <a:xfrm>
            <a:off x="8494323" y="3373571"/>
            <a:ext cx="3127636" cy="1239320"/>
            <a:chOff x="398556" y="2982432"/>
            <a:chExt cx="2346338" cy="929732"/>
          </a:xfrm>
        </p:grpSpPr>
        <p:sp>
          <p:nvSpPr>
            <p:cNvPr id="55" name="文本框 11"/>
            <p:cNvSpPr txBox="1"/>
            <p:nvPr/>
          </p:nvSpPr>
          <p:spPr>
            <a:xfrm>
              <a:off x="398742" y="2982432"/>
              <a:ext cx="1523891" cy="27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单击此处输入标题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56" name="矩形 9"/>
            <p:cNvSpPr/>
            <p:nvPr/>
          </p:nvSpPr>
          <p:spPr>
            <a:xfrm>
              <a:off x="398556" y="3212560"/>
              <a:ext cx="2346338" cy="699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此处添加详细文本描述，建议与标题相关并符合整体语言风格，语言描述尽量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……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57" name="Group 137"/>
          <p:cNvGrpSpPr/>
          <p:nvPr/>
        </p:nvGrpSpPr>
        <p:grpSpPr>
          <a:xfrm>
            <a:off x="5891101" y="5096216"/>
            <a:ext cx="3127636" cy="1239320"/>
            <a:chOff x="398556" y="2982432"/>
            <a:chExt cx="2346338" cy="929732"/>
          </a:xfrm>
        </p:grpSpPr>
        <p:sp>
          <p:nvSpPr>
            <p:cNvPr id="58" name="文本框 11"/>
            <p:cNvSpPr txBox="1"/>
            <p:nvPr/>
          </p:nvSpPr>
          <p:spPr>
            <a:xfrm>
              <a:off x="398742" y="2982432"/>
              <a:ext cx="1523891" cy="27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单击此处输入标题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59" name="矩形 9"/>
            <p:cNvSpPr/>
            <p:nvPr/>
          </p:nvSpPr>
          <p:spPr>
            <a:xfrm>
              <a:off x="398556" y="3212560"/>
              <a:ext cx="2346338" cy="699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此处添加详细文本描述，建议与标题相关并符合整体语言风格，语言描述尽量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……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pic>
        <p:nvPicPr>
          <p:cNvPr id="60" name="图片 59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三、点击添加文章标题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" name="Freeform 11"/>
          <p:cNvSpPr/>
          <p:nvPr/>
        </p:nvSpPr>
        <p:spPr bwMode="auto">
          <a:xfrm>
            <a:off x="8677012" y="5335971"/>
            <a:ext cx="2324100" cy="0"/>
          </a:xfrm>
          <a:custGeom>
            <a:avLst/>
            <a:gdLst>
              <a:gd name="T0" fmla="*/ 2147483647 w 1984"/>
              <a:gd name="T1" fmla="*/ 0 w 1984"/>
              <a:gd name="T2" fmla="*/ 2147483647 w 1984"/>
              <a:gd name="T3" fmla="*/ 0 60000 65536"/>
              <a:gd name="T4" fmla="*/ 0 60000 65536"/>
              <a:gd name="T5" fmla="*/ 0 60000 65536"/>
              <a:gd name="T6" fmla="*/ 0 w 1984"/>
              <a:gd name="T7" fmla="*/ 1984 w 1984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1984">
                <a:moveTo>
                  <a:pt x="1984" y="0"/>
                </a:moveTo>
                <a:lnTo>
                  <a:pt x="0" y="0"/>
                </a:lnTo>
                <a:lnTo>
                  <a:pt x="1984" y="0"/>
                </a:lnTo>
                <a:close/>
              </a:path>
            </a:pathLst>
          </a:custGeom>
          <a:solidFill>
            <a:srgbClr val="E6325C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 flipH="1">
            <a:off x="8677012" y="5335971"/>
            <a:ext cx="2324100" cy="0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cxnSp>
        <p:nvCxnSpPr>
          <p:cNvPr id="6" name="直接连接符 5"/>
          <p:cNvCxnSpPr>
            <a:stCxn id="41" idx="3"/>
          </p:cNvCxnSpPr>
          <p:nvPr/>
        </p:nvCxnSpPr>
        <p:spPr>
          <a:xfrm flipV="1">
            <a:off x="843227" y="2455189"/>
            <a:ext cx="0" cy="202353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oval"/>
          </a:ln>
          <a:effectLst/>
        </p:spPr>
      </p:cxnSp>
      <p:cxnSp>
        <p:nvCxnSpPr>
          <p:cNvPr id="7" name="直接连接符 6"/>
          <p:cNvCxnSpPr/>
          <p:nvPr/>
        </p:nvCxnSpPr>
        <p:spPr>
          <a:xfrm flipV="1">
            <a:off x="3476361" y="2455189"/>
            <a:ext cx="0" cy="202353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oval"/>
          </a:ln>
          <a:effectLst/>
        </p:spPr>
      </p:cxnSp>
      <p:cxnSp>
        <p:nvCxnSpPr>
          <p:cNvPr id="8" name="直接连接符 7"/>
          <p:cNvCxnSpPr/>
          <p:nvPr/>
        </p:nvCxnSpPr>
        <p:spPr>
          <a:xfrm flipV="1">
            <a:off x="6126427" y="2455189"/>
            <a:ext cx="0" cy="202353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oval"/>
          </a:ln>
          <a:effectLst/>
        </p:spPr>
      </p:cxnSp>
      <p:cxnSp>
        <p:nvCxnSpPr>
          <p:cNvPr id="9" name="直接连接符 8"/>
          <p:cNvCxnSpPr/>
          <p:nvPr/>
        </p:nvCxnSpPr>
        <p:spPr>
          <a:xfrm flipV="1">
            <a:off x="8759561" y="2455189"/>
            <a:ext cx="0" cy="202353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oval"/>
          </a:ln>
          <a:effectLst/>
        </p:spPr>
      </p:cxnSp>
      <p:grpSp>
        <p:nvGrpSpPr>
          <p:cNvPr id="10" name="组合 9"/>
          <p:cNvGrpSpPr/>
          <p:nvPr/>
        </p:nvGrpSpPr>
        <p:grpSpPr bwMode="auto">
          <a:xfrm>
            <a:off x="8768028" y="4478723"/>
            <a:ext cx="2698751" cy="857249"/>
            <a:chOff x="6575446" y="3440667"/>
            <a:chExt cx="2023780" cy="643251"/>
          </a:xfrm>
        </p:grpSpPr>
        <p:sp>
          <p:nvSpPr>
            <p:cNvPr id="11" name="Freeform 13"/>
            <p:cNvSpPr/>
            <p:nvPr/>
          </p:nvSpPr>
          <p:spPr bwMode="auto">
            <a:xfrm>
              <a:off x="6575446" y="3440667"/>
              <a:ext cx="2023780" cy="643251"/>
            </a:xfrm>
            <a:custGeom>
              <a:avLst/>
              <a:gdLst>
                <a:gd name="T0" fmla="*/ 1984 w 2303"/>
                <a:gd name="T1" fmla="*/ 732 h 732"/>
                <a:gd name="T2" fmla="*/ 0 w 2303"/>
                <a:gd name="T3" fmla="*/ 732 h 732"/>
                <a:gd name="T4" fmla="*/ 321 w 2303"/>
                <a:gd name="T5" fmla="*/ 366 h 732"/>
                <a:gd name="T6" fmla="*/ 0 w 2303"/>
                <a:gd name="T7" fmla="*/ 0 h 732"/>
                <a:gd name="T8" fmla="*/ 1984 w 2303"/>
                <a:gd name="T9" fmla="*/ 0 h 732"/>
                <a:gd name="T10" fmla="*/ 2303 w 2303"/>
                <a:gd name="T11" fmla="*/ 366 h 732"/>
                <a:gd name="T12" fmla="*/ 1984 w 2303"/>
                <a:gd name="T13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3" h="732">
                  <a:moveTo>
                    <a:pt x="1984" y="732"/>
                  </a:moveTo>
                  <a:lnTo>
                    <a:pt x="0" y="732"/>
                  </a:lnTo>
                  <a:lnTo>
                    <a:pt x="321" y="366"/>
                  </a:lnTo>
                  <a:lnTo>
                    <a:pt x="0" y="0"/>
                  </a:lnTo>
                  <a:lnTo>
                    <a:pt x="1984" y="0"/>
                  </a:lnTo>
                  <a:lnTo>
                    <a:pt x="2303" y="366"/>
                  </a:lnTo>
                  <a:lnTo>
                    <a:pt x="1984" y="732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12" name="组合 26"/>
            <p:cNvGrpSpPr/>
            <p:nvPr/>
          </p:nvGrpSpPr>
          <p:grpSpPr bwMode="auto">
            <a:xfrm>
              <a:off x="6964552" y="3576351"/>
              <a:ext cx="1506003" cy="371881"/>
              <a:chOff x="1491944" y="1784655"/>
              <a:chExt cx="1506003" cy="371881"/>
            </a:xfrm>
          </p:grpSpPr>
          <p:grpSp>
            <p:nvGrpSpPr>
              <p:cNvPr id="13" name="Group 6"/>
              <p:cNvGrpSpPr>
                <a:grpSpLocks noChangeAspect="1"/>
              </p:cNvGrpSpPr>
              <p:nvPr/>
            </p:nvGrpSpPr>
            <p:grpSpPr bwMode="auto">
              <a:xfrm>
                <a:off x="1491944" y="1784655"/>
                <a:ext cx="415760" cy="371881"/>
                <a:chOff x="833" y="1348"/>
                <a:chExt cx="379" cy="339"/>
              </a:xfrm>
              <a:solidFill>
                <a:sysClr val="window" lastClr="FFFFFF"/>
              </a:solidFill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5" name="Freeform 7"/>
                <p:cNvSpPr/>
                <p:nvPr/>
              </p:nvSpPr>
              <p:spPr bwMode="auto">
                <a:xfrm>
                  <a:off x="1101" y="1360"/>
                  <a:ext cx="111" cy="315"/>
                </a:xfrm>
                <a:custGeom>
                  <a:avLst/>
                  <a:gdLst>
                    <a:gd name="T0" fmla="*/ 15 w 19"/>
                    <a:gd name="T1" fmla="*/ 27 h 54"/>
                    <a:gd name="T2" fmla="*/ 0 w 19"/>
                    <a:gd name="T3" fmla="*/ 3 h 54"/>
                    <a:gd name="T4" fmla="*/ 2 w 19"/>
                    <a:gd name="T5" fmla="*/ 0 h 54"/>
                    <a:gd name="T6" fmla="*/ 19 w 19"/>
                    <a:gd name="T7" fmla="*/ 27 h 54"/>
                    <a:gd name="T8" fmla="*/ 1 w 19"/>
                    <a:gd name="T9" fmla="*/ 54 h 54"/>
                    <a:gd name="T10" fmla="*/ 0 w 19"/>
                    <a:gd name="T11" fmla="*/ 51 h 54"/>
                    <a:gd name="T12" fmla="*/ 15 w 19"/>
                    <a:gd name="T13" fmla="*/ 2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54">
                      <a:moveTo>
                        <a:pt x="15" y="27"/>
                      </a:moveTo>
                      <a:cubicBezTo>
                        <a:pt x="15" y="16"/>
                        <a:pt x="9" y="7"/>
                        <a:pt x="0" y="3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2" y="5"/>
                        <a:pt x="19" y="15"/>
                        <a:pt x="19" y="27"/>
                      </a:cubicBezTo>
                      <a:cubicBezTo>
                        <a:pt x="19" y="39"/>
                        <a:pt x="11" y="49"/>
                        <a:pt x="1" y="54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9" y="47"/>
                        <a:pt x="15" y="38"/>
                        <a:pt x="15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8"/>
                <p:cNvSpPr/>
                <p:nvPr/>
              </p:nvSpPr>
              <p:spPr bwMode="auto">
                <a:xfrm>
                  <a:off x="1060" y="1389"/>
                  <a:ext cx="99" cy="257"/>
                </a:xfrm>
                <a:custGeom>
                  <a:avLst/>
                  <a:gdLst>
                    <a:gd name="T0" fmla="*/ 14 w 17"/>
                    <a:gd name="T1" fmla="*/ 22 h 44"/>
                    <a:gd name="T2" fmla="*/ 1 w 17"/>
                    <a:gd name="T3" fmla="*/ 3 h 44"/>
                    <a:gd name="T4" fmla="*/ 2 w 17"/>
                    <a:gd name="T5" fmla="*/ 0 h 44"/>
                    <a:gd name="T6" fmla="*/ 17 w 17"/>
                    <a:gd name="T7" fmla="*/ 22 h 44"/>
                    <a:gd name="T8" fmla="*/ 2 w 17"/>
                    <a:gd name="T9" fmla="*/ 44 h 44"/>
                    <a:gd name="T10" fmla="*/ 0 w 17"/>
                    <a:gd name="T11" fmla="*/ 41 h 44"/>
                    <a:gd name="T12" fmla="*/ 14 w 17"/>
                    <a:gd name="T13" fmla="*/ 2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44">
                      <a:moveTo>
                        <a:pt x="14" y="22"/>
                      </a:moveTo>
                      <a:cubicBezTo>
                        <a:pt x="14" y="13"/>
                        <a:pt x="8" y="6"/>
                        <a:pt x="1" y="3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1" y="3"/>
                        <a:pt x="17" y="12"/>
                        <a:pt x="17" y="22"/>
                      </a:cubicBezTo>
                      <a:cubicBezTo>
                        <a:pt x="17" y="32"/>
                        <a:pt x="11" y="41"/>
                        <a:pt x="2" y="44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8" y="38"/>
                        <a:pt x="14" y="31"/>
                        <a:pt x="1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Freeform 9"/>
                <p:cNvSpPr/>
                <p:nvPr/>
              </p:nvSpPr>
              <p:spPr bwMode="auto">
                <a:xfrm>
                  <a:off x="915" y="1348"/>
                  <a:ext cx="110" cy="339"/>
                </a:xfrm>
                <a:custGeom>
                  <a:avLst/>
                  <a:gdLst>
                    <a:gd name="T0" fmla="*/ 0 w 110"/>
                    <a:gd name="T1" fmla="*/ 99 h 339"/>
                    <a:gd name="T2" fmla="*/ 0 w 110"/>
                    <a:gd name="T3" fmla="*/ 240 h 339"/>
                    <a:gd name="T4" fmla="*/ 70 w 110"/>
                    <a:gd name="T5" fmla="*/ 298 h 339"/>
                    <a:gd name="T6" fmla="*/ 70 w 110"/>
                    <a:gd name="T7" fmla="*/ 175 h 339"/>
                    <a:gd name="T8" fmla="*/ 81 w 110"/>
                    <a:gd name="T9" fmla="*/ 175 h 339"/>
                    <a:gd name="T10" fmla="*/ 81 w 110"/>
                    <a:gd name="T11" fmla="*/ 310 h 339"/>
                    <a:gd name="T12" fmla="*/ 110 w 110"/>
                    <a:gd name="T13" fmla="*/ 339 h 339"/>
                    <a:gd name="T14" fmla="*/ 110 w 110"/>
                    <a:gd name="T15" fmla="*/ 0 h 339"/>
                    <a:gd name="T16" fmla="*/ 0 w 110"/>
                    <a:gd name="T17" fmla="*/ 99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0" h="339">
                      <a:moveTo>
                        <a:pt x="0" y="99"/>
                      </a:moveTo>
                      <a:lnTo>
                        <a:pt x="0" y="240"/>
                      </a:lnTo>
                      <a:lnTo>
                        <a:pt x="70" y="298"/>
                      </a:lnTo>
                      <a:lnTo>
                        <a:pt x="70" y="175"/>
                      </a:lnTo>
                      <a:lnTo>
                        <a:pt x="81" y="175"/>
                      </a:lnTo>
                      <a:lnTo>
                        <a:pt x="81" y="310"/>
                      </a:lnTo>
                      <a:lnTo>
                        <a:pt x="110" y="339"/>
                      </a:lnTo>
                      <a:lnTo>
                        <a:pt x="110" y="0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10"/>
                <p:cNvSpPr/>
                <p:nvPr/>
              </p:nvSpPr>
              <p:spPr bwMode="auto">
                <a:xfrm>
                  <a:off x="833" y="1453"/>
                  <a:ext cx="64" cy="129"/>
                </a:xfrm>
                <a:custGeom>
                  <a:avLst/>
                  <a:gdLst>
                    <a:gd name="T0" fmla="*/ 0 w 64"/>
                    <a:gd name="T1" fmla="*/ 0 h 129"/>
                    <a:gd name="T2" fmla="*/ 0 w 64"/>
                    <a:gd name="T3" fmla="*/ 129 h 129"/>
                    <a:gd name="T4" fmla="*/ 35 w 64"/>
                    <a:gd name="T5" fmla="*/ 129 h 129"/>
                    <a:gd name="T6" fmla="*/ 35 w 64"/>
                    <a:gd name="T7" fmla="*/ 59 h 129"/>
                    <a:gd name="T8" fmla="*/ 47 w 64"/>
                    <a:gd name="T9" fmla="*/ 59 h 129"/>
                    <a:gd name="T10" fmla="*/ 47 w 64"/>
                    <a:gd name="T11" fmla="*/ 129 h 129"/>
                    <a:gd name="T12" fmla="*/ 64 w 64"/>
                    <a:gd name="T13" fmla="*/ 129 h 129"/>
                    <a:gd name="T14" fmla="*/ 64 w 64"/>
                    <a:gd name="T15" fmla="*/ 0 h 129"/>
                    <a:gd name="T16" fmla="*/ 0 w 64"/>
                    <a:gd name="T17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" h="129">
                      <a:moveTo>
                        <a:pt x="0" y="0"/>
                      </a:moveTo>
                      <a:lnTo>
                        <a:pt x="0" y="129"/>
                      </a:lnTo>
                      <a:lnTo>
                        <a:pt x="35" y="129"/>
                      </a:lnTo>
                      <a:lnTo>
                        <a:pt x="35" y="59"/>
                      </a:lnTo>
                      <a:lnTo>
                        <a:pt x="47" y="59"/>
                      </a:lnTo>
                      <a:lnTo>
                        <a:pt x="47" y="129"/>
                      </a:lnTo>
                      <a:lnTo>
                        <a:pt x="64" y="129"/>
                      </a:lnTo>
                      <a:lnTo>
                        <a:pt x="6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TextBox 28"/>
              <p:cNvSpPr txBox="1">
                <a:spLocks noChangeArrowheads="1"/>
              </p:cNvSpPr>
              <p:nvPr/>
            </p:nvSpPr>
            <p:spPr bwMode="auto">
              <a:xfrm>
                <a:off x="1931458" y="1832129"/>
                <a:ext cx="1066489" cy="2846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rPr>
                  <a:t>KEY WORD</a:t>
                </a:r>
                <a:endParaRPr kumimoji="0" lang="zh-CN" altLang="en-US" sz="18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 bwMode="auto">
          <a:xfrm>
            <a:off x="6126427" y="4478723"/>
            <a:ext cx="2700867" cy="857249"/>
            <a:chOff x="4594140" y="3440667"/>
            <a:chExt cx="2026416" cy="643251"/>
          </a:xfrm>
        </p:grpSpPr>
        <p:sp>
          <p:nvSpPr>
            <p:cNvPr id="20" name="Freeform 8"/>
            <p:cNvSpPr/>
            <p:nvPr/>
          </p:nvSpPr>
          <p:spPr bwMode="auto">
            <a:xfrm>
              <a:off x="4594140" y="3440667"/>
              <a:ext cx="2026416" cy="643251"/>
            </a:xfrm>
            <a:custGeom>
              <a:avLst/>
              <a:gdLst>
                <a:gd name="T0" fmla="*/ 1985 w 2306"/>
                <a:gd name="T1" fmla="*/ 732 h 732"/>
                <a:gd name="T2" fmla="*/ 0 w 2306"/>
                <a:gd name="T3" fmla="*/ 732 h 732"/>
                <a:gd name="T4" fmla="*/ 322 w 2306"/>
                <a:gd name="T5" fmla="*/ 366 h 732"/>
                <a:gd name="T6" fmla="*/ 0 w 2306"/>
                <a:gd name="T7" fmla="*/ 0 h 732"/>
                <a:gd name="T8" fmla="*/ 1985 w 2306"/>
                <a:gd name="T9" fmla="*/ 0 h 732"/>
                <a:gd name="T10" fmla="*/ 2306 w 2306"/>
                <a:gd name="T11" fmla="*/ 366 h 732"/>
                <a:gd name="T12" fmla="*/ 1985 w 2306"/>
                <a:gd name="T13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6" h="732">
                  <a:moveTo>
                    <a:pt x="1985" y="732"/>
                  </a:moveTo>
                  <a:lnTo>
                    <a:pt x="0" y="732"/>
                  </a:lnTo>
                  <a:lnTo>
                    <a:pt x="322" y="366"/>
                  </a:lnTo>
                  <a:lnTo>
                    <a:pt x="0" y="0"/>
                  </a:lnTo>
                  <a:lnTo>
                    <a:pt x="1985" y="0"/>
                  </a:lnTo>
                  <a:lnTo>
                    <a:pt x="2306" y="366"/>
                  </a:lnTo>
                  <a:lnTo>
                    <a:pt x="1985" y="732"/>
                  </a:lnTo>
                  <a:close/>
                </a:path>
              </a:pathLst>
            </a:cu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21" name="组合 35"/>
            <p:cNvGrpSpPr/>
            <p:nvPr/>
          </p:nvGrpSpPr>
          <p:grpSpPr bwMode="auto">
            <a:xfrm>
              <a:off x="5068931" y="3515742"/>
              <a:ext cx="1341860" cy="493098"/>
              <a:chOff x="6086862" y="1851804"/>
              <a:chExt cx="1341860" cy="493098"/>
            </a:xfrm>
          </p:grpSpPr>
          <p:grpSp>
            <p:nvGrpSpPr>
              <p:cNvPr id="22" name="Group 29"/>
              <p:cNvGrpSpPr>
                <a:grpSpLocks noChangeAspect="1"/>
              </p:cNvGrpSpPr>
              <p:nvPr/>
            </p:nvGrpSpPr>
            <p:grpSpPr bwMode="auto">
              <a:xfrm>
                <a:off x="6086862" y="1851804"/>
                <a:ext cx="234382" cy="493098"/>
                <a:chOff x="4377" y="1861"/>
                <a:chExt cx="183" cy="385"/>
              </a:xfrm>
              <a:solidFill>
                <a:sysClr val="window" lastClr="FFFFFF"/>
              </a:solidFill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Freeform 30"/>
                <p:cNvSpPr/>
                <p:nvPr/>
              </p:nvSpPr>
              <p:spPr bwMode="auto">
                <a:xfrm>
                  <a:off x="4473" y="1967"/>
                  <a:ext cx="87" cy="125"/>
                </a:xfrm>
                <a:custGeom>
                  <a:avLst/>
                  <a:gdLst>
                    <a:gd name="T0" fmla="*/ 3 w 18"/>
                    <a:gd name="T1" fmla="*/ 10 h 26"/>
                    <a:gd name="T2" fmla="*/ 5 w 18"/>
                    <a:gd name="T3" fmla="*/ 16 h 26"/>
                    <a:gd name="T4" fmla="*/ 0 w 18"/>
                    <a:gd name="T5" fmla="*/ 22 h 26"/>
                    <a:gd name="T6" fmla="*/ 0 w 18"/>
                    <a:gd name="T7" fmla="*/ 26 h 26"/>
                    <a:gd name="T8" fmla="*/ 18 w 18"/>
                    <a:gd name="T9" fmla="*/ 26 h 26"/>
                    <a:gd name="T10" fmla="*/ 11 w 18"/>
                    <a:gd name="T11" fmla="*/ 8 h 26"/>
                    <a:gd name="T12" fmla="*/ 0 w 18"/>
                    <a:gd name="T13" fmla="*/ 0 h 26"/>
                    <a:gd name="T14" fmla="*/ 0 w 18"/>
                    <a:gd name="T15" fmla="*/ 8 h 26"/>
                    <a:gd name="T16" fmla="*/ 3 w 18"/>
                    <a:gd name="T1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6">
                      <a:moveTo>
                        <a:pt x="3" y="10"/>
                      </a:moveTo>
                      <a:cubicBezTo>
                        <a:pt x="4" y="12"/>
                        <a:pt x="5" y="14"/>
                        <a:pt x="5" y="16"/>
                      </a:cubicBezTo>
                      <a:cubicBezTo>
                        <a:pt x="5" y="19"/>
                        <a:pt x="3" y="22"/>
                        <a:pt x="0" y="22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7" y="19"/>
                        <a:pt x="15" y="13"/>
                        <a:pt x="11" y="8"/>
                      </a:cubicBezTo>
                      <a:cubicBezTo>
                        <a:pt x="8" y="3"/>
                        <a:pt x="4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8"/>
                        <a:pt x="3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31"/>
                <p:cNvSpPr/>
                <p:nvPr/>
              </p:nvSpPr>
              <p:spPr bwMode="auto">
                <a:xfrm>
                  <a:off x="4464" y="1952"/>
                  <a:ext cx="5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32"/>
                <p:cNvSpPr>
                  <a:spLocks noEditPoints="1"/>
                </p:cNvSpPr>
                <p:nvPr/>
              </p:nvSpPr>
              <p:spPr bwMode="auto">
                <a:xfrm>
                  <a:off x="4377" y="2106"/>
                  <a:ext cx="183" cy="140"/>
                </a:xfrm>
                <a:custGeom>
                  <a:avLst/>
                  <a:gdLst>
                    <a:gd name="T0" fmla="*/ 0 w 38"/>
                    <a:gd name="T1" fmla="*/ 0 h 29"/>
                    <a:gd name="T2" fmla="*/ 0 w 38"/>
                    <a:gd name="T3" fmla="*/ 3 h 29"/>
                    <a:gd name="T4" fmla="*/ 6 w 38"/>
                    <a:gd name="T5" fmla="*/ 22 h 29"/>
                    <a:gd name="T6" fmla="*/ 19 w 38"/>
                    <a:gd name="T7" fmla="*/ 29 h 29"/>
                    <a:gd name="T8" fmla="*/ 33 w 38"/>
                    <a:gd name="T9" fmla="*/ 22 h 29"/>
                    <a:gd name="T10" fmla="*/ 38 w 38"/>
                    <a:gd name="T11" fmla="*/ 3 h 29"/>
                    <a:gd name="T12" fmla="*/ 38 w 38"/>
                    <a:gd name="T13" fmla="*/ 0 h 29"/>
                    <a:gd name="T14" fmla="*/ 0 w 38"/>
                    <a:gd name="T15" fmla="*/ 0 h 29"/>
                    <a:gd name="T16" fmla="*/ 22 w 38"/>
                    <a:gd name="T17" fmla="*/ 23 h 29"/>
                    <a:gd name="T18" fmla="*/ 22 w 38"/>
                    <a:gd name="T19" fmla="*/ 23 h 29"/>
                    <a:gd name="T20" fmla="*/ 22 w 38"/>
                    <a:gd name="T21" fmla="*/ 23 h 29"/>
                    <a:gd name="T22" fmla="*/ 21 w 38"/>
                    <a:gd name="T23" fmla="*/ 22 h 29"/>
                    <a:gd name="T24" fmla="*/ 22 w 38"/>
                    <a:gd name="T25" fmla="*/ 21 h 29"/>
                    <a:gd name="T26" fmla="*/ 34 w 38"/>
                    <a:gd name="T27" fmla="*/ 6 h 29"/>
                    <a:gd name="T28" fmla="*/ 34 w 38"/>
                    <a:gd name="T29" fmla="*/ 5 h 29"/>
                    <a:gd name="T30" fmla="*/ 35 w 38"/>
                    <a:gd name="T31" fmla="*/ 4 h 29"/>
                    <a:gd name="T32" fmla="*/ 36 w 38"/>
                    <a:gd name="T33" fmla="*/ 5 h 29"/>
                    <a:gd name="T34" fmla="*/ 36 w 38"/>
                    <a:gd name="T35" fmla="*/ 6 h 29"/>
                    <a:gd name="T36" fmla="*/ 22 w 38"/>
                    <a:gd name="T37" fmla="*/ 23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8" h="29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11"/>
                        <a:pt x="2" y="17"/>
                        <a:pt x="6" y="22"/>
                      </a:cubicBezTo>
                      <a:cubicBezTo>
                        <a:pt x="9" y="26"/>
                        <a:pt x="14" y="29"/>
                        <a:pt x="19" y="29"/>
                      </a:cubicBezTo>
                      <a:cubicBezTo>
                        <a:pt x="24" y="29"/>
                        <a:pt x="29" y="26"/>
                        <a:pt x="33" y="22"/>
                      </a:cubicBezTo>
                      <a:cubicBezTo>
                        <a:pt x="36" y="17"/>
                        <a:pt x="38" y="11"/>
                        <a:pt x="38" y="3"/>
                      </a:cubicBezTo>
                      <a:cubicBezTo>
                        <a:pt x="38" y="2"/>
                        <a:pt x="38" y="1"/>
                        <a:pt x="38" y="0"/>
                      </a:cubicBezTo>
                      <a:lnTo>
                        <a:pt x="0" y="0"/>
                      </a:lnTo>
                      <a:close/>
                      <a:moveTo>
                        <a:pt x="22" y="23"/>
                      </a:move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1" y="23"/>
                        <a:pt x="21" y="22"/>
                        <a:pt x="21" y="22"/>
                      </a:cubicBezTo>
                      <a:cubicBezTo>
                        <a:pt x="21" y="21"/>
                        <a:pt x="21" y="21"/>
                        <a:pt x="22" y="21"/>
                      </a:cubicBezTo>
                      <a:cubicBezTo>
                        <a:pt x="28" y="21"/>
                        <a:pt x="34" y="14"/>
                        <a:pt x="34" y="6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4" y="5"/>
                        <a:pt x="34" y="4"/>
                        <a:pt x="35" y="4"/>
                      </a:cubicBezTo>
                      <a:cubicBezTo>
                        <a:pt x="35" y="4"/>
                        <a:pt x="36" y="5"/>
                        <a:pt x="36" y="5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15"/>
                        <a:pt x="30" y="23"/>
                        <a:pt x="22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33"/>
                <p:cNvSpPr/>
                <p:nvPr/>
              </p:nvSpPr>
              <p:spPr bwMode="auto">
                <a:xfrm>
                  <a:off x="4377" y="1967"/>
                  <a:ext cx="87" cy="125"/>
                </a:xfrm>
                <a:custGeom>
                  <a:avLst/>
                  <a:gdLst>
                    <a:gd name="T0" fmla="*/ 13 w 18"/>
                    <a:gd name="T1" fmla="*/ 16 h 26"/>
                    <a:gd name="T2" fmla="*/ 15 w 18"/>
                    <a:gd name="T3" fmla="*/ 10 h 26"/>
                    <a:gd name="T4" fmla="*/ 18 w 18"/>
                    <a:gd name="T5" fmla="*/ 8 h 26"/>
                    <a:gd name="T6" fmla="*/ 18 w 18"/>
                    <a:gd name="T7" fmla="*/ 0 h 26"/>
                    <a:gd name="T8" fmla="*/ 7 w 18"/>
                    <a:gd name="T9" fmla="*/ 8 h 26"/>
                    <a:gd name="T10" fmla="*/ 0 w 18"/>
                    <a:gd name="T11" fmla="*/ 26 h 26"/>
                    <a:gd name="T12" fmla="*/ 18 w 18"/>
                    <a:gd name="T13" fmla="*/ 26 h 26"/>
                    <a:gd name="T14" fmla="*/ 18 w 18"/>
                    <a:gd name="T15" fmla="*/ 22 h 26"/>
                    <a:gd name="T16" fmla="*/ 13 w 18"/>
                    <a:gd name="T1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6">
                      <a:moveTo>
                        <a:pt x="13" y="16"/>
                      </a:moveTo>
                      <a:cubicBezTo>
                        <a:pt x="13" y="14"/>
                        <a:pt x="14" y="12"/>
                        <a:pt x="15" y="10"/>
                      </a:cubicBezTo>
                      <a:cubicBezTo>
                        <a:pt x="15" y="9"/>
                        <a:pt x="16" y="8"/>
                        <a:pt x="18" y="8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4" y="0"/>
                        <a:pt x="10" y="3"/>
                        <a:pt x="7" y="8"/>
                      </a:cubicBezTo>
                      <a:cubicBezTo>
                        <a:pt x="3" y="13"/>
                        <a:pt x="1" y="20"/>
                        <a:pt x="0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5" y="22"/>
                        <a:pt x="13" y="19"/>
                        <a:pt x="1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34"/>
                <p:cNvSpPr/>
                <p:nvPr/>
              </p:nvSpPr>
              <p:spPr bwMode="auto">
                <a:xfrm>
                  <a:off x="4469" y="1952"/>
                  <a:ext cx="4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35"/>
                <p:cNvSpPr/>
                <p:nvPr/>
              </p:nvSpPr>
              <p:spPr bwMode="auto">
                <a:xfrm>
                  <a:off x="4425" y="1861"/>
                  <a:ext cx="58" cy="91"/>
                </a:xfrm>
                <a:custGeom>
                  <a:avLst/>
                  <a:gdLst>
                    <a:gd name="T0" fmla="*/ 2 w 12"/>
                    <a:gd name="T1" fmla="*/ 8 h 19"/>
                    <a:gd name="T2" fmla="*/ 8 w 12"/>
                    <a:gd name="T3" fmla="*/ 10 h 19"/>
                    <a:gd name="T4" fmla="*/ 10 w 12"/>
                    <a:gd name="T5" fmla="*/ 11 h 19"/>
                    <a:gd name="T6" fmla="*/ 10 w 12"/>
                    <a:gd name="T7" fmla="*/ 12 h 19"/>
                    <a:gd name="T8" fmla="*/ 8 w 12"/>
                    <a:gd name="T9" fmla="*/ 17 h 19"/>
                    <a:gd name="T10" fmla="*/ 8 w 12"/>
                    <a:gd name="T11" fmla="*/ 19 h 19"/>
                    <a:gd name="T12" fmla="*/ 9 w 12"/>
                    <a:gd name="T13" fmla="*/ 19 h 19"/>
                    <a:gd name="T14" fmla="*/ 10 w 12"/>
                    <a:gd name="T15" fmla="*/ 18 h 19"/>
                    <a:gd name="T16" fmla="*/ 10 w 12"/>
                    <a:gd name="T17" fmla="*/ 18 h 19"/>
                    <a:gd name="T18" fmla="*/ 12 w 12"/>
                    <a:gd name="T19" fmla="*/ 12 h 19"/>
                    <a:gd name="T20" fmla="*/ 10 w 12"/>
                    <a:gd name="T21" fmla="*/ 9 h 19"/>
                    <a:gd name="T22" fmla="*/ 5 w 12"/>
                    <a:gd name="T23" fmla="*/ 7 h 19"/>
                    <a:gd name="T24" fmla="*/ 3 w 12"/>
                    <a:gd name="T25" fmla="*/ 7 h 19"/>
                    <a:gd name="T26" fmla="*/ 2 w 12"/>
                    <a:gd name="T27" fmla="*/ 5 h 19"/>
                    <a:gd name="T28" fmla="*/ 4 w 12"/>
                    <a:gd name="T29" fmla="*/ 1 h 19"/>
                    <a:gd name="T30" fmla="*/ 3 w 12"/>
                    <a:gd name="T31" fmla="*/ 0 h 19"/>
                    <a:gd name="T32" fmla="*/ 2 w 12"/>
                    <a:gd name="T33" fmla="*/ 0 h 19"/>
                    <a:gd name="T34" fmla="*/ 0 w 12"/>
                    <a:gd name="T35" fmla="*/ 5 h 19"/>
                    <a:gd name="T36" fmla="*/ 2 w 12"/>
                    <a:gd name="T3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" h="19">
                      <a:moveTo>
                        <a:pt x="2" y="8"/>
                      </a:moveTo>
                      <a:cubicBezTo>
                        <a:pt x="4" y="9"/>
                        <a:pt x="6" y="10"/>
                        <a:pt x="8" y="10"/>
                      </a:cubicBezTo>
                      <a:cubicBezTo>
                        <a:pt x="8" y="10"/>
                        <a:pt x="9" y="11"/>
                        <a:pt x="10" y="11"/>
                      </a:cubicBezTo>
                      <a:cubicBezTo>
                        <a:pt x="10" y="11"/>
                        <a:pt x="10" y="12"/>
                        <a:pt x="10" y="12"/>
                      </a:cubicBezTo>
                      <a:cubicBezTo>
                        <a:pt x="10" y="13"/>
                        <a:pt x="10" y="15"/>
                        <a:pt x="8" y="17"/>
                      </a:cubicBezTo>
                      <a:cubicBezTo>
                        <a:pt x="8" y="18"/>
                        <a:pt x="8" y="18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1" y="16"/>
                        <a:pt x="12" y="14"/>
                        <a:pt x="12" y="12"/>
                      </a:cubicBezTo>
                      <a:cubicBezTo>
                        <a:pt x="12" y="11"/>
                        <a:pt x="11" y="10"/>
                        <a:pt x="10" y="9"/>
                      </a:cubicBezTo>
                      <a:cubicBezTo>
                        <a:pt x="8" y="8"/>
                        <a:pt x="6" y="8"/>
                        <a:pt x="5" y="7"/>
                      </a:cubicBezTo>
                      <a:cubicBezTo>
                        <a:pt x="4" y="7"/>
                        <a:pt x="3" y="7"/>
                        <a:pt x="3" y="7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2" y="4"/>
                        <a:pt x="2" y="3"/>
                        <a:pt x="4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4"/>
                        <a:pt x="0" y="5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3" name="TextBox 45"/>
              <p:cNvSpPr txBox="1">
                <a:spLocks noChangeArrowheads="1"/>
              </p:cNvSpPr>
              <p:nvPr/>
            </p:nvSpPr>
            <p:spPr bwMode="auto">
              <a:xfrm>
                <a:off x="6361681" y="1969133"/>
                <a:ext cx="1067041" cy="2846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rPr>
                  <a:t>KEY WORD</a:t>
                </a:r>
                <a:endParaRPr kumimoji="0" lang="zh-CN" altLang="en-US" sz="18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 bwMode="auto">
          <a:xfrm>
            <a:off x="3484827" y="4478719"/>
            <a:ext cx="2700867" cy="858045"/>
            <a:chOff x="2613712" y="3440667"/>
            <a:chExt cx="2025537" cy="643251"/>
          </a:xfrm>
        </p:grpSpPr>
        <p:sp>
          <p:nvSpPr>
            <p:cNvPr id="31" name="Freeform 7"/>
            <p:cNvSpPr/>
            <p:nvPr/>
          </p:nvSpPr>
          <p:spPr bwMode="auto">
            <a:xfrm>
              <a:off x="2613712" y="3440667"/>
              <a:ext cx="2025537" cy="643251"/>
            </a:xfrm>
            <a:custGeom>
              <a:avLst/>
              <a:gdLst>
                <a:gd name="T0" fmla="*/ 2147483647 w 2305"/>
                <a:gd name="T1" fmla="*/ 2147483647 h 732"/>
                <a:gd name="T2" fmla="*/ 0 w 2305"/>
                <a:gd name="T3" fmla="*/ 2147483647 h 732"/>
                <a:gd name="T4" fmla="*/ 2147483647 w 2305"/>
                <a:gd name="T5" fmla="*/ 2147483647 h 732"/>
                <a:gd name="T6" fmla="*/ 0 w 2305"/>
                <a:gd name="T7" fmla="*/ 0 h 732"/>
                <a:gd name="T8" fmla="*/ 2147483647 w 2305"/>
                <a:gd name="T9" fmla="*/ 0 h 732"/>
                <a:gd name="T10" fmla="*/ 2147483647 w 2305"/>
                <a:gd name="T11" fmla="*/ 2147483647 h 732"/>
                <a:gd name="T12" fmla="*/ 2147483647 w 2305"/>
                <a:gd name="T13" fmla="*/ 2147483647 h 7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5"/>
                <a:gd name="T22" fmla="*/ 0 h 732"/>
                <a:gd name="T23" fmla="*/ 2305 w 2305"/>
                <a:gd name="T24" fmla="*/ 732 h 7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5" h="732">
                  <a:moveTo>
                    <a:pt x="1984" y="732"/>
                  </a:moveTo>
                  <a:lnTo>
                    <a:pt x="0" y="732"/>
                  </a:lnTo>
                  <a:lnTo>
                    <a:pt x="321" y="366"/>
                  </a:lnTo>
                  <a:lnTo>
                    <a:pt x="0" y="0"/>
                  </a:lnTo>
                  <a:lnTo>
                    <a:pt x="1984" y="0"/>
                  </a:lnTo>
                  <a:lnTo>
                    <a:pt x="2305" y="366"/>
                  </a:lnTo>
                  <a:lnTo>
                    <a:pt x="1984" y="732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32" name="组合 54"/>
            <p:cNvGrpSpPr/>
            <p:nvPr/>
          </p:nvGrpSpPr>
          <p:grpSpPr bwMode="auto">
            <a:xfrm>
              <a:off x="2973796" y="3605948"/>
              <a:ext cx="1476267" cy="332887"/>
              <a:chOff x="1641394" y="3123021"/>
              <a:chExt cx="1476267" cy="332887"/>
            </a:xfrm>
          </p:grpSpPr>
          <p:grpSp>
            <p:nvGrpSpPr>
              <p:cNvPr id="33" name="Group 20"/>
              <p:cNvGrpSpPr>
                <a:grpSpLocks noChangeAspect="1"/>
              </p:cNvGrpSpPr>
              <p:nvPr/>
            </p:nvGrpSpPr>
            <p:grpSpPr bwMode="auto">
              <a:xfrm>
                <a:off x="1641394" y="3123021"/>
                <a:ext cx="433721" cy="332887"/>
                <a:chOff x="1066" y="1895"/>
                <a:chExt cx="314" cy="241"/>
              </a:xfrm>
              <a:solidFill>
                <a:sysClr val="window" lastClr="FFFFFF"/>
              </a:solidFill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" name="Freeform 21"/>
                <p:cNvSpPr/>
                <p:nvPr/>
              </p:nvSpPr>
              <p:spPr bwMode="auto">
                <a:xfrm>
                  <a:off x="1066" y="2128"/>
                  <a:ext cx="314" cy="8"/>
                </a:xfrm>
                <a:custGeom>
                  <a:avLst/>
                  <a:gdLst>
                    <a:gd name="T0" fmla="*/ 2 w 76"/>
                    <a:gd name="T1" fmla="*/ 2 h 2"/>
                    <a:gd name="T2" fmla="*/ 0 w 76"/>
                    <a:gd name="T3" fmla="*/ 1 h 2"/>
                    <a:gd name="T4" fmla="*/ 2 w 76"/>
                    <a:gd name="T5" fmla="*/ 0 h 2"/>
                    <a:gd name="T6" fmla="*/ 75 w 76"/>
                    <a:gd name="T7" fmla="*/ 0 h 2"/>
                    <a:gd name="T8" fmla="*/ 76 w 76"/>
                    <a:gd name="T9" fmla="*/ 1 h 2"/>
                    <a:gd name="T10" fmla="*/ 75 w 76"/>
                    <a:gd name="T11" fmla="*/ 2 h 2"/>
                    <a:gd name="T12" fmla="*/ 2 w 76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" h="2">
                      <a:moveTo>
                        <a:pt x="2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76" y="0"/>
                        <a:pt x="76" y="1"/>
                      </a:cubicBezTo>
                      <a:cubicBezTo>
                        <a:pt x="76" y="2"/>
                        <a:pt x="75" y="2"/>
                        <a:pt x="75" y="2"/>
                      </a:cubicBez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Rectangle 22"/>
                <p:cNvSpPr>
                  <a:spLocks noChangeArrowheads="1"/>
                </p:cNvSpPr>
                <p:nvPr/>
              </p:nvSpPr>
              <p:spPr bwMode="auto">
                <a:xfrm>
                  <a:off x="1107" y="1949"/>
                  <a:ext cx="46" cy="15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Rectangle 23"/>
                <p:cNvSpPr>
                  <a:spLocks noChangeArrowheads="1"/>
                </p:cNvSpPr>
                <p:nvPr/>
              </p:nvSpPr>
              <p:spPr bwMode="auto">
                <a:xfrm>
                  <a:off x="1173" y="1895"/>
                  <a:ext cx="46" cy="20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35" y="1961"/>
                  <a:ext cx="46" cy="14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Rectangle 25"/>
                <p:cNvSpPr>
                  <a:spLocks noChangeArrowheads="1"/>
                </p:cNvSpPr>
                <p:nvPr/>
              </p:nvSpPr>
              <p:spPr bwMode="auto">
                <a:xfrm>
                  <a:off x="1306" y="2007"/>
                  <a:ext cx="45" cy="9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TextBox 56"/>
              <p:cNvSpPr txBox="1">
                <a:spLocks noChangeArrowheads="1"/>
              </p:cNvSpPr>
              <p:nvPr/>
            </p:nvSpPr>
            <p:spPr bwMode="auto">
              <a:xfrm>
                <a:off x="2051083" y="3157969"/>
                <a:ext cx="1066578" cy="2843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rPr>
                  <a:t>KEY WORD</a:t>
                </a:r>
                <a:endParaRPr kumimoji="0" lang="zh-CN" altLang="en-US" sz="18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 bwMode="auto">
          <a:xfrm>
            <a:off x="843228" y="4478723"/>
            <a:ext cx="2702984" cy="857249"/>
            <a:chOff x="632405" y="3440667"/>
            <a:chExt cx="2026416" cy="643251"/>
          </a:xfrm>
        </p:grpSpPr>
        <p:sp>
          <p:nvSpPr>
            <p:cNvPr id="41" name="Freeform 6"/>
            <p:cNvSpPr/>
            <p:nvPr/>
          </p:nvSpPr>
          <p:spPr bwMode="auto">
            <a:xfrm>
              <a:off x="632405" y="3440667"/>
              <a:ext cx="2026416" cy="643251"/>
            </a:xfrm>
            <a:custGeom>
              <a:avLst/>
              <a:gdLst>
                <a:gd name="T0" fmla="*/ 2147483647 w 2306"/>
                <a:gd name="T1" fmla="*/ 2147483647 h 732"/>
                <a:gd name="T2" fmla="*/ 0 w 2306"/>
                <a:gd name="T3" fmla="*/ 2147483647 h 732"/>
                <a:gd name="T4" fmla="*/ 2147483647 w 2306"/>
                <a:gd name="T5" fmla="*/ 2147483647 h 732"/>
                <a:gd name="T6" fmla="*/ 0 w 2306"/>
                <a:gd name="T7" fmla="*/ 0 h 732"/>
                <a:gd name="T8" fmla="*/ 2147483647 w 2306"/>
                <a:gd name="T9" fmla="*/ 0 h 732"/>
                <a:gd name="T10" fmla="*/ 2147483647 w 2306"/>
                <a:gd name="T11" fmla="*/ 2147483647 h 732"/>
                <a:gd name="T12" fmla="*/ 2147483647 w 2306"/>
                <a:gd name="T13" fmla="*/ 2147483647 h 7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6"/>
                <a:gd name="T22" fmla="*/ 0 h 732"/>
                <a:gd name="T23" fmla="*/ 2306 w 2306"/>
                <a:gd name="T24" fmla="*/ 732 h 7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6" h="732">
                  <a:moveTo>
                    <a:pt x="1984" y="732"/>
                  </a:moveTo>
                  <a:lnTo>
                    <a:pt x="0" y="732"/>
                  </a:lnTo>
                  <a:lnTo>
                    <a:pt x="321" y="366"/>
                  </a:lnTo>
                  <a:lnTo>
                    <a:pt x="0" y="0"/>
                  </a:lnTo>
                  <a:lnTo>
                    <a:pt x="1984" y="0"/>
                  </a:lnTo>
                  <a:lnTo>
                    <a:pt x="2306" y="366"/>
                  </a:lnTo>
                  <a:lnTo>
                    <a:pt x="1984" y="732"/>
                  </a:lnTo>
                  <a:close/>
                </a:path>
              </a:pathLst>
            </a:cu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42" name="组合 70"/>
            <p:cNvGrpSpPr/>
            <p:nvPr/>
          </p:nvGrpSpPr>
          <p:grpSpPr bwMode="auto">
            <a:xfrm>
              <a:off x="1072594" y="3573700"/>
              <a:ext cx="1497546" cy="351799"/>
              <a:chOff x="6008914" y="3093443"/>
              <a:chExt cx="1497546" cy="351799"/>
            </a:xfrm>
          </p:grpSpPr>
          <p:grpSp>
            <p:nvGrpSpPr>
              <p:cNvPr id="43" name="Group 14"/>
              <p:cNvGrpSpPr>
                <a:grpSpLocks noChangeAspect="1"/>
              </p:cNvGrpSpPr>
              <p:nvPr/>
            </p:nvGrpSpPr>
            <p:grpSpPr bwMode="auto">
              <a:xfrm>
                <a:off x="6008914" y="3093443"/>
                <a:ext cx="390557" cy="351799"/>
                <a:chOff x="4645" y="1318"/>
                <a:chExt cx="262" cy="236"/>
              </a:xfrm>
              <a:solidFill>
                <a:sysClr val="window" lastClr="FFFFFF"/>
              </a:solidFill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5" name="Freeform 15"/>
                <p:cNvSpPr/>
                <p:nvPr/>
              </p:nvSpPr>
              <p:spPr bwMode="auto">
                <a:xfrm>
                  <a:off x="4645" y="1425"/>
                  <a:ext cx="262" cy="129"/>
                </a:xfrm>
                <a:custGeom>
                  <a:avLst/>
                  <a:gdLst>
                    <a:gd name="T0" fmla="*/ 44 w 71"/>
                    <a:gd name="T1" fmla="*/ 6 h 35"/>
                    <a:gd name="T2" fmla="*/ 42 w 71"/>
                    <a:gd name="T3" fmla="*/ 8 h 35"/>
                    <a:gd name="T4" fmla="*/ 29 w 71"/>
                    <a:gd name="T5" fmla="*/ 8 h 35"/>
                    <a:gd name="T6" fmla="*/ 27 w 71"/>
                    <a:gd name="T7" fmla="*/ 6 h 35"/>
                    <a:gd name="T8" fmla="*/ 27 w 71"/>
                    <a:gd name="T9" fmla="*/ 0 h 35"/>
                    <a:gd name="T10" fmla="*/ 0 w 71"/>
                    <a:gd name="T11" fmla="*/ 0 h 35"/>
                    <a:gd name="T12" fmla="*/ 0 w 71"/>
                    <a:gd name="T13" fmla="*/ 28 h 35"/>
                    <a:gd name="T14" fmla="*/ 7 w 71"/>
                    <a:gd name="T15" fmla="*/ 35 h 35"/>
                    <a:gd name="T16" fmla="*/ 64 w 71"/>
                    <a:gd name="T17" fmla="*/ 35 h 35"/>
                    <a:gd name="T18" fmla="*/ 71 w 71"/>
                    <a:gd name="T19" fmla="*/ 28 h 35"/>
                    <a:gd name="T20" fmla="*/ 71 w 71"/>
                    <a:gd name="T21" fmla="*/ 0 h 35"/>
                    <a:gd name="T22" fmla="*/ 44 w 71"/>
                    <a:gd name="T23" fmla="*/ 0 h 35"/>
                    <a:gd name="T24" fmla="*/ 44 w 71"/>
                    <a:gd name="T25" fmla="*/ 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35">
                      <a:moveTo>
                        <a:pt x="44" y="6"/>
                      </a:moveTo>
                      <a:cubicBezTo>
                        <a:pt x="44" y="7"/>
                        <a:pt x="43" y="8"/>
                        <a:pt x="42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8" y="8"/>
                        <a:pt x="27" y="7"/>
                        <a:pt x="27" y="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1"/>
                        <a:pt x="3" y="35"/>
                        <a:pt x="7" y="35"/>
                      </a:cubicBezTo>
                      <a:cubicBezTo>
                        <a:pt x="64" y="35"/>
                        <a:pt x="64" y="35"/>
                        <a:pt x="64" y="35"/>
                      </a:cubicBezTo>
                      <a:cubicBezTo>
                        <a:pt x="68" y="35"/>
                        <a:pt x="71" y="31"/>
                        <a:pt x="71" y="28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lnTo>
                        <a:pt x="4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16"/>
                <p:cNvSpPr>
                  <a:spLocks noEditPoints="1"/>
                </p:cNvSpPr>
                <p:nvPr/>
              </p:nvSpPr>
              <p:spPr bwMode="auto">
                <a:xfrm>
                  <a:off x="4645" y="1318"/>
                  <a:ext cx="262" cy="100"/>
                </a:xfrm>
                <a:custGeom>
                  <a:avLst/>
                  <a:gdLst>
                    <a:gd name="T0" fmla="*/ 64 w 71"/>
                    <a:gd name="T1" fmla="*/ 12 h 27"/>
                    <a:gd name="T2" fmla="*/ 47 w 71"/>
                    <a:gd name="T3" fmla="*/ 12 h 27"/>
                    <a:gd name="T4" fmla="*/ 47 w 71"/>
                    <a:gd name="T5" fmla="*/ 5 h 27"/>
                    <a:gd name="T6" fmla="*/ 43 w 71"/>
                    <a:gd name="T7" fmla="*/ 0 h 27"/>
                    <a:gd name="T8" fmla="*/ 28 w 71"/>
                    <a:gd name="T9" fmla="*/ 0 h 27"/>
                    <a:gd name="T10" fmla="*/ 23 w 71"/>
                    <a:gd name="T11" fmla="*/ 5 h 27"/>
                    <a:gd name="T12" fmla="*/ 23 w 71"/>
                    <a:gd name="T13" fmla="*/ 12 h 27"/>
                    <a:gd name="T14" fmla="*/ 7 w 71"/>
                    <a:gd name="T15" fmla="*/ 12 h 27"/>
                    <a:gd name="T16" fmla="*/ 0 w 71"/>
                    <a:gd name="T17" fmla="*/ 19 h 27"/>
                    <a:gd name="T18" fmla="*/ 0 w 71"/>
                    <a:gd name="T19" fmla="*/ 27 h 27"/>
                    <a:gd name="T20" fmla="*/ 71 w 71"/>
                    <a:gd name="T21" fmla="*/ 27 h 27"/>
                    <a:gd name="T22" fmla="*/ 71 w 71"/>
                    <a:gd name="T23" fmla="*/ 19 h 27"/>
                    <a:gd name="T24" fmla="*/ 64 w 71"/>
                    <a:gd name="T25" fmla="*/ 12 h 27"/>
                    <a:gd name="T26" fmla="*/ 28 w 71"/>
                    <a:gd name="T27" fmla="*/ 5 h 27"/>
                    <a:gd name="T28" fmla="*/ 43 w 71"/>
                    <a:gd name="T29" fmla="*/ 5 h 27"/>
                    <a:gd name="T30" fmla="*/ 43 w 71"/>
                    <a:gd name="T31" fmla="*/ 12 h 27"/>
                    <a:gd name="T32" fmla="*/ 28 w 71"/>
                    <a:gd name="T33" fmla="*/ 12 h 27"/>
                    <a:gd name="T34" fmla="*/ 28 w 71"/>
                    <a:gd name="T35" fmla="*/ 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1" h="27">
                      <a:moveTo>
                        <a:pt x="64" y="12"/>
                      </a:moveTo>
                      <a:cubicBezTo>
                        <a:pt x="47" y="12"/>
                        <a:pt x="47" y="12"/>
                        <a:pt x="47" y="12"/>
                      </a:cubicBez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47" y="2"/>
                        <a:pt x="45" y="0"/>
                        <a:pt x="43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0"/>
                        <a:pt x="23" y="2"/>
                        <a:pt x="23" y="5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3" y="12"/>
                        <a:pt x="0" y="15"/>
                        <a:pt x="0" y="1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5"/>
                        <a:pt x="68" y="12"/>
                        <a:pt x="64" y="12"/>
                      </a:cubicBezTo>
                      <a:close/>
                      <a:moveTo>
                        <a:pt x="28" y="5"/>
                      </a:moveTo>
                      <a:cubicBezTo>
                        <a:pt x="43" y="5"/>
                        <a:pt x="43" y="5"/>
                        <a:pt x="43" y="5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28" y="12"/>
                        <a:pt x="28" y="12"/>
                        <a:pt x="28" y="12"/>
                      </a:cubicBezTo>
                      <a:lnTo>
                        <a:pt x="28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12185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4" name="TextBox 72"/>
              <p:cNvSpPr txBox="1">
                <a:spLocks noChangeArrowheads="1"/>
              </p:cNvSpPr>
              <p:nvPr/>
            </p:nvSpPr>
            <p:spPr bwMode="auto">
              <a:xfrm>
                <a:off x="6440255" y="3138015"/>
                <a:ext cx="1066205" cy="2846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B0502020202020204"/>
                    <a:ea typeface="思源黑体 CN Bold"/>
                    <a:cs typeface="+mn-ea"/>
                    <a:sym typeface="+mn-lt"/>
                  </a:rPr>
                  <a:t>KEY WORD</a:t>
                </a:r>
                <a:endParaRPr kumimoji="0" lang="zh-CN" altLang="en-US" sz="18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7" name="矩形 1"/>
          <p:cNvSpPr>
            <a:spLocks noChangeArrowheads="1"/>
          </p:cNvSpPr>
          <p:nvPr/>
        </p:nvSpPr>
        <p:spPr bwMode="auto">
          <a:xfrm>
            <a:off x="9009328" y="2893338"/>
            <a:ext cx="2175933" cy="10772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ju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8" name="矩形 1"/>
          <p:cNvSpPr>
            <a:spLocks noChangeArrowheads="1"/>
          </p:cNvSpPr>
          <p:nvPr/>
        </p:nvSpPr>
        <p:spPr bwMode="auto">
          <a:xfrm>
            <a:off x="6352912" y="2893338"/>
            <a:ext cx="2175933" cy="10772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ju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9" name="矩形 1"/>
          <p:cNvSpPr>
            <a:spLocks noChangeArrowheads="1"/>
          </p:cNvSpPr>
          <p:nvPr/>
        </p:nvSpPr>
        <p:spPr bwMode="auto">
          <a:xfrm>
            <a:off x="3696494" y="2893338"/>
            <a:ext cx="2175933" cy="10772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ju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0" name="矩形 1"/>
          <p:cNvSpPr>
            <a:spLocks noChangeArrowheads="1"/>
          </p:cNvSpPr>
          <p:nvPr/>
        </p:nvSpPr>
        <p:spPr bwMode="auto">
          <a:xfrm>
            <a:off x="1040078" y="2893338"/>
            <a:ext cx="2175933" cy="10772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ju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51" name="图片 50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2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2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三、点击添加文章标题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4" name="Group 15"/>
          <p:cNvGrpSpPr/>
          <p:nvPr/>
        </p:nvGrpSpPr>
        <p:grpSpPr>
          <a:xfrm>
            <a:off x="3946148" y="2202157"/>
            <a:ext cx="4299704" cy="3730626"/>
            <a:chOff x="3746716" y="1790700"/>
            <a:chExt cx="4698568" cy="4076700"/>
          </a:xfrm>
        </p:grpSpPr>
        <p:sp>
          <p:nvSpPr>
            <p:cNvPr id="5" name="Freeform: Shape 1"/>
            <p:cNvSpPr/>
            <p:nvPr/>
          </p:nvSpPr>
          <p:spPr bwMode="auto">
            <a:xfrm>
              <a:off x="5350334" y="2844424"/>
              <a:ext cx="143951" cy="123799"/>
            </a:xfrm>
            <a:custGeom>
              <a:avLst/>
              <a:gdLst>
                <a:gd name="T0" fmla="*/ 24 w 50"/>
                <a:gd name="T1" fmla="*/ 43 h 43"/>
                <a:gd name="T2" fmla="*/ 0 w 50"/>
                <a:gd name="T3" fmla="*/ 0 h 43"/>
                <a:gd name="T4" fmla="*/ 50 w 50"/>
                <a:gd name="T5" fmla="*/ 0 h 43"/>
                <a:gd name="T6" fmla="*/ 24 w 50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3">
                  <a:moveTo>
                    <a:pt x="24" y="43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4" y="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6" name="Freeform: Shape 2"/>
            <p:cNvSpPr/>
            <p:nvPr/>
          </p:nvSpPr>
          <p:spPr bwMode="auto">
            <a:xfrm>
              <a:off x="6703475" y="2844424"/>
              <a:ext cx="135315" cy="123799"/>
            </a:xfrm>
            <a:custGeom>
              <a:avLst/>
              <a:gdLst>
                <a:gd name="T0" fmla="*/ 24 w 47"/>
                <a:gd name="T1" fmla="*/ 43 h 43"/>
                <a:gd name="T2" fmla="*/ 0 w 47"/>
                <a:gd name="T3" fmla="*/ 0 h 43"/>
                <a:gd name="T4" fmla="*/ 47 w 47"/>
                <a:gd name="T5" fmla="*/ 0 h 43"/>
                <a:gd name="T6" fmla="*/ 24 w 47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3">
                  <a:moveTo>
                    <a:pt x="24" y="43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24" y="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7" name="Freeform: Shape 3"/>
            <p:cNvSpPr/>
            <p:nvPr/>
          </p:nvSpPr>
          <p:spPr bwMode="auto">
            <a:xfrm>
              <a:off x="7210183" y="3719647"/>
              <a:ext cx="135315" cy="123799"/>
            </a:xfrm>
            <a:custGeom>
              <a:avLst/>
              <a:gdLst>
                <a:gd name="T0" fmla="*/ 23 w 47"/>
                <a:gd name="T1" fmla="*/ 43 h 43"/>
                <a:gd name="T2" fmla="*/ 0 w 47"/>
                <a:gd name="T3" fmla="*/ 0 h 43"/>
                <a:gd name="T4" fmla="*/ 47 w 47"/>
                <a:gd name="T5" fmla="*/ 0 h 43"/>
                <a:gd name="T6" fmla="*/ 23 w 47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3">
                  <a:moveTo>
                    <a:pt x="23" y="43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8" name="Freeform: Shape 4"/>
            <p:cNvSpPr/>
            <p:nvPr/>
          </p:nvSpPr>
          <p:spPr bwMode="auto">
            <a:xfrm>
              <a:off x="7714011" y="4594871"/>
              <a:ext cx="138193" cy="123799"/>
            </a:xfrm>
            <a:custGeom>
              <a:avLst/>
              <a:gdLst>
                <a:gd name="T0" fmla="*/ 24 w 48"/>
                <a:gd name="T1" fmla="*/ 43 h 43"/>
                <a:gd name="T2" fmla="*/ 0 w 48"/>
                <a:gd name="T3" fmla="*/ 0 h 43"/>
                <a:gd name="T4" fmla="*/ 48 w 48"/>
                <a:gd name="T5" fmla="*/ 0 h 43"/>
                <a:gd name="T6" fmla="*/ 24 w 48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3">
                  <a:moveTo>
                    <a:pt x="24" y="43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24" y="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9" name="Freeform: Shape 5"/>
            <p:cNvSpPr/>
            <p:nvPr/>
          </p:nvSpPr>
          <p:spPr bwMode="auto">
            <a:xfrm>
              <a:off x="8220720" y="5470094"/>
              <a:ext cx="143951" cy="129557"/>
            </a:xfrm>
            <a:custGeom>
              <a:avLst/>
              <a:gdLst>
                <a:gd name="T0" fmla="*/ 23 w 50"/>
                <a:gd name="T1" fmla="*/ 45 h 45"/>
                <a:gd name="T2" fmla="*/ 0 w 50"/>
                <a:gd name="T3" fmla="*/ 0 h 45"/>
                <a:gd name="T4" fmla="*/ 50 w 50"/>
                <a:gd name="T5" fmla="*/ 0 h 45"/>
                <a:gd name="T6" fmla="*/ 23 w 50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5">
                  <a:moveTo>
                    <a:pt x="23" y="4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3" y="4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0" name="Freeform: Shape 6"/>
            <p:cNvSpPr/>
            <p:nvPr/>
          </p:nvSpPr>
          <p:spPr bwMode="auto">
            <a:xfrm>
              <a:off x="4846504" y="3719647"/>
              <a:ext cx="141073" cy="123799"/>
            </a:xfrm>
            <a:custGeom>
              <a:avLst/>
              <a:gdLst>
                <a:gd name="T0" fmla="*/ 23 w 49"/>
                <a:gd name="T1" fmla="*/ 43 h 43"/>
                <a:gd name="T2" fmla="*/ 0 w 49"/>
                <a:gd name="T3" fmla="*/ 0 h 43"/>
                <a:gd name="T4" fmla="*/ 49 w 49"/>
                <a:gd name="T5" fmla="*/ 0 h 43"/>
                <a:gd name="T6" fmla="*/ 23 w 49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3">
                  <a:moveTo>
                    <a:pt x="23" y="43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1" name="Freeform: Shape 7"/>
            <p:cNvSpPr/>
            <p:nvPr/>
          </p:nvSpPr>
          <p:spPr bwMode="auto">
            <a:xfrm>
              <a:off x="4339795" y="4594871"/>
              <a:ext cx="143951" cy="123799"/>
            </a:xfrm>
            <a:custGeom>
              <a:avLst/>
              <a:gdLst>
                <a:gd name="T0" fmla="*/ 24 w 50"/>
                <a:gd name="T1" fmla="*/ 43 h 43"/>
                <a:gd name="T2" fmla="*/ 0 w 50"/>
                <a:gd name="T3" fmla="*/ 0 h 43"/>
                <a:gd name="T4" fmla="*/ 50 w 50"/>
                <a:gd name="T5" fmla="*/ 0 h 43"/>
                <a:gd name="T6" fmla="*/ 24 w 50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3">
                  <a:moveTo>
                    <a:pt x="24" y="43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4" y="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2" name="Freeform: Shape 8"/>
            <p:cNvSpPr/>
            <p:nvPr/>
          </p:nvSpPr>
          <p:spPr bwMode="auto">
            <a:xfrm>
              <a:off x="3833087" y="5470094"/>
              <a:ext cx="143951" cy="129557"/>
            </a:xfrm>
            <a:custGeom>
              <a:avLst/>
              <a:gdLst>
                <a:gd name="T0" fmla="*/ 24 w 50"/>
                <a:gd name="T1" fmla="*/ 45 h 45"/>
                <a:gd name="T2" fmla="*/ 0 w 50"/>
                <a:gd name="T3" fmla="*/ 0 h 45"/>
                <a:gd name="T4" fmla="*/ 50 w 50"/>
                <a:gd name="T5" fmla="*/ 0 h 45"/>
                <a:gd name="T6" fmla="*/ 24 w 50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5">
                  <a:moveTo>
                    <a:pt x="24" y="4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4" y="4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3" name="Freeform: Shape 9"/>
            <p:cNvSpPr/>
            <p:nvPr/>
          </p:nvSpPr>
          <p:spPr bwMode="auto">
            <a:xfrm>
              <a:off x="3746716" y="1790700"/>
              <a:ext cx="4698568" cy="4076700"/>
            </a:xfrm>
            <a:custGeom>
              <a:avLst/>
              <a:gdLst>
                <a:gd name="T0" fmla="*/ 0 w 1632"/>
                <a:gd name="T1" fmla="*/ 1416 h 1416"/>
                <a:gd name="T2" fmla="*/ 816 w 1632"/>
                <a:gd name="T3" fmla="*/ 0 h 1416"/>
                <a:gd name="T4" fmla="*/ 1632 w 1632"/>
                <a:gd name="T5" fmla="*/ 1416 h 1416"/>
                <a:gd name="T6" fmla="*/ 0 w 1632"/>
                <a:gd name="T7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1416">
                  <a:moveTo>
                    <a:pt x="0" y="1416"/>
                  </a:moveTo>
                  <a:lnTo>
                    <a:pt x="816" y="0"/>
                  </a:lnTo>
                  <a:lnTo>
                    <a:pt x="1632" y="1416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dist="254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4" name="Freeform: Shape 10"/>
            <p:cNvSpPr/>
            <p:nvPr/>
          </p:nvSpPr>
          <p:spPr bwMode="auto">
            <a:xfrm>
              <a:off x="5350334" y="2188006"/>
              <a:ext cx="1488457" cy="656418"/>
            </a:xfrm>
            <a:custGeom>
              <a:avLst/>
              <a:gdLst>
                <a:gd name="T0" fmla="*/ 387 w 517"/>
                <a:gd name="T1" fmla="*/ 0 h 228"/>
                <a:gd name="T2" fmla="*/ 131 w 517"/>
                <a:gd name="T3" fmla="*/ 0 h 228"/>
                <a:gd name="T4" fmla="*/ 0 w 517"/>
                <a:gd name="T5" fmla="*/ 228 h 228"/>
                <a:gd name="T6" fmla="*/ 517 w 517"/>
                <a:gd name="T7" fmla="*/ 228 h 228"/>
                <a:gd name="T8" fmla="*/ 387 w 517"/>
                <a:gd name="T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228">
                  <a:moveTo>
                    <a:pt x="387" y="0"/>
                  </a:moveTo>
                  <a:lnTo>
                    <a:pt x="131" y="0"/>
                  </a:lnTo>
                  <a:lnTo>
                    <a:pt x="0" y="228"/>
                  </a:lnTo>
                  <a:lnTo>
                    <a:pt x="517" y="22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44546A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Freeform: Shape 11"/>
            <p:cNvSpPr/>
            <p:nvPr/>
          </p:nvSpPr>
          <p:spPr bwMode="auto">
            <a:xfrm>
              <a:off x="4846504" y="3063229"/>
              <a:ext cx="2498993" cy="656418"/>
            </a:xfrm>
            <a:custGeom>
              <a:avLst/>
              <a:gdLst>
                <a:gd name="T0" fmla="*/ 738 w 868"/>
                <a:gd name="T1" fmla="*/ 0 h 228"/>
                <a:gd name="T2" fmla="*/ 130 w 868"/>
                <a:gd name="T3" fmla="*/ 0 h 228"/>
                <a:gd name="T4" fmla="*/ 0 w 868"/>
                <a:gd name="T5" fmla="*/ 228 h 228"/>
                <a:gd name="T6" fmla="*/ 868 w 868"/>
                <a:gd name="T7" fmla="*/ 228 h 228"/>
                <a:gd name="T8" fmla="*/ 738 w 868"/>
                <a:gd name="T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228">
                  <a:moveTo>
                    <a:pt x="738" y="0"/>
                  </a:moveTo>
                  <a:lnTo>
                    <a:pt x="130" y="0"/>
                  </a:lnTo>
                  <a:lnTo>
                    <a:pt x="0" y="228"/>
                  </a:lnTo>
                  <a:lnTo>
                    <a:pt x="868" y="228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00A3A4"/>
            </a:solidFill>
            <a:ln w="12700"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6" name="Freeform: Shape 12"/>
            <p:cNvSpPr/>
            <p:nvPr/>
          </p:nvSpPr>
          <p:spPr bwMode="auto">
            <a:xfrm>
              <a:off x="4339795" y="3938453"/>
              <a:ext cx="3512410" cy="656418"/>
            </a:xfrm>
            <a:custGeom>
              <a:avLst/>
              <a:gdLst>
                <a:gd name="T0" fmla="*/ 0 w 1220"/>
                <a:gd name="T1" fmla="*/ 228 h 228"/>
                <a:gd name="T2" fmla="*/ 1220 w 1220"/>
                <a:gd name="T3" fmla="*/ 228 h 228"/>
                <a:gd name="T4" fmla="*/ 1089 w 1220"/>
                <a:gd name="T5" fmla="*/ 0 h 228"/>
                <a:gd name="T6" fmla="*/ 131 w 1220"/>
                <a:gd name="T7" fmla="*/ 0 h 228"/>
                <a:gd name="T8" fmla="*/ 0 w 1220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0" h="228">
                  <a:moveTo>
                    <a:pt x="0" y="228"/>
                  </a:moveTo>
                  <a:lnTo>
                    <a:pt x="1220" y="228"/>
                  </a:lnTo>
                  <a:lnTo>
                    <a:pt x="1089" y="0"/>
                  </a:lnTo>
                  <a:lnTo>
                    <a:pt x="131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44546A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7" name="Freeform: Shape 13"/>
            <p:cNvSpPr/>
            <p:nvPr/>
          </p:nvSpPr>
          <p:spPr bwMode="auto">
            <a:xfrm>
              <a:off x="3833087" y="4813676"/>
              <a:ext cx="4531585" cy="656418"/>
            </a:xfrm>
            <a:custGeom>
              <a:avLst/>
              <a:gdLst>
                <a:gd name="T0" fmla="*/ 0 w 1574"/>
                <a:gd name="T1" fmla="*/ 228 h 228"/>
                <a:gd name="T2" fmla="*/ 1574 w 1574"/>
                <a:gd name="T3" fmla="*/ 228 h 228"/>
                <a:gd name="T4" fmla="*/ 1441 w 1574"/>
                <a:gd name="T5" fmla="*/ 0 h 228"/>
                <a:gd name="T6" fmla="*/ 131 w 1574"/>
                <a:gd name="T7" fmla="*/ 0 h 228"/>
                <a:gd name="T8" fmla="*/ 0 w 1574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4" h="228">
                  <a:moveTo>
                    <a:pt x="0" y="228"/>
                  </a:moveTo>
                  <a:lnTo>
                    <a:pt x="1574" y="228"/>
                  </a:lnTo>
                  <a:lnTo>
                    <a:pt x="1441" y="0"/>
                  </a:lnTo>
                  <a:lnTo>
                    <a:pt x="131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00A3A4"/>
            </a:solidFill>
            <a:ln w="12700"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Freeform: Shape 22"/>
            <p:cNvSpPr/>
            <p:nvPr/>
          </p:nvSpPr>
          <p:spPr bwMode="auto">
            <a:xfrm>
              <a:off x="5962294" y="2401387"/>
              <a:ext cx="264536" cy="264536"/>
            </a:xfrm>
            <a:custGeom>
              <a:avLst/>
              <a:gdLst/>
              <a:ahLst/>
              <a:cxnLst>
                <a:cxn ang="0">
                  <a:pos x="224" y="12"/>
                </a:cxn>
                <a:cxn ang="0">
                  <a:pos x="188" y="0"/>
                </a:cxn>
                <a:cxn ang="0">
                  <a:pos x="168" y="4"/>
                </a:cxn>
                <a:cxn ang="0">
                  <a:pos x="112" y="54"/>
                </a:cxn>
                <a:cxn ang="0">
                  <a:pos x="110" y="54"/>
                </a:cxn>
                <a:cxn ang="0">
                  <a:pos x="28" y="138"/>
                </a:cxn>
                <a:cxn ang="0">
                  <a:pos x="20" y="152"/>
                </a:cxn>
                <a:cxn ang="0">
                  <a:pos x="0" y="228"/>
                </a:cxn>
                <a:cxn ang="0">
                  <a:pos x="8" y="248"/>
                </a:cxn>
                <a:cxn ang="0">
                  <a:pos x="28" y="256"/>
                </a:cxn>
                <a:cxn ang="0">
                  <a:pos x="106" y="236"/>
                </a:cxn>
                <a:cxn ang="0">
                  <a:pos x="240" y="106"/>
                </a:cxn>
                <a:cxn ang="0">
                  <a:pos x="252" y="86"/>
                </a:cxn>
                <a:cxn ang="0">
                  <a:pos x="254" y="52"/>
                </a:cxn>
                <a:cxn ang="0">
                  <a:pos x="236" y="20"/>
                </a:cxn>
                <a:cxn ang="0">
                  <a:pos x="126" y="180"/>
                </a:cxn>
                <a:cxn ang="0">
                  <a:pos x="198" y="94"/>
                </a:cxn>
                <a:cxn ang="0">
                  <a:pos x="196" y="126"/>
                </a:cxn>
                <a:cxn ang="0">
                  <a:pos x="190" y="134"/>
                </a:cxn>
                <a:cxn ang="0">
                  <a:pos x="128" y="196"/>
                </a:cxn>
                <a:cxn ang="0">
                  <a:pos x="118" y="162"/>
                </a:cxn>
                <a:cxn ang="0">
                  <a:pos x="100" y="142"/>
                </a:cxn>
                <a:cxn ang="0">
                  <a:pos x="168" y="60"/>
                </a:cxn>
                <a:cxn ang="0">
                  <a:pos x="184" y="72"/>
                </a:cxn>
                <a:cxn ang="0">
                  <a:pos x="118" y="162"/>
                </a:cxn>
                <a:cxn ang="0">
                  <a:pos x="72" y="130"/>
                </a:cxn>
                <a:cxn ang="0">
                  <a:pos x="122" y="66"/>
                </a:cxn>
                <a:cxn ang="0">
                  <a:pos x="150" y="56"/>
                </a:cxn>
                <a:cxn ang="0">
                  <a:pos x="34" y="238"/>
                </a:cxn>
                <a:cxn ang="0">
                  <a:pos x="28" y="240"/>
                </a:cxn>
                <a:cxn ang="0">
                  <a:pos x="16" y="232"/>
                </a:cxn>
                <a:cxn ang="0">
                  <a:pos x="16" y="224"/>
                </a:cxn>
                <a:cxn ang="0">
                  <a:pos x="32" y="194"/>
                </a:cxn>
                <a:cxn ang="0">
                  <a:pos x="52" y="204"/>
                </a:cxn>
                <a:cxn ang="0">
                  <a:pos x="60" y="218"/>
                </a:cxn>
                <a:cxn ang="0">
                  <a:pos x="34" y="238"/>
                </a:cxn>
                <a:cxn ang="0">
                  <a:pos x="70" y="222"/>
                </a:cxn>
                <a:cxn ang="0">
                  <a:pos x="58" y="198"/>
                </a:cxn>
                <a:cxn ang="0">
                  <a:pos x="44" y="188"/>
                </a:cxn>
                <a:cxn ang="0">
                  <a:pos x="36" y="156"/>
                </a:cxn>
                <a:cxn ang="0">
                  <a:pos x="38" y="150"/>
                </a:cxn>
                <a:cxn ang="0">
                  <a:pos x="60" y="144"/>
                </a:cxn>
                <a:cxn ang="0">
                  <a:pos x="82" y="150"/>
                </a:cxn>
                <a:cxn ang="0">
                  <a:pos x="96" y="160"/>
                </a:cxn>
                <a:cxn ang="0">
                  <a:pos x="110" y="182"/>
                </a:cxn>
                <a:cxn ang="0">
                  <a:pos x="110" y="206"/>
                </a:cxn>
                <a:cxn ang="0">
                  <a:pos x="104" y="220"/>
                </a:cxn>
                <a:cxn ang="0">
                  <a:pos x="230" y="94"/>
                </a:cxn>
                <a:cxn ang="0">
                  <a:pos x="216" y="102"/>
                </a:cxn>
                <a:cxn ang="0">
                  <a:pos x="210" y="80"/>
                </a:cxn>
                <a:cxn ang="0">
                  <a:pos x="196" y="60"/>
                </a:cxn>
                <a:cxn ang="0">
                  <a:pos x="162" y="42"/>
                </a:cxn>
                <a:cxn ang="0">
                  <a:pos x="162" y="26"/>
                </a:cxn>
                <a:cxn ang="0">
                  <a:pos x="180" y="16"/>
                </a:cxn>
                <a:cxn ang="0">
                  <a:pos x="198" y="18"/>
                </a:cxn>
                <a:cxn ang="0">
                  <a:pos x="224" y="32"/>
                </a:cxn>
                <a:cxn ang="0">
                  <a:pos x="236" y="48"/>
                </a:cxn>
                <a:cxn ang="0">
                  <a:pos x="240" y="66"/>
                </a:cxn>
                <a:cxn ang="0">
                  <a:pos x="234" y="88"/>
                </a:cxn>
              </a:cxnLst>
              <a:rect l="0" t="0" r="r" b="b"/>
              <a:pathLst>
                <a:path w="256" h="256">
                  <a:moveTo>
                    <a:pt x="236" y="20"/>
                  </a:moveTo>
                  <a:lnTo>
                    <a:pt x="236" y="20"/>
                  </a:lnTo>
                  <a:lnTo>
                    <a:pt x="224" y="12"/>
                  </a:lnTo>
                  <a:lnTo>
                    <a:pt x="212" y="6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0"/>
                  </a:lnTo>
                  <a:lnTo>
                    <a:pt x="168" y="4"/>
                  </a:lnTo>
                  <a:lnTo>
                    <a:pt x="158" y="8"/>
                  </a:lnTo>
                  <a:lnTo>
                    <a:pt x="150" y="16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28" y="138"/>
                  </a:lnTo>
                  <a:lnTo>
                    <a:pt x="28" y="138"/>
                  </a:lnTo>
                  <a:lnTo>
                    <a:pt x="24" y="144"/>
                  </a:lnTo>
                  <a:lnTo>
                    <a:pt x="20" y="152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" y="238"/>
                  </a:lnTo>
                  <a:lnTo>
                    <a:pt x="8" y="248"/>
                  </a:lnTo>
                  <a:lnTo>
                    <a:pt x="18" y="254"/>
                  </a:lnTo>
                  <a:lnTo>
                    <a:pt x="28" y="256"/>
                  </a:lnTo>
                  <a:lnTo>
                    <a:pt x="28" y="256"/>
                  </a:lnTo>
                  <a:lnTo>
                    <a:pt x="38" y="254"/>
                  </a:lnTo>
                  <a:lnTo>
                    <a:pt x="106" y="236"/>
                  </a:lnTo>
                  <a:lnTo>
                    <a:pt x="106" y="236"/>
                  </a:lnTo>
                  <a:lnTo>
                    <a:pt x="112" y="234"/>
                  </a:lnTo>
                  <a:lnTo>
                    <a:pt x="118" y="228"/>
                  </a:lnTo>
                  <a:lnTo>
                    <a:pt x="240" y="106"/>
                  </a:lnTo>
                  <a:lnTo>
                    <a:pt x="240" y="106"/>
                  </a:lnTo>
                  <a:lnTo>
                    <a:pt x="248" y="96"/>
                  </a:lnTo>
                  <a:lnTo>
                    <a:pt x="252" y="86"/>
                  </a:lnTo>
                  <a:lnTo>
                    <a:pt x="256" y="76"/>
                  </a:lnTo>
                  <a:lnTo>
                    <a:pt x="256" y="64"/>
                  </a:lnTo>
                  <a:lnTo>
                    <a:pt x="254" y="52"/>
                  </a:lnTo>
                  <a:lnTo>
                    <a:pt x="250" y="42"/>
                  </a:lnTo>
                  <a:lnTo>
                    <a:pt x="244" y="30"/>
                  </a:lnTo>
                  <a:lnTo>
                    <a:pt x="236" y="20"/>
                  </a:lnTo>
                  <a:close/>
                  <a:moveTo>
                    <a:pt x="128" y="190"/>
                  </a:moveTo>
                  <a:lnTo>
                    <a:pt x="128" y="190"/>
                  </a:lnTo>
                  <a:lnTo>
                    <a:pt x="126" y="180"/>
                  </a:lnTo>
                  <a:lnTo>
                    <a:pt x="122" y="170"/>
                  </a:lnTo>
                  <a:lnTo>
                    <a:pt x="198" y="94"/>
                  </a:lnTo>
                  <a:lnTo>
                    <a:pt x="198" y="94"/>
                  </a:lnTo>
                  <a:lnTo>
                    <a:pt x="200" y="104"/>
                  </a:lnTo>
                  <a:lnTo>
                    <a:pt x="200" y="116"/>
                  </a:lnTo>
                  <a:lnTo>
                    <a:pt x="196" y="126"/>
                  </a:lnTo>
                  <a:lnTo>
                    <a:pt x="190" y="134"/>
                  </a:lnTo>
                  <a:lnTo>
                    <a:pt x="190" y="134"/>
                  </a:lnTo>
                  <a:lnTo>
                    <a:pt x="190" y="134"/>
                  </a:lnTo>
                  <a:lnTo>
                    <a:pt x="190" y="134"/>
                  </a:lnTo>
                  <a:lnTo>
                    <a:pt x="128" y="196"/>
                  </a:lnTo>
                  <a:lnTo>
                    <a:pt x="128" y="196"/>
                  </a:lnTo>
                  <a:lnTo>
                    <a:pt x="128" y="190"/>
                  </a:lnTo>
                  <a:close/>
                  <a:moveTo>
                    <a:pt x="118" y="162"/>
                  </a:moveTo>
                  <a:lnTo>
                    <a:pt x="118" y="162"/>
                  </a:lnTo>
                  <a:lnTo>
                    <a:pt x="108" y="148"/>
                  </a:lnTo>
                  <a:lnTo>
                    <a:pt x="108" y="148"/>
                  </a:lnTo>
                  <a:lnTo>
                    <a:pt x="100" y="142"/>
                  </a:lnTo>
                  <a:lnTo>
                    <a:pt x="92" y="136"/>
                  </a:lnTo>
                  <a:lnTo>
                    <a:pt x="168" y="60"/>
                  </a:lnTo>
                  <a:lnTo>
                    <a:pt x="168" y="60"/>
                  </a:lnTo>
                  <a:lnTo>
                    <a:pt x="176" y="64"/>
                  </a:lnTo>
                  <a:lnTo>
                    <a:pt x="184" y="72"/>
                  </a:lnTo>
                  <a:lnTo>
                    <a:pt x="184" y="72"/>
                  </a:lnTo>
                  <a:lnTo>
                    <a:pt x="190" y="78"/>
                  </a:lnTo>
                  <a:lnTo>
                    <a:pt x="194" y="86"/>
                  </a:lnTo>
                  <a:lnTo>
                    <a:pt x="118" y="162"/>
                  </a:lnTo>
                  <a:close/>
                  <a:moveTo>
                    <a:pt x="84" y="132"/>
                  </a:moveTo>
                  <a:lnTo>
                    <a:pt x="84" y="132"/>
                  </a:lnTo>
                  <a:lnTo>
                    <a:pt x="72" y="130"/>
                  </a:lnTo>
                  <a:lnTo>
                    <a:pt x="60" y="128"/>
                  </a:lnTo>
                  <a:lnTo>
                    <a:pt x="122" y="66"/>
                  </a:lnTo>
                  <a:lnTo>
                    <a:pt x="122" y="66"/>
                  </a:lnTo>
                  <a:lnTo>
                    <a:pt x="130" y="60"/>
                  </a:lnTo>
                  <a:lnTo>
                    <a:pt x="140" y="56"/>
                  </a:lnTo>
                  <a:lnTo>
                    <a:pt x="150" y="56"/>
                  </a:lnTo>
                  <a:lnTo>
                    <a:pt x="160" y="58"/>
                  </a:lnTo>
                  <a:lnTo>
                    <a:pt x="84" y="132"/>
                  </a:lnTo>
                  <a:close/>
                  <a:moveTo>
                    <a:pt x="34" y="238"/>
                  </a:moveTo>
                  <a:lnTo>
                    <a:pt x="34" y="238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4" y="240"/>
                  </a:lnTo>
                  <a:lnTo>
                    <a:pt x="20" y="236"/>
                  </a:lnTo>
                  <a:lnTo>
                    <a:pt x="16" y="232"/>
                  </a:lnTo>
                  <a:lnTo>
                    <a:pt x="16" y="228"/>
                  </a:lnTo>
                  <a:lnTo>
                    <a:pt x="16" y="228"/>
                  </a:lnTo>
                  <a:lnTo>
                    <a:pt x="16" y="224"/>
                  </a:lnTo>
                  <a:lnTo>
                    <a:pt x="26" y="192"/>
                  </a:lnTo>
                  <a:lnTo>
                    <a:pt x="26" y="192"/>
                  </a:lnTo>
                  <a:lnTo>
                    <a:pt x="32" y="194"/>
                  </a:lnTo>
                  <a:lnTo>
                    <a:pt x="40" y="196"/>
                  </a:lnTo>
                  <a:lnTo>
                    <a:pt x="46" y="200"/>
                  </a:lnTo>
                  <a:lnTo>
                    <a:pt x="52" y="204"/>
                  </a:lnTo>
                  <a:lnTo>
                    <a:pt x="52" y="204"/>
                  </a:lnTo>
                  <a:lnTo>
                    <a:pt x="58" y="210"/>
                  </a:lnTo>
                  <a:lnTo>
                    <a:pt x="60" y="218"/>
                  </a:lnTo>
                  <a:lnTo>
                    <a:pt x="62" y="224"/>
                  </a:lnTo>
                  <a:lnTo>
                    <a:pt x="64" y="232"/>
                  </a:lnTo>
                  <a:lnTo>
                    <a:pt x="34" y="238"/>
                  </a:lnTo>
                  <a:close/>
                  <a:moveTo>
                    <a:pt x="70" y="230"/>
                  </a:moveTo>
                  <a:lnTo>
                    <a:pt x="70" y="230"/>
                  </a:lnTo>
                  <a:lnTo>
                    <a:pt x="70" y="222"/>
                  </a:lnTo>
                  <a:lnTo>
                    <a:pt x="68" y="214"/>
                  </a:lnTo>
                  <a:lnTo>
                    <a:pt x="64" y="206"/>
                  </a:lnTo>
                  <a:lnTo>
                    <a:pt x="58" y="198"/>
                  </a:lnTo>
                  <a:lnTo>
                    <a:pt x="58" y="198"/>
                  </a:lnTo>
                  <a:lnTo>
                    <a:pt x="50" y="192"/>
                  </a:lnTo>
                  <a:lnTo>
                    <a:pt x="44" y="188"/>
                  </a:lnTo>
                  <a:lnTo>
                    <a:pt x="36" y="186"/>
                  </a:lnTo>
                  <a:lnTo>
                    <a:pt x="28" y="184"/>
                  </a:lnTo>
                  <a:lnTo>
                    <a:pt x="36" y="156"/>
                  </a:lnTo>
                  <a:lnTo>
                    <a:pt x="36" y="156"/>
                  </a:lnTo>
                  <a:lnTo>
                    <a:pt x="38" y="150"/>
                  </a:lnTo>
                  <a:lnTo>
                    <a:pt x="38" y="150"/>
                  </a:lnTo>
                  <a:lnTo>
                    <a:pt x="44" y="146"/>
                  </a:lnTo>
                  <a:lnTo>
                    <a:pt x="52" y="144"/>
                  </a:lnTo>
                  <a:lnTo>
                    <a:pt x="60" y="144"/>
                  </a:lnTo>
                  <a:lnTo>
                    <a:pt x="68" y="144"/>
                  </a:lnTo>
                  <a:lnTo>
                    <a:pt x="74" y="146"/>
                  </a:lnTo>
                  <a:lnTo>
                    <a:pt x="82" y="150"/>
                  </a:lnTo>
                  <a:lnTo>
                    <a:pt x="90" y="154"/>
                  </a:lnTo>
                  <a:lnTo>
                    <a:pt x="96" y="160"/>
                  </a:lnTo>
                  <a:lnTo>
                    <a:pt x="96" y="160"/>
                  </a:lnTo>
                  <a:lnTo>
                    <a:pt x="102" y="166"/>
                  </a:lnTo>
                  <a:lnTo>
                    <a:pt x="108" y="174"/>
                  </a:lnTo>
                  <a:lnTo>
                    <a:pt x="110" y="182"/>
                  </a:lnTo>
                  <a:lnTo>
                    <a:pt x="112" y="190"/>
                  </a:lnTo>
                  <a:lnTo>
                    <a:pt x="112" y="198"/>
                  </a:lnTo>
                  <a:lnTo>
                    <a:pt x="110" y="206"/>
                  </a:lnTo>
                  <a:lnTo>
                    <a:pt x="108" y="214"/>
                  </a:lnTo>
                  <a:lnTo>
                    <a:pt x="104" y="220"/>
                  </a:lnTo>
                  <a:lnTo>
                    <a:pt x="104" y="220"/>
                  </a:lnTo>
                  <a:lnTo>
                    <a:pt x="100" y="222"/>
                  </a:lnTo>
                  <a:lnTo>
                    <a:pt x="70" y="230"/>
                  </a:lnTo>
                  <a:close/>
                  <a:moveTo>
                    <a:pt x="230" y="94"/>
                  </a:moveTo>
                  <a:lnTo>
                    <a:pt x="216" y="108"/>
                  </a:lnTo>
                  <a:lnTo>
                    <a:pt x="216" y="108"/>
                  </a:lnTo>
                  <a:lnTo>
                    <a:pt x="216" y="102"/>
                  </a:lnTo>
                  <a:lnTo>
                    <a:pt x="216" y="102"/>
                  </a:lnTo>
                  <a:lnTo>
                    <a:pt x="214" y="90"/>
                  </a:lnTo>
                  <a:lnTo>
                    <a:pt x="210" y="80"/>
                  </a:lnTo>
                  <a:lnTo>
                    <a:pt x="204" y="70"/>
                  </a:lnTo>
                  <a:lnTo>
                    <a:pt x="196" y="60"/>
                  </a:lnTo>
                  <a:lnTo>
                    <a:pt x="196" y="60"/>
                  </a:lnTo>
                  <a:lnTo>
                    <a:pt x="186" y="52"/>
                  </a:lnTo>
                  <a:lnTo>
                    <a:pt x="174" y="46"/>
                  </a:lnTo>
                  <a:lnTo>
                    <a:pt x="162" y="42"/>
                  </a:lnTo>
                  <a:lnTo>
                    <a:pt x="148" y="40"/>
                  </a:lnTo>
                  <a:lnTo>
                    <a:pt x="162" y="26"/>
                  </a:lnTo>
                  <a:lnTo>
                    <a:pt x="162" y="26"/>
                  </a:lnTo>
                  <a:lnTo>
                    <a:pt x="168" y="22"/>
                  </a:lnTo>
                  <a:lnTo>
                    <a:pt x="174" y="18"/>
                  </a:lnTo>
                  <a:lnTo>
                    <a:pt x="180" y="16"/>
                  </a:lnTo>
                  <a:lnTo>
                    <a:pt x="188" y="16"/>
                  </a:lnTo>
                  <a:lnTo>
                    <a:pt x="188" y="16"/>
                  </a:lnTo>
                  <a:lnTo>
                    <a:pt x="198" y="18"/>
                  </a:lnTo>
                  <a:lnTo>
                    <a:pt x="206" y="20"/>
                  </a:lnTo>
                  <a:lnTo>
                    <a:pt x="216" y="26"/>
                  </a:lnTo>
                  <a:lnTo>
                    <a:pt x="224" y="32"/>
                  </a:lnTo>
                  <a:lnTo>
                    <a:pt x="224" y="32"/>
                  </a:lnTo>
                  <a:lnTo>
                    <a:pt x="230" y="40"/>
                  </a:lnTo>
                  <a:lnTo>
                    <a:pt x="236" y="48"/>
                  </a:lnTo>
                  <a:lnTo>
                    <a:pt x="238" y="56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40" y="74"/>
                  </a:lnTo>
                  <a:lnTo>
                    <a:pt x="238" y="82"/>
                  </a:lnTo>
                  <a:lnTo>
                    <a:pt x="234" y="88"/>
                  </a:lnTo>
                  <a:lnTo>
                    <a:pt x="230" y="9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19" name="Group 23"/>
            <p:cNvGrpSpPr/>
            <p:nvPr/>
          </p:nvGrpSpPr>
          <p:grpSpPr>
            <a:xfrm>
              <a:off x="5979710" y="3221976"/>
              <a:ext cx="219430" cy="319171"/>
              <a:chOff x="4838700" y="2774950"/>
              <a:chExt cx="279400" cy="406400"/>
            </a:xfrm>
            <a:solidFill>
              <a:schemeClr val="bg2"/>
            </a:solidFill>
          </p:grpSpPr>
          <p:sp>
            <p:nvSpPr>
              <p:cNvPr id="31" name="Freeform: Shape 24"/>
              <p:cNvSpPr/>
              <p:nvPr/>
            </p:nvSpPr>
            <p:spPr bwMode="auto">
              <a:xfrm>
                <a:off x="4838700" y="2774950"/>
                <a:ext cx="279400" cy="406400"/>
              </a:xfrm>
              <a:custGeom>
                <a:avLst/>
                <a:gdLst/>
                <a:ahLst/>
                <a:cxnLst>
                  <a:cxn ang="0">
                    <a:pos x="88" y="0"/>
                  </a:cxn>
                  <a:cxn ang="0">
                    <a:pos x="54" y="6"/>
                  </a:cxn>
                  <a:cxn ang="0">
                    <a:pos x="26" y="26"/>
                  </a:cxn>
                  <a:cxn ang="0">
                    <a:pos x="6" y="54"/>
                  </a:cxn>
                  <a:cxn ang="0">
                    <a:pos x="0" y="88"/>
                  </a:cxn>
                  <a:cxn ang="0">
                    <a:pos x="2" y="100"/>
                  </a:cxn>
                  <a:cxn ang="0">
                    <a:pos x="16" y="138"/>
                  </a:cxn>
                  <a:cxn ang="0">
                    <a:pos x="40" y="184"/>
                  </a:cxn>
                  <a:cxn ang="0">
                    <a:pos x="50" y="214"/>
                  </a:cxn>
                  <a:cxn ang="0">
                    <a:pos x="62" y="246"/>
                  </a:cxn>
                  <a:cxn ang="0">
                    <a:pos x="76" y="254"/>
                  </a:cxn>
                  <a:cxn ang="0">
                    <a:pos x="88" y="256"/>
                  </a:cxn>
                  <a:cxn ang="0">
                    <a:pos x="108" y="252"/>
                  </a:cxn>
                  <a:cxn ang="0">
                    <a:pos x="118" y="238"/>
                  </a:cxn>
                  <a:cxn ang="0">
                    <a:pos x="136" y="184"/>
                  </a:cxn>
                  <a:cxn ang="0">
                    <a:pos x="146" y="162"/>
                  </a:cxn>
                  <a:cxn ang="0">
                    <a:pos x="172" y="112"/>
                  </a:cxn>
                  <a:cxn ang="0">
                    <a:pos x="176" y="88"/>
                  </a:cxn>
                  <a:cxn ang="0">
                    <a:pos x="174" y="70"/>
                  </a:cxn>
                  <a:cxn ang="0">
                    <a:pos x="160" y="38"/>
                  </a:cxn>
                  <a:cxn ang="0">
                    <a:pos x="138" y="16"/>
                  </a:cxn>
                  <a:cxn ang="0">
                    <a:pos x="106" y="2"/>
                  </a:cxn>
                  <a:cxn ang="0">
                    <a:pos x="108" y="218"/>
                  </a:cxn>
                  <a:cxn ang="0">
                    <a:pos x="70" y="222"/>
                  </a:cxn>
                  <a:cxn ang="0">
                    <a:pos x="64" y="208"/>
                  </a:cxn>
                  <a:cxn ang="0">
                    <a:pos x="114" y="200"/>
                  </a:cxn>
                  <a:cxn ang="0">
                    <a:pos x="112" y="208"/>
                  </a:cxn>
                  <a:cxn ang="0">
                    <a:pos x="108" y="218"/>
                  </a:cxn>
                  <a:cxn ang="0">
                    <a:pos x="62" y="200"/>
                  </a:cxn>
                  <a:cxn ang="0">
                    <a:pos x="120" y="184"/>
                  </a:cxn>
                  <a:cxn ang="0">
                    <a:pos x="116" y="192"/>
                  </a:cxn>
                  <a:cxn ang="0">
                    <a:pos x="88" y="240"/>
                  </a:cxn>
                  <a:cxn ang="0">
                    <a:pos x="82" y="240"/>
                  </a:cxn>
                  <a:cxn ang="0">
                    <a:pos x="76" y="236"/>
                  </a:cxn>
                  <a:cxn ang="0">
                    <a:pos x="106" y="226"/>
                  </a:cxn>
                  <a:cxn ang="0">
                    <a:pos x="102" y="234"/>
                  </a:cxn>
                  <a:cxn ang="0">
                    <a:pos x="94" y="240"/>
                  </a:cxn>
                  <a:cxn ang="0">
                    <a:pos x="126" y="168"/>
                  </a:cxn>
                  <a:cxn ang="0">
                    <a:pos x="50" y="168"/>
                  </a:cxn>
                  <a:cxn ang="0">
                    <a:pos x="38" y="142"/>
                  </a:cxn>
                  <a:cxn ang="0">
                    <a:pos x="18" y="100"/>
                  </a:cxn>
                  <a:cxn ang="0">
                    <a:pos x="16" y="88"/>
                  </a:cxn>
                  <a:cxn ang="0">
                    <a:pos x="22" y="60"/>
                  </a:cxn>
                  <a:cxn ang="0">
                    <a:pos x="38" y="38"/>
                  </a:cxn>
                  <a:cxn ang="0">
                    <a:pos x="60" y="22"/>
                  </a:cxn>
                  <a:cxn ang="0">
                    <a:pos x="88" y="16"/>
                  </a:cxn>
                  <a:cxn ang="0">
                    <a:pos x="102" y="18"/>
                  </a:cxn>
                  <a:cxn ang="0">
                    <a:pos x="128" y="28"/>
                  </a:cxn>
                  <a:cxn ang="0">
                    <a:pos x="148" y="48"/>
                  </a:cxn>
                  <a:cxn ang="0">
                    <a:pos x="158" y="74"/>
                  </a:cxn>
                  <a:cxn ang="0">
                    <a:pos x="160" y="88"/>
                  </a:cxn>
                  <a:cxn ang="0">
                    <a:pos x="154" y="114"/>
                  </a:cxn>
                  <a:cxn ang="0">
                    <a:pos x="138" y="142"/>
                  </a:cxn>
                </a:cxnLst>
                <a:rect l="0" t="0" r="r" b="b"/>
                <a:pathLst>
                  <a:path w="176" h="256">
                    <a:moveTo>
                      <a:pt x="88" y="0"/>
                    </a:moveTo>
                    <a:lnTo>
                      <a:pt x="88" y="0"/>
                    </a:lnTo>
                    <a:lnTo>
                      <a:pt x="70" y="2"/>
                    </a:lnTo>
                    <a:lnTo>
                      <a:pt x="54" y="6"/>
                    </a:lnTo>
                    <a:lnTo>
                      <a:pt x="38" y="16"/>
                    </a:lnTo>
                    <a:lnTo>
                      <a:pt x="26" y="26"/>
                    </a:lnTo>
                    <a:lnTo>
                      <a:pt x="16" y="38"/>
                    </a:lnTo>
                    <a:lnTo>
                      <a:pt x="6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2" y="100"/>
                    </a:lnTo>
                    <a:lnTo>
                      <a:pt x="4" y="112"/>
                    </a:lnTo>
                    <a:lnTo>
                      <a:pt x="16" y="138"/>
                    </a:lnTo>
                    <a:lnTo>
                      <a:pt x="30" y="162"/>
                    </a:lnTo>
                    <a:lnTo>
                      <a:pt x="40" y="184"/>
                    </a:lnTo>
                    <a:lnTo>
                      <a:pt x="40" y="184"/>
                    </a:lnTo>
                    <a:lnTo>
                      <a:pt x="50" y="214"/>
                    </a:lnTo>
                    <a:lnTo>
                      <a:pt x="58" y="238"/>
                    </a:lnTo>
                    <a:lnTo>
                      <a:pt x="62" y="246"/>
                    </a:lnTo>
                    <a:lnTo>
                      <a:pt x="68" y="252"/>
                    </a:lnTo>
                    <a:lnTo>
                      <a:pt x="76" y="254"/>
                    </a:lnTo>
                    <a:lnTo>
                      <a:pt x="88" y="256"/>
                    </a:lnTo>
                    <a:lnTo>
                      <a:pt x="88" y="256"/>
                    </a:lnTo>
                    <a:lnTo>
                      <a:pt x="100" y="254"/>
                    </a:lnTo>
                    <a:lnTo>
                      <a:pt x="108" y="252"/>
                    </a:lnTo>
                    <a:lnTo>
                      <a:pt x="114" y="246"/>
                    </a:lnTo>
                    <a:lnTo>
                      <a:pt x="118" y="238"/>
                    </a:lnTo>
                    <a:lnTo>
                      <a:pt x="126" y="214"/>
                    </a:lnTo>
                    <a:lnTo>
                      <a:pt x="136" y="184"/>
                    </a:lnTo>
                    <a:lnTo>
                      <a:pt x="136" y="184"/>
                    </a:lnTo>
                    <a:lnTo>
                      <a:pt x="146" y="162"/>
                    </a:lnTo>
                    <a:lnTo>
                      <a:pt x="160" y="138"/>
                    </a:lnTo>
                    <a:lnTo>
                      <a:pt x="172" y="112"/>
                    </a:lnTo>
                    <a:lnTo>
                      <a:pt x="174" y="100"/>
                    </a:lnTo>
                    <a:lnTo>
                      <a:pt x="176" y="88"/>
                    </a:lnTo>
                    <a:lnTo>
                      <a:pt x="176" y="88"/>
                    </a:lnTo>
                    <a:lnTo>
                      <a:pt x="174" y="70"/>
                    </a:lnTo>
                    <a:lnTo>
                      <a:pt x="170" y="54"/>
                    </a:lnTo>
                    <a:lnTo>
                      <a:pt x="160" y="38"/>
                    </a:lnTo>
                    <a:lnTo>
                      <a:pt x="150" y="26"/>
                    </a:lnTo>
                    <a:lnTo>
                      <a:pt x="138" y="16"/>
                    </a:lnTo>
                    <a:lnTo>
                      <a:pt x="122" y="6"/>
                    </a:lnTo>
                    <a:lnTo>
                      <a:pt x="106" y="2"/>
                    </a:lnTo>
                    <a:lnTo>
                      <a:pt x="88" y="0"/>
                    </a:lnTo>
                    <a:close/>
                    <a:moveTo>
                      <a:pt x="108" y="218"/>
                    </a:moveTo>
                    <a:lnTo>
                      <a:pt x="70" y="222"/>
                    </a:lnTo>
                    <a:lnTo>
                      <a:pt x="70" y="222"/>
                    </a:lnTo>
                    <a:lnTo>
                      <a:pt x="64" y="208"/>
                    </a:lnTo>
                    <a:lnTo>
                      <a:pt x="64" y="208"/>
                    </a:lnTo>
                    <a:lnTo>
                      <a:pt x="64" y="206"/>
                    </a:lnTo>
                    <a:lnTo>
                      <a:pt x="114" y="200"/>
                    </a:lnTo>
                    <a:lnTo>
                      <a:pt x="114" y="200"/>
                    </a:lnTo>
                    <a:lnTo>
                      <a:pt x="112" y="208"/>
                    </a:lnTo>
                    <a:lnTo>
                      <a:pt x="112" y="208"/>
                    </a:lnTo>
                    <a:lnTo>
                      <a:pt x="108" y="218"/>
                    </a:lnTo>
                    <a:close/>
                    <a:moveTo>
                      <a:pt x="62" y="200"/>
                    </a:moveTo>
                    <a:lnTo>
                      <a:pt x="62" y="200"/>
                    </a:lnTo>
                    <a:lnTo>
                      <a:pt x="56" y="184"/>
                    </a:lnTo>
                    <a:lnTo>
                      <a:pt x="120" y="184"/>
                    </a:lnTo>
                    <a:lnTo>
                      <a:pt x="120" y="184"/>
                    </a:lnTo>
                    <a:lnTo>
                      <a:pt x="116" y="192"/>
                    </a:lnTo>
                    <a:lnTo>
                      <a:pt x="62" y="200"/>
                    </a:lnTo>
                    <a:close/>
                    <a:moveTo>
                      <a:pt x="88" y="240"/>
                    </a:moveTo>
                    <a:lnTo>
                      <a:pt x="88" y="240"/>
                    </a:lnTo>
                    <a:lnTo>
                      <a:pt x="82" y="240"/>
                    </a:lnTo>
                    <a:lnTo>
                      <a:pt x="78" y="238"/>
                    </a:lnTo>
                    <a:lnTo>
                      <a:pt x="76" y="236"/>
                    </a:lnTo>
                    <a:lnTo>
                      <a:pt x="72" y="230"/>
                    </a:lnTo>
                    <a:lnTo>
                      <a:pt x="106" y="226"/>
                    </a:lnTo>
                    <a:lnTo>
                      <a:pt x="106" y="226"/>
                    </a:lnTo>
                    <a:lnTo>
                      <a:pt x="102" y="234"/>
                    </a:lnTo>
                    <a:lnTo>
                      <a:pt x="98" y="238"/>
                    </a:lnTo>
                    <a:lnTo>
                      <a:pt x="94" y="240"/>
                    </a:lnTo>
                    <a:lnTo>
                      <a:pt x="88" y="240"/>
                    </a:lnTo>
                    <a:close/>
                    <a:moveTo>
                      <a:pt x="126" y="168"/>
                    </a:moveTo>
                    <a:lnTo>
                      <a:pt x="50" y="168"/>
                    </a:lnTo>
                    <a:lnTo>
                      <a:pt x="50" y="168"/>
                    </a:lnTo>
                    <a:lnTo>
                      <a:pt x="38" y="142"/>
                    </a:lnTo>
                    <a:lnTo>
                      <a:pt x="38" y="142"/>
                    </a:lnTo>
                    <a:lnTo>
                      <a:pt x="22" y="114"/>
                    </a:lnTo>
                    <a:lnTo>
                      <a:pt x="18" y="100"/>
                    </a:lnTo>
                    <a:lnTo>
                      <a:pt x="16" y="88"/>
                    </a:lnTo>
                    <a:lnTo>
                      <a:pt x="16" y="88"/>
                    </a:lnTo>
                    <a:lnTo>
                      <a:pt x="18" y="74"/>
                    </a:lnTo>
                    <a:lnTo>
                      <a:pt x="22" y="60"/>
                    </a:lnTo>
                    <a:lnTo>
                      <a:pt x="28" y="48"/>
                    </a:lnTo>
                    <a:lnTo>
                      <a:pt x="38" y="38"/>
                    </a:lnTo>
                    <a:lnTo>
                      <a:pt x="48" y="28"/>
                    </a:lnTo>
                    <a:lnTo>
                      <a:pt x="60" y="22"/>
                    </a:lnTo>
                    <a:lnTo>
                      <a:pt x="74" y="18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102" y="18"/>
                    </a:lnTo>
                    <a:lnTo>
                      <a:pt x="116" y="22"/>
                    </a:lnTo>
                    <a:lnTo>
                      <a:pt x="128" y="28"/>
                    </a:lnTo>
                    <a:lnTo>
                      <a:pt x="138" y="38"/>
                    </a:lnTo>
                    <a:lnTo>
                      <a:pt x="148" y="48"/>
                    </a:lnTo>
                    <a:lnTo>
                      <a:pt x="154" y="60"/>
                    </a:lnTo>
                    <a:lnTo>
                      <a:pt x="158" y="74"/>
                    </a:lnTo>
                    <a:lnTo>
                      <a:pt x="160" y="88"/>
                    </a:lnTo>
                    <a:lnTo>
                      <a:pt x="160" y="88"/>
                    </a:lnTo>
                    <a:lnTo>
                      <a:pt x="158" y="100"/>
                    </a:lnTo>
                    <a:lnTo>
                      <a:pt x="154" y="114"/>
                    </a:lnTo>
                    <a:lnTo>
                      <a:pt x="138" y="142"/>
                    </a:lnTo>
                    <a:lnTo>
                      <a:pt x="138" y="142"/>
                    </a:lnTo>
                    <a:lnTo>
                      <a:pt x="126" y="16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2" name="Freeform: Shape 25"/>
              <p:cNvSpPr/>
              <p:nvPr/>
            </p:nvSpPr>
            <p:spPr bwMode="auto">
              <a:xfrm>
                <a:off x="4902200" y="2838450"/>
                <a:ext cx="82550" cy="8255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50"/>
                  </a:cxn>
                  <a:cxn ang="0">
                    <a:pos x="4" y="52"/>
                  </a:cxn>
                  <a:cxn ang="0">
                    <a:pos x="4" y="52"/>
                  </a:cxn>
                  <a:cxn ang="0">
                    <a:pos x="6" y="50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8" y="40"/>
                  </a:cxn>
                  <a:cxn ang="0">
                    <a:pos x="12" y="32"/>
                  </a:cxn>
                  <a:cxn ang="0">
                    <a:pos x="14" y="26"/>
                  </a:cxn>
                  <a:cxn ang="0">
                    <a:pos x="20" y="20"/>
                  </a:cxn>
                  <a:cxn ang="0">
                    <a:pos x="26" y="14"/>
                  </a:cxn>
                  <a:cxn ang="0">
                    <a:pos x="32" y="12"/>
                  </a:cxn>
                  <a:cxn ang="0">
                    <a:pos x="40" y="8"/>
                  </a:cxn>
                  <a:cxn ang="0">
                    <a:pos x="48" y="8"/>
                  </a:cxn>
                  <a:cxn ang="0">
                    <a:pos x="48" y="8"/>
                  </a:cxn>
                  <a:cxn ang="0">
                    <a:pos x="50" y="6"/>
                  </a:cxn>
                  <a:cxn ang="0">
                    <a:pos x="52" y="4"/>
                  </a:cxn>
                  <a:cxn ang="0">
                    <a:pos x="52" y="4"/>
                  </a:cxn>
                  <a:cxn ang="0">
                    <a:pos x="50" y="2"/>
                  </a:cxn>
                  <a:cxn ang="0">
                    <a:pos x="48" y="0"/>
                  </a:cxn>
                </a:cxnLst>
                <a:rect l="0" t="0" r="r" b="b"/>
                <a:pathLst>
                  <a:path w="52" h="52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6" y="50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0"/>
                    </a:lnTo>
                    <a:lnTo>
                      <a:pt x="12" y="32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40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0" y="6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0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3" name="Freeform: Shape 26"/>
              <p:cNvSpPr/>
              <p:nvPr/>
            </p:nvSpPr>
            <p:spPr bwMode="auto">
              <a:xfrm>
                <a:off x="4902200" y="2838450"/>
                <a:ext cx="82550" cy="8255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50"/>
                  </a:cxn>
                  <a:cxn ang="0">
                    <a:pos x="4" y="52"/>
                  </a:cxn>
                  <a:cxn ang="0">
                    <a:pos x="4" y="52"/>
                  </a:cxn>
                  <a:cxn ang="0">
                    <a:pos x="6" y="50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8" y="40"/>
                  </a:cxn>
                  <a:cxn ang="0">
                    <a:pos x="12" y="32"/>
                  </a:cxn>
                  <a:cxn ang="0">
                    <a:pos x="14" y="26"/>
                  </a:cxn>
                  <a:cxn ang="0">
                    <a:pos x="20" y="20"/>
                  </a:cxn>
                  <a:cxn ang="0">
                    <a:pos x="26" y="14"/>
                  </a:cxn>
                  <a:cxn ang="0">
                    <a:pos x="32" y="12"/>
                  </a:cxn>
                  <a:cxn ang="0">
                    <a:pos x="40" y="8"/>
                  </a:cxn>
                  <a:cxn ang="0">
                    <a:pos x="48" y="8"/>
                  </a:cxn>
                  <a:cxn ang="0">
                    <a:pos x="48" y="8"/>
                  </a:cxn>
                  <a:cxn ang="0">
                    <a:pos x="50" y="6"/>
                  </a:cxn>
                  <a:cxn ang="0">
                    <a:pos x="52" y="4"/>
                  </a:cxn>
                  <a:cxn ang="0">
                    <a:pos x="52" y="4"/>
                  </a:cxn>
                  <a:cxn ang="0">
                    <a:pos x="50" y="2"/>
                  </a:cxn>
                  <a:cxn ang="0">
                    <a:pos x="48" y="0"/>
                  </a:cxn>
                </a:cxnLst>
                <a:rect l="0" t="0" r="r" b="b"/>
                <a:pathLst>
                  <a:path w="52" h="52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6" y="50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0"/>
                    </a:lnTo>
                    <a:lnTo>
                      <a:pt x="12" y="32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40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0" y="6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0" y="2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27"/>
            <p:cNvGrpSpPr/>
            <p:nvPr/>
          </p:nvGrpSpPr>
          <p:grpSpPr>
            <a:xfrm>
              <a:off x="5916638" y="4071596"/>
              <a:ext cx="362233" cy="362233"/>
              <a:chOff x="3149600" y="2774950"/>
              <a:chExt cx="406400" cy="406400"/>
            </a:xfrm>
            <a:solidFill>
              <a:schemeClr val="bg2"/>
            </a:solidFill>
          </p:grpSpPr>
          <p:sp>
            <p:nvSpPr>
              <p:cNvPr id="25" name="Freeform: Shape 28"/>
              <p:cNvSpPr/>
              <p:nvPr/>
            </p:nvSpPr>
            <p:spPr bwMode="auto">
              <a:xfrm>
                <a:off x="3327400" y="29781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8"/>
                  </a:cxn>
                  <a:cxn ang="0">
                    <a:pos x="28" y="12"/>
                  </a:cxn>
                  <a:cxn ang="0">
                    <a:pos x="32" y="1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24"/>
                  </a:cxn>
                  <a:cxn ang="0">
                    <a:pos x="28" y="28"/>
                  </a:cxn>
                  <a:cxn ang="0">
                    <a:pos x="24" y="32"/>
                  </a:cxn>
                  <a:cxn ang="0">
                    <a:pos x="20" y="32"/>
                  </a:cxn>
                  <a:cxn ang="0">
                    <a:pos x="20" y="32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8" y="24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20" y="8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close/>
                    <a:moveTo>
                      <a:pt x="20" y="8"/>
                    </a:moveTo>
                    <a:lnTo>
                      <a:pt x="20" y="8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32" y="1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4"/>
                    </a:lnTo>
                    <a:lnTo>
                      <a:pt x="28" y="28"/>
                    </a:lnTo>
                    <a:lnTo>
                      <a:pt x="24" y="32"/>
                    </a:lnTo>
                    <a:lnTo>
                      <a:pt x="20" y="32"/>
                    </a:lnTo>
                    <a:lnTo>
                      <a:pt x="20" y="32"/>
                    </a:lnTo>
                    <a:lnTo>
                      <a:pt x="16" y="32"/>
                    </a:lnTo>
                    <a:lnTo>
                      <a:pt x="12" y="28"/>
                    </a:lnTo>
                    <a:lnTo>
                      <a:pt x="8" y="24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2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6" name="Freeform: Shape 29"/>
              <p:cNvSpPr/>
              <p:nvPr/>
            </p:nvSpPr>
            <p:spPr bwMode="auto">
              <a:xfrm>
                <a:off x="3492500" y="27749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  <a:cxn ang="0">
                    <a:pos x="20" y="32"/>
                  </a:cxn>
                  <a:cxn ang="0">
                    <a:pos x="20" y="32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8" y="24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8"/>
                  </a:cxn>
                  <a:cxn ang="0">
                    <a:pos x="28" y="12"/>
                  </a:cxn>
                  <a:cxn ang="0">
                    <a:pos x="32" y="1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24"/>
                  </a:cxn>
                  <a:cxn ang="0">
                    <a:pos x="28" y="28"/>
                  </a:cxn>
                  <a:cxn ang="0">
                    <a:pos x="24" y="32"/>
                  </a:cxn>
                  <a:cxn ang="0">
                    <a:pos x="20" y="32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  <a:moveTo>
                      <a:pt x="20" y="32"/>
                    </a:moveTo>
                    <a:lnTo>
                      <a:pt x="20" y="32"/>
                    </a:lnTo>
                    <a:lnTo>
                      <a:pt x="16" y="32"/>
                    </a:lnTo>
                    <a:lnTo>
                      <a:pt x="12" y="28"/>
                    </a:lnTo>
                    <a:lnTo>
                      <a:pt x="8" y="24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32" y="1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4"/>
                    </a:lnTo>
                    <a:lnTo>
                      <a:pt x="28" y="28"/>
                    </a:lnTo>
                    <a:lnTo>
                      <a:pt x="24" y="32"/>
                    </a:lnTo>
                    <a:lnTo>
                      <a:pt x="20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7" name="Freeform: Shape 30"/>
              <p:cNvSpPr/>
              <p:nvPr/>
            </p:nvSpPr>
            <p:spPr bwMode="auto">
              <a:xfrm>
                <a:off x="3251200" y="2965450"/>
                <a:ext cx="50800" cy="508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0" y="8"/>
                  </a:cxn>
                  <a:cxn ang="0">
                    <a:pos x="22" y="10"/>
                  </a:cxn>
                  <a:cxn ang="0">
                    <a:pos x="24" y="12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20"/>
                  </a:cxn>
                  <a:cxn ang="0">
                    <a:pos x="22" y="22"/>
                  </a:cxn>
                  <a:cxn ang="0">
                    <a:pos x="20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2" y="24"/>
                  </a:cxn>
                  <a:cxn ang="0">
                    <a:pos x="10" y="22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6" y="8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close/>
                    <a:moveTo>
                      <a:pt x="16" y="8"/>
                    </a:moveTo>
                    <a:lnTo>
                      <a:pt x="16" y="8"/>
                    </a:lnTo>
                    <a:lnTo>
                      <a:pt x="20" y="8"/>
                    </a:lnTo>
                    <a:lnTo>
                      <a:pt x="22" y="10"/>
                    </a:lnTo>
                    <a:lnTo>
                      <a:pt x="24" y="12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20"/>
                    </a:lnTo>
                    <a:lnTo>
                      <a:pt x="22" y="22"/>
                    </a:lnTo>
                    <a:lnTo>
                      <a:pt x="20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2" y="24"/>
                    </a:lnTo>
                    <a:lnTo>
                      <a:pt x="10" y="22"/>
                    </a:lnTo>
                    <a:lnTo>
                      <a:pt x="8" y="20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8" name="Freeform: Shape 31"/>
              <p:cNvSpPr/>
              <p:nvPr/>
            </p:nvSpPr>
            <p:spPr bwMode="auto">
              <a:xfrm>
                <a:off x="3302000" y="30543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9" name="Freeform: Shape 32"/>
              <p:cNvSpPr/>
              <p:nvPr/>
            </p:nvSpPr>
            <p:spPr bwMode="auto">
              <a:xfrm>
                <a:off x="3505200" y="28638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3"/>
              <p:cNvSpPr/>
              <p:nvPr/>
            </p:nvSpPr>
            <p:spPr bwMode="auto">
              <a:xfrm>
                <a:off x="3149600" y="2813050"/>
                <a:ext cx="371475" cy="368300"/>
              </a:xfrm>
              <a:custGeom>
                <a:avLst/>
                <a:gdLst/>
                <a:ahLst/>
                <a:cxnLst>
                  <a:cxn ang="0">
                    <a:pos x="166" y="6"/>
                  </a:cxn>
                  <a:cxn ang="0">
                    <a:pos x="152" y="0"/>
                  </a:cxn>
                  <a:cxn ang="0">
                    <a:pos x="144" y="2"/>
                  </a:cxn>
                  <a:cxn ang="0">
                    <a:pos x="126" y="18"/>
                  </a:cxn>
                  <a:cxn ang="0">
                    <a:pos x="122" y="24"/>
                  </a:cxn>
                  <a:cxn ang="0">
                    <a:pos x="120" y="32"/>
                  </a:cxn>
                  <a:cxn ang="0">
                    <a:pos x="122" y="42"/>
                  </a:cxn>
                  <a:cxn ang="0">
                    <a:pos x="14" y="86"/>
                  </a:cxn>
                  <a:cxn ang="0">
                    <a:pos x="6" y="92"/>
                  </a:cxn>
                  <a:cxn ang="0">
                    <a:pos x="0" y="102"/>
                  </a:cxn>
                  <a:cxn ang="0">
                    <a:pos x="0" y="108"/>
                  </a:cxn>
                  <a:cxn ang="0">
                    <a:pos x="4" y="120"/>
                  </a:cxn>
                  <a:cxn ang="0">
                    <a:pos x="108" y="224"/>
                  </a:cxn>
                  <a:cxn ang="0">
                    <a:pos x="116" y="230"/>
                  </a:cxn>
                  <a:cxn ang="0">
                    <a:pos x="126" y="232"/>
                  </a:cxn>
                  <a:cxn ang="0">
                    <a:pos x="126" y="232"/>
                  </a:cxn>
                  <a:cxn ang="0">
                    <a:pos x="130" y="232"/>
                  </a:cxn>
                  <a:cxn ang="0">
                    <a:pos x="142" y="226"/>
                  </a:cxn>
                  <a:cxn ang="0">
                    <a:pos x="148" y="216"/>
                  </a:cxn>
                  <a:cxn ang="0">
                    <a:pos x="190" y="110"/>
                  </a:cxn>
                  <a:cxn ang="0">
                    <a:pos x="202" y="114"/>
                  </a:cxn>
                  <a:cxn ang="0">
                    <a:pos x="210" y="112"/>
                  </a:cxn>
                  <a:cxn ang="0">
                    <a:pos x="228" y="96"/>
                  </a:cxn>
                  <a:cxn ang="0">
                    <a:pos x="232" y="90"/>
                  </a:cxn>
                  <a:cxn ang="0">
                    <a:pos x="234" y="82"/>
                  </a:cxn>
                  <a:cxn ang="0">
                    <a:pos x="228" y="68"/>
                  </a:cxn>
                  <a:cxn ang="0">
                    <a:pos x="134" y="210"/>
                  </a:cxn>
                  <a:cxn ang="0">
                    <a:pos x="130" y="214"/>
                  </a:cxn>
                  <a:cxn ang="0">
                    <a:pos x="128" y="216"/>
                  </a:cxn>
                  <a:cxn ang="0">
                    <a:pos x="126" y="216"/>
                  </a:cxn>
                  <a:cxn ang="0">
                    <a:pos x="18" y="112"/>
                  </a:cxn>
                  <a:cxn ang="0">
                    <a:pos x="16" y="110"/>
                  </a:cxn>
                  <a:cxn ang="0">
                    <a:pos x="16" y="106"/>
                  </a:cxn>
                  <a:cxn ang="0">
                    <a:pos x="20" y="100"/>
                  </a:cxn>
                  <a:cxn ang="0">
                    <a:pos x="70" y="80"/>
                  </a:cxn>
                  <a:cxn ang="0">
                    <a:pos x="96" y="86"/>
                  </a:cxn>
                  <a:cxn ang="0">
                    <a:pos x="134" y="92"/>
                  </a:cxn>
                  <a:cxn ang="0">
                    <a:pos x="158" y="104"/>
                  </a:cxn>
                  <a:cxn ang="0">
                    <a:pos x="134" y="210"/>
                  </a:cxn>
                  <a:cxn ang="0">
                    <a:pos x="204" y="96"/>
                  </a:cxn>
                  <a:cxn ang="0">
                    <a:pos x="202" y="98"/>
                  </a:cxn>
                  <a:cxn ang="0">
                    <a:pos x="184" y="82"/>
                  </a:cxn>
                  <a:cxn ang="0">
                    <a:pos x="174" y="108"/>
                  </a:cxn>
                  <a:cxn ang="0">
                    <a:pos x="166" y="100"/>
                  </a:cxn>
                  <a:cxn ang="0">
                    <a:pos x="138" y="86"/>
                  </a:cxn>
                  <a:cxn ang="0">
                    <a:pos x="104" y="78"/>
                  </a:cxn>
                  <a:cxn ang="0">
                    <a:pos x="82" y="76"/>
                  </a:cxn>
                  <a:cxn ang="0">
                    <a:pos x="138" y="34"/>
                  </a:cxn>
                  <a:cxn ang="0">
                    <a:pos x="136" y="32"/>
                  </a:cxn>
                  <a:cxn ang="0">
                    <a:pos x="148" y="18"/>
                  </a:cxn>
                  <a:cxn ang="0">
                    <a:pos x="152" y="16"/>
                  </a:cxn>
                  <a:cxn ang="0">
                    <a:pos x="216" y="78"/>
                  </a:cxn>
                  <a:cxn ang="0">
                    <a:pos x="218" y="82"/>
                  </a:cxn>
                </a:cxnLst>
                <a:rect l="0" t="0" r="r" b="b"/>
                <a:pathLst>
                  <a:path w="234" h="232">
                    <a:moveTo>
                      <a:pt x="166" y="6"/>
                    </a:moveTo>
                    <a:lnTo>
                      <a:pt x="166" y="6"/>
                    </a:lnTo>
                    <a:lnTo>
                      <a:pt x="158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44" y="2"/>
                    </a:lnTo>
                    <a:lnTo>
                      <a:pt x="138" y="6"/>
                    </a:lnTo>
                    <a:lnTo>
                      <a:pt x="126" y="18"/>
                    </a:lnTo>
                    <a:lnTo>
                      <a:pt x="126" y="18"/>
                    </a:lnTo>
                    <a:lnTo>
                      <a:pt x="122" y="24"/>
                    </a:lnTo>
                    <a:lnTo>
                      <a:pt x="120" y="32"/>
                    </a:lnTo>
                    <a:lnTo>
                      <a:pt x="120" y="32"/>
                    </a:lnTo>
                    <a:lnTo>
                      <a:pt x="120" y="36"/>
                    </a:lnTo>
                    <a:lnTo>
                      <a:pt x="122" y="42"/>
                    </a:lnTo>
                    <a:lnTo>
                      <a:pt x="14" y="86"/>
                    </a:lnTo>
                    <a:lnTo>
                      <a:pt x="14" y="86"/>
                    </a:lnTo>
                    <a:lnTo>
                      <a:pt x="10" y="88"/>
                    </a:lnTo>
                    <a:lnTo>
                      <a:pt x="6" y="92"/>
                    </a:lnTo>
                    <a:lnTo>
                      <a:pt x="2" y="98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8"/>
                    </a:lnTo>
                    <a:lnTo>
                      <a:pt x="2" y="114"/>
                    </a:lnTo>
                    <a:lnTo>
                      <a:pt x="4" y="120"/>
                    </a:lnTo>
                    <a:lnTo>
                      <a:pt x="8" y="124"/>
                    </a:lnTo>
                    <a:lnTo>
                      <a:pt x="108" y="224"/>
                    </a:lnTo>
                    <a:lnTo>
                      <a:pt x="108" y="224"/>
                    </a:lnTo>
                    <a:lnTo>
                      <a:pt x="116" y="230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30" y="232"/>
                    </a:lnTo>
                    <a:lnTo>
                      <a:pt x="130" y="232"/>
                    </a:lnTo>
                    <a:lnTo>
                      <a:pt x="136" y="230"/>
                    </a:lnTo>
                    <a:lnTo>
                      <a:pt x="142" y="226"/>
                    </a:lnTo>
                    <a:lnTo>
                      <a:pt x="146" y="222"/>
                    </a:lnTo>
                    <a:lnTo>
                      <a:pt x="148" y="216"/>
                    </a:lnTo>
                    <a:lnTo>
                      <a:pt x="190" y="110"/>
                    </a:lnTo>
                    <a:lnTo>
                      <a:pt x="190" y="110"/>
                    </a:lnTo>
                    <a:lnTo>
                      <a:pt x="196" y="112"/>
                    </a:lnTo>
                    <a:lnTo>
                      <a:pt x="202" y="114"/>
                    </a:lnTo>
                    <a:lnTo>
                      <a:pt x="202" y="114"/>
                    </a:lnTo>
                    <a:lnTo>
                      <a:pt x="210" y="112"/>
                    </a:lnTo>
                    <a:lnTo>
                      <a:pt x="216" y="108"/>
                    </a:lnTo>
                    <a:lnTo>
                      <a:pt x="228" y="96"/>
                    </a:lnTo>
                    <a:lnTo>
                      <a:pt x="228" y="96"/>
                    </a:lnTo>
                    <a:lnTo>
                      <a:pt x="232" y="90"/>
                    </a:lnTo>
                    <a:lnTo>
                      <a:pt x="234" y="82"/>
                    </a:lnTo>
                    <a:lnTo>
                      <a:pt x="234" y="82"/>
                    </a:lnTo>
                    <a:lnTo>
                      <a:pt x="232" y="74"/>
                    </a:lnTo>
                    <a:lnTo>
                      <a:pt x="228" y="68"/>
                    </a:lnTo>
                    <a:lnTo>
                      <a:pt x="166" y="6"/>
                    </a:lnTo>
                    <a:close/>
                    <a:moveTo>
                      <a:pt x="134" y="210"/>
                    </a:moveTo>
                    <a:lnTo>
                      <a:pt x="134" y="210"/>
                    </a:lnTo>
                    <a:lnTo>
                      <a:pt x="130" y="214"/>
                    </a:lnTo>
                    <a:lnTo>
                      <a:pt x="128" y="216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0" y="214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16" y="110"/>
                    </a:lnTo>
                    <a:lnTo>
                      <a:pt x="16" y="106"/>
                    </a:lnTo>
                    <a:lnTo>
                      <a:pt x="16" y="106"/>
                    </a:lnTo>
                    <a:lnTo>
                      <a:pt x="18" y="102"/>
                    </a:lnTo>
                    <a:lnTo>
                      <a:pt x="20" y="100"/>
                    </a:lnTo>
                    <a:lnTo>
                      <a:pt x="70" y="80"/>
                    </a:lnTo>
                    <a:lnTo>
                      <a:pt x="70" y="80"/>
                    </a:lnTo>
                    <a:lnTo>
                      <a:pt x="84" y="84"/>
                    </a:lnTo>
                    <a:lnTo>
                      <a:pt x="96" y="86"/>
                    </a:lnTo>
                    <a:lnTo>
                      <a:pt x="120" y="88"/>
                    </a:lnTo>
                    <a:lnTo>
                      <a:pt x="134" y="92"/>
                    </a:lnTo>
                    <a:lnTo>
                      <a:pt x="146" y="98"/>
                    </a:lnTo>
                    <a:lnTo>
                      <a:pt x="158" y="104"/>
                    </a:lnTo>
                    <a:lnTo>
                      <a:pt x="172" y="116"/>
                    </a:lnTo>
                    <a:lnTo>
                      <a:pt x="134" y="210"/>
                    </a:lnTo>
                    <a:close/>
                    <a:moveTo>
                      <a:pt x="216" y="84"/>
                    </a:moveTo>
                    <a:lnTo>
                      <a:pt x="204" y="96"/>
                    </a:lnTo>
                    <a:lnTo>
                      <a:pt x="204" y="96"/>
                    </a:lnTo>
                    <a:lnTo>
                      <a:pt x="202" y="98"/>
                    </a:lnTo>
                    <a:lnTo>
                      <a:pt x="198" y="96"/>
                    </a:lnTo>
                    <a:lnTo>
                      <a:pt x="184" y="82"/>
                    </a:lnTo>
                    <a:lnTo>
                      <a:pt x="174" y="110"/>
                    </a:lnTo>
                    <a:lnTo>
                      <a:pt x="174" y="108"/>
                    </a:lnTo>
                    <a:lnTo>
                      <a:pt x="174" y="108"/>
                    </a:lnTo>
                    <a:lnTo>
                      <a:pt x="166" y="100"/>
                    </a:lnTo>
                    <a:lnTo>
                      <a:pt x="156" y="94"/>
                    </a:lnTo>
                    <a:lnTo>
                      <a:pt x="138" y="86"/>
                    </a:lnTo>
                    <a:lnTo>
                      <a:pt x="120" y="80"/>
                    </a:lnTo>
                    <a:lnTo>
                      <a:pt x="104" y="78"/>
                    </a:lnTo>
                    <a:lnTo>
                      <a:pt x="104" y="78"/>
                    </a:lnTo>
                    <a:lnTo>
                      <a:pt x="82" y="76"/>
                    </a:lnTo>
                    <a:lnTo>
                      <a:pt x="150" y="48"/>
                    </a:lnTo>
                    <a:lnTo>
                      <a:pt x="138" y="34"/>
                    </a:lnTo>
                    <a:lnTo>
                      <a:pt x="138" y="34"/>
                    </a:lnTo>
                    <a:lnTo>
                      <a:pt x="136" y="32"/>
                    </a:lnTo>
                    <a:lnTo>
                      <a:pt x="138" y="28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2" y="16"/>
                    </a:lnTo>
                    <a:lnTo>
                      <a:pt x="154" y="18"/>
                    </a:lnTo>
                    <a:lnTo>
                      <a:pt x="216" y="78"/>
                    </a:lnTo>
                    <a:lnTo>
                      <a:pt x="216" y="78"/>
                    </a:lnTo>
                    <a:lnTo>
                      <a:pt x="218" y="82"/>
                    </a:lnTo>
                    <a:lnTo>
                      <a:pt x="216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Group 34"/>
            <p:cNvGrpSpPr/>
            <p:nvPr/>
          </p:nvGrpSpPr>
          <p:grpSpPr>
            <a:xfrm>
              <a:off x="5902896" y="4998082"/>
              <a:ext cx="340852" cy="287592"/>
              <a:chOff x="6400800" y="2000250"/>
              <a:chExt cx="406400" cy="342900"/>
            </a:xfrm>
            <a:solidFill>
              <a:schemeClr val="bg2"/>
            </a:solidFill>
          </p:grpSpPr>
          <p:sp>
            <p:nvSpPr>
              <p:cNvPr id="22" name="Freeform: Shape 35"/>
              <p:cNvSpPr/>
              <p:nvPr/>
            </p:nvSpPr>
            <p:spPr bwMode="auto">
              <a:xfrm>
                <a:off x="6502400" y="2089150"/>
                <a:ext cx="203200" cy="20320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40" y="6"/>
                  </a:cxn>
                  <a:cxn ang="0">
                    <a:pos x="18" y="18"/>
                  </a:cxn>
                  <a:cxn ang="0">
                    <a:pos x="6" y="40"/>
                  </a:cxn>
                  <a:cxn ang="0">
                    <a:pos x="0" y="64"/>
                  </a:cxn>
                  <a:cxn ang="0">
                    <a:pos x="2" y="76"/>
                  </a:cxn>
                  <a:cxn ang="0">
                    <a:pos x="10" y="100"/>
                  </a:cxn>
                  <a:cxn ang="0">
                    <a:pos x="28" y="118"/>
                  </a:cxn>
                  <a:cxn ang="0">
                    <a:pos x="52" y="126"/>
                  </a:cxn>
                  <a:cxn ang="0">
                    <a:pos x="64" y="128"/>
                  </a:cxn>
                  <a:cxn ang="0">
                    <a:pos x="88" y="122"/>
                  </a:cxn>
                  <a:cxn ang="0">
                    <a:pos x="110" y="110"/>
                  </a:cxn>
                  <a:cxn ang="0">
                    <a:pos x="122" y="88"/>
                  </a:cxn>
                  <a:cxn ang="0">
                    <a:pos x="128" y="64"/>
                  </a:cxn>
                  <a:cxn ang="0">
                    <a:pos x="126" y="52"/>
                  </a:cxn>
                  <a:cxn ang="0">
                    <a:pos x="118" y="28"/>
                  </a:cxn>
                  <a:cxn ang="0">
                    <a:pos x="100" y="10"/>
                  </a:cxn>
                  <a:cxn ang="0">
                    <a:pos x="76" y="2"/>
                  </a:cxn>
                  <a:cxn ang="0">
                    <a:pos x="100" y="96"/>
                  </a:cxn>
                  <a:cxn ang="0">
                    <a:pos x="94" y="102"/>
                  </a:cxn>
                  <a:cxn ang="0">
                    <a:pos x="76" y="110"/>
                  </a:cxn>
                  <a:cxn ang="0">
                    <a:pos x="58" y="112"/>
                  </a:cxn>
                  <a:cxn ang="0">
                    <a:pos x="40" y="106"/>
                  </a:cxn>
                  <a:cxn ang="0">
                    <a:pos x="32" y="100"/>
                  </a:cxn>
                  <a:cxn ang="0">
                    <a:pos x="22" y="86"/>
                  </a:cxn>
                  <a:cxn ang="0">
                    <a:pos x="16" y="68"/>
                  </a:cxn>
                  <a:cxn ang="0">
                    <a:pos x="18" y="50"/>
                  </a:cxn>
                  <a:cxn ang="0">
                    <a:pos x="28" y="32"/>
                  </a:cxn>
                  <a:cxn ang="0">
                    <a:pos x="34" y="26"/>
                  </a:cxn>
                  <a:cxn ang="0">
                    <a:pos x="52" y="18"/>
                  </a:cxn>
                  <a:cxn ang="0">
                    <a:pos x="70" y="16"/>
                  </a:cxn>
                  <a:cxn ang="0">
                    <a:pos x="88" y="22"/>
                  </a:cxn>
                  <a:cxn ang="0">
                    <a:pos x="96" y="28"/>
                  </a:cxn>
                  <a:cxn ang="0">
                    <a:pos x="106" y="42"/>
                  </a:cxn>
                  <a:cxn ang="0">
                    <a:pos x="112" y="60"/>
                  </a:cxn>
                  <a:cxn ang="0">
                    <a:pos x="110" y="78"/>
                  </a:cxn>
                  <a:cxn ang="0">
                    <a:pos x="100" y="96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lnTo>
                      <a:pt x="64" y="0"/>
                    </a:lnTo>
                    <a:lnTo>
                      <a:pt x="52" y="2"/>
                    </a:lnTo>
                    <a:lnTo>
                      <a:pt x="40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6" y="40"/>
                    </a:lnTo>
                    <a:lnTo>
                      <a:pt x="2" y="5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2" y="76"/>
                    </a:lnTo>
                    <a:lnTo>
                      <a:pt x="6" y="88"/>
                    </a:lnTo>
                    <a:lnTo>
                      <a:pt x="10" y="100"/>
                    </a:lnTo>
                    <a:lnTo>
                      <a:pt x="18" y="110"/>
                    </a:lnTo>
                    <a:lnTo>
                      <a:pt x="28" y="118"/>
                    </a:lnTo>
                    <a:lnTo>
                      <a:pt x="40" y="122"/>
                    </a:lnTo>
                    <a:lnTo>
                      <a:pt x="52" y="126"/>
                    </a:lnTo>
                    <a:lnTo>
                      <a:pt x="64" y="128"/>
                    </a:lnTo>
                    <a:lnTo>
                      <a:pt x="64" y="128"/>
                    </a:lnTo>
                    <a:lnTo>
                      <a:pt x="76" y="126"/>
                    </a:lnTo>
                    <a:lnTo>
                      <a:pt x="88" y="122"/>
                    </a:lnTo>
                    <a:lnTo>
                      <a:pt x="100" y="118"/>
                    </a:lnTo>
                    <a:lnTo>
                      <a:pt x="110" y="110"/>
                    </a:lnTo>
                    <a:lnTo>
                      <a:pt x="118" y="100"/>
                    </a:lnTo>
                    <a:lnTo>
                      <a:pt x="122" y="88"/>
                    </a:lnTo>
                    <a:lnTo>
                      <a:pt x="126" y="76"/>
                    </a:lnTo>
                    <a:lnTo>
                      <a:pt x="128" y="64"/>
                    </a:lnTo>
                    <a:lnTo>
                      <a:pt x="128" y="64"/>
                    </a:lnTo>
                    <a:lnTo>
                      <a:pt x="126" y="52"/>
                    </a:lnTo>
                    <a:lnTo>
                      <a:pt x="122" y="40"/>
                    </a:lnTo>
                    <a:lnTo>
                      <a:pt x="118" y="28"/>
                    </a:lnTo>
                    <a:lnTo>
                      <a:pt x="110" y="18"/>
                    </a:lnTo>
                    <a:lnTo>
                      <a:pt x="100" y="10"/>
                    </a:lnTo>
                    <a:lnTo>
                      <a:pt x="88" y="6"/>
                    </a:lnTo>
                    <a:lnTo>
                      <a:pt x="76" y="2"/>
                    </a:lnTo>
                    <a:lnTo>
                      <a:pt x="64" y="0"/>
                    </a:lnTo>
                    <a:close/>
                    <a:moveTo>
                      <a:pt x="100" y="96"/>
                    </a:moveTo>
                    <a:lnTo>
                      <a:pt x="100" y="96"/>
                    </a:lnTo>
                    <a:lnTo>
                      <a:pt x="94" y="102"/>
                    </a:lnTo>
                    <a:lnTo>
                      <a:pt x="86" y="106"/>
                    </a:lnTo>
                    <a:lnTo>
                      <a:pt x="76" y="110"/>
                    </a:lnTo>
                    <a:lnTo>
                      <a:pt x="68" y="112"/>
                    </a:lnTo>
                    <a:lnTo>
                      <a:pt x="58" y="112"/>
                    </a:lnTo>
                    <a:lnTo>
                      <a:pt x="50" y="110"/>
                    </a:lnTo>
                    <a:lnTo>
                      <a:pt x="40" y="106"/>
                    </a:lnTo>
                    <a:lnTo>
                      <a:pt x="32" y="100"/>
                    </a:lnTo>
                    <a:lnTo>
                      <a:pt x="32" y="100"/>
                    </a:lnTo>
                    <a:lnTo>
                      <a:pt x="26" y="94"/>
                    </a:lnTo>
                    <a:lnTo>
                      <a:pt x="22" y="86"/>
                    </a:lnTo>
                    <a:lnTo>
                      <a:pt x="18" y="76"/>
                    </a:lnTo>
                    <a:lnTo>
                      <a:pt x="16" y="68"/>
                    </a:lnTo>
                    <a:lnTo>
                      <a:pt x="16" y="58"/>
                    </a:lnTo>
                    <a:lnTo>
                      <a:pt x="18" y="50"/>
                    </a:lnTo>
                    <a:lnTo>
                      <a:pt x="22" y="40"/>
                    </a:lnTo>
                    <a:lnTo>
                      <a:pt x="28" y="32"/>
                    </a:lnTo>
                    <a:lnTo>
                      <a:pt x="28" y="32"/>
                    </a:lnTo>
                    <a:lnTo>
                      <a:pt x="34" y="26"/>
                    </a:lnTo>
                    <a:lnTo>
                      <a:pt x="42" y="22"/>
                    </a:lnTo>
                    <a:lnTo>
                      <a:pt x="52" y="18"/>
                    </a:lnTo>
                    <a:lnTo>
                      <a:pt x="60" y="16"/>
                    </a:lnTo>
                    <a:lnTo>
                      <a:pt x="70" y="16"/>
                    </a:lnTo>
                    <a:lnTo>
                      <a:pt x="78" y="18"/>
                    </a:lnTo>
                    <a:lnTo>
                      <a:pt x="88" y="22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102" y="34"/>
                    </a:lnTo>
                    <a:lnTo>
                      <a:pt x="106" y="42"/>
                    </a:lnTo>
                    <a:lnTo>
                      <a:pt x="110" y="52"/>
                    </a:lnTo>
                    <a:lnTo>
                      <a:pt x="112" y="60"/>
                    </a:lnTo>
                    <a:lnTo>
                      <a:pt x="112" y="70"/>
                    </a:lnTo>
                    <a:lnTo>
                      <a:pt x="110" y="78"/>
                    </a:lnTo>
                    <a:lnTo>
                      <a:pt x="106" y="88"/>
                    </a:lnTo>
                    <a:lnTo>
                      <a:pt x="100" y="9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3" name="Freeform: Shape 36"/>
              <p:cNvSpPr/>
              <p:nvPr/>
            </p:nvSpPr>
            <p:spPr bwMode="auto">
              <a:xfrm>
                <a:off x="6553200" y="2139950"/>
                <a:ext cx="57150" cy="571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0" y="10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4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6" y="34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0" y="22"/>
                  </a:cxn>
                  <a:cxn ang="0">
                    <a:pos x="16" y="16"/>
                  </a:cxn>
                  <a:cxn ang="0">
                    <a:pos x="22" y="10"/>
                  </a:cxn>
                  <a:cxn ang="0">
                    <a:pos x="32" y="8"/>
                  </a:cxn>
                  <a:cxn ang="0">
                    <a:pos x="32" y="8"/>
                  </a:cxn>
                  <a:cxn ang="0">
                    <a:pos x="34" y="6"/>
                  </a:cxn>
                  <a:cxn ang="0">
                    <a:pos x="36" y="4"/>
                  </a:cxn>
                  <a:cxn ang="0">
                    <a:pos x="36" y="4"/>
                  </a:cxn>
                  <a:cxn ang="0">
                    <a:pos x="34" y="2"/>
                  </a:cxn>
                  <a:cxn ang="0">
                    <a:pos x="32" y="0"/>
                  </a:cxn>
                </a:cxnLst>
                <a:rect l="0" t="0" r="r" b="b"/>
                <a:pathLst>
                  <a:path w="36" h="36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0" y="10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6" y="34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22"/>
                    </a:lnTo>
                    <a:lnTo>
                      <a:pt x="16" y="16"/>
                    </a:lnTo>
                    <a:lnTo>
                      <a:pt x="22" y="10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4" y="6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4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4" name="Freeform: Shape 37"/>
              <p:cNvSpPr/>
              <p:nvPr/>
            </p:nvSpPr>
            <p:spPr bwMode="auto">
              <a:xfrm>
                <a:off x="6400800" y="2000250"/>
                <a:ext cx="406400" cy="342900"/>
              </a:xfrm>
              <a:custGeom>
                <a:avLst/>
                <a:gdLst/>
                <a:ahLst/>
                <a:cxnLst>
                  <a:cxn ang="0">
                    <a:pos x="202" y="42"/>
                  </a:cxn>
                  <a:cxn ang="0">
                    <a:pos x="190" y="16"/>
                  </a:cxn>
                  <a:cxn ang="0">
                    <a:pos x="182" y="4"/>
                  </a:cxn>
                  <a:cxn ang="0">
                    <a:pos x="168" y="0"/>
                  </a:cxn>
                  <a:cxn ang="0">
                    <a:pos x="88" y="0"/>
                  </a:cxn>
                  <a:cxn ang="0">
                    <a:pos x="74" y="4"/>
                  </a:cxn>
                  <a:cxn ang="0">
                    <a:pos x="66" y="16"/>
                  </a:cxn>
                  <a:cxn ang="0">
                    <a:pos x="20" y="48"/>
                  </a:cxn>
                  <a:cxn ang="0">
                    <a:pos x="12" y="52"/>
                  </a:cxn>
                  <a:cxn ang="0">
                    <a:pos x="2" y="64"/>
                  </a:cxn>
                  <a:cxn ang="0">
                    <a:pos x="0" y="192"/>
                  </a:cxn>
                  <a:cxn ang="0">
                    <a:pos x="2" y="202"/>
                  </a:cxn>
                  <a:cxn ang="0">
                    <a:pos x="14" y="214"/>
                  </a:cxn>
                  <a:cxn ang="0">
                    <a:pos x="232" y="216"/>
                  </a:cxn>
                  <a:cxn ang="0">
                    <a:pos x="242" y="214"/>
                  </a:cxn>
                  <a:cxn ang="0">
                    <a:pos x="254" y="202"/>
                  </a:cxn>
                  <a:cxn ang="0">
                    <a:pos x="256" y="72"/>
                  </a:cxn>
                  <a:cxn ang="0">
                    <a:pos x="254" y="64"/>
                  </a:cxn>
                  <a:cxn ang="0">
                    <a:pos x="244" y="52"/>
                  </a:cxn>
                  <a:cxn ang="0">
                    <a:pos x="240" y="192"/>
                  </a:cxn>
                  <a:cxn ang="0">
                    <a:pos x="240" y="196"/>
                  </a:cxn>
                  <a:cxn ang="0">
                    <a:pos x="236" y="200"/>
                  </a:cxn>
                  <a:cxn ang="0">
                    <a:pos x="24" y="200"/>
                  </a:cxn>
                  <a:cxn ang="0">
                    <a:pos x="20" y="200"/>
                  </a:cxn>
                  <a:cxn ang="0">
                    <a:pos x="16" y="196"/>
                  </a:cxn>
                  <a:cxn ang="0">
                    <a:pos x="16" y="72"/>
                  </a:cxn>
                  <a:cxn ang="0">
                    <a:pos x="18" y="66"/>
                  </a:cxn>
                  <a:cxn ang="0">
                    <a:pos x="66" y="56"/>
                  </a:cxn>
                  <a:cxn ang="0">
                    <a:pos x="80" y="22"/>
                  </a:cxn>
                  <a:cxn ang="0">
                    <a:pos x="88" y="16"/>
                  </a:cxn>
                  <a:cxn ang="0">
                    <a:pos x="168" y="16"/>
                  </a:cxn>
                  <a:cxn ang="0">
                    <a:pos x="176" y="22"/>
                  </a:cxn>
                  <a:cxn ang="0">
                    <a:pos x="234" y="64"/>
                  </a:cxn>
                  <a:cxn ang="0">
                    <a:pos x="238" y="66"/>
                  </a:cxn>
                  <a:cxn ang="0">
                    <a:pos x="240" y="192"/>
                  </a:cxn>
                </a:cxnLst>
                <a:rect l="0" t="0" r="r" b="b"/>
                <a:pathLst>
                  <a:path w="256" h="216">
                    <a:moveTo>
                      <a:pt x="236" y="48"/>
                    </a:moveTo>
                    <a:lnTo>
                      <a:pt x="202" y="42"/>
                    </a:lnTo>
                    <a:lnTo>
                      <a:pt x="190" y="16"/>
                    </a:lnTo>
                    <a:lnTo>
                      <a:pt x="190" y="16"/>
                    </a:lnTo>
                    <a:lnTo>
                      <a:pt x="186" y="8"/>
                    </a:lnTo>
                    <a:lnTo>
                      <a:pt x="182" y="4"/>
                    </a:lnTo>
                    <a:lnTo>
                      <a:pt x="176" y="2"/>
                    </a:lnTo>
                    <a:lnTo>
                      <a:pt x="168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0" y="2"/>
                    </a:lnTo>
                    <a:lnTo>
                      <a:pt x="74" y="4"/>
                    </a:lnTo>
                    <a:lnTo>
                      <a:pt x="70" y="8"/>
                    </a:lnTo>
                    <a:lnTo>
                      <a:pt x="66" y="16"/>
                    </a:lnTo>
                    <a:lnTo>
                      <a:pt x="54" y="42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12" y="52"/>
                    </a:lnTo>
                    <a:lnTo>
                      <a:pt x="6" y="56"/>
                    </a:lnTo>
                    <a:lnTo>
                      <a:pt x="2" y="64"/>
                    </a:lnTo>
                    <a:lnTo>
                      <a:pt x="0" y="72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8" y="208"/>
                    </a:lnTo>
                    <a:lnTo>
                      <a:pt x="14" y="214"/>
                    </a:lnTo>
                    <a:lnTo>
                      <a:pt x="24" y="216"/>
                    </a:lnTo>
                    <a:lnTo>
                      <a:pt x="232" y="216"/>
                    </a:lnTo>
                    <a:lnTo>
                      <a:pt x="232" y="216"/>
                    </a:lnTo>
                    <a:lnTo>
                      <a:pt x="242" y="214"/>
                    </a:lnTo>
                    <a:lnTo>
                      <a:pt x="248" y="208"/>
                    </a:lnTo>
                    <a:lnTo>
                      <a:pt x="254" y="202"/>
                    </a:lnTo>
                    <a:lnTo>
                      <a:pt x="256" y="192"/>
                    </a:lnTo>
                    <a:lnTo>
                      <a:pt x="256" y="72"/>
                    </a:lnTo>
                    <a:lnTo>
                      <a:pt x="256" y="72"/>
                    </a:lnTo>
                    <a:lnTo>
                      <a:pt x="254" y="64"/>
                    </a:lnTo>
                    <a:lnTo>
                      <a:pt x="250" y="56"/>
                    </a:lnTo>
                    <a:lnTo>
                      <a:pt x="244" y="52"/>
                    </a:lnTo>
                    <a:lnTo>
                      <a:pt x="236" y="48"/>
                    </a:lnTo>
                    <a:close/>
                    <a:moveTo>
                      <a:pt x="240" y="192"/>
                    </a:moveTo>
                    <a:lnTo>
                      <a:pt x="240" y="192"/>
                    </a:lnTo>
                    <a:lnTo>
                      <a:pt x="240" y="196"/>
                    </a:lnTo>
                    <a:lnTo>
                      <a:pt x="238" y="198"/>
                    </a:lnTo>
                    <a:lnTo>
                      <a:pt x="236" y="200"/>
                    </a:lnTo>
                    <a:lnTo>
                      <a:pt x="232" y="200"/>
                    </a:lnTo>
                    <a:lnTo>
                      <a:pt x="24" y="200"/>
                    </a:lnTo>
                    <a:lnTo>
                      <a:pt x="24" y="200"/>
                    </a:lnTo>
                    <a:lnTo>
                      <a:pt x="20" y="200"/>
                    </a:lnTo>
                    <a:lnTo>
                      <a:pt x="18" y="198"/>
                    </a:lnTo>
                    <a:lnTo>
                      <a:pt x="16" y="196"/>
                    </a:lnTo>
                    <a:lnTo>
                      <a:pt x="16" y="192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18" y="66"/>
                    </a:lnTo>
                    <a:lnTo>
                      <a:pt x="22" y="64"/>
                    </a:lnTo>
                    <a:lnTo>
                      <a:pt x="66" y="56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4" y="18"/>
                    </a:lnTo>
                    <a:lnTo>
                      <a:pt x="88" y="16"/>
                    </a:lnTo>
                    <a:lnTo>
                      <a:pt x="168" y="16"/>
                    </a:lnTo>
                    <a:lnTo>
                      <a:pt x="168" y="16"/>
                    </a:lnTo>
                    <a:lnTo>
                      <a:pt x="172" y="18"/>
                    </a:lnTo>
                    <a:lnTo>
                      <a:pt x="176" y="22"/>
                    </a:lnTo>
                    <a:lnTo>
                      <a:pt x="190" y="56"/>
                    </a:lnTo>
                    <a:lnTo>
                      <a:pt x="234" y="64"/>
                    </a:lnTo>
                    <a:lnTo>
                      <a:pt x="234" y="64"/>
                    </a:lnTo>
                    <a:lnTo>
                      <a:pt x="238" y="66"/>
                    </a:lnTo>
                    <a:lnTo>
                      <a:pt x="240" y="72"/>
                    </a:lnTo>
                    <a:lnTo>
                      <a:pt x="240" y="19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1172370" y="2193278"/>
            <a:ext cx="2585055" cy="1102869"/>
            <a:chOff x="5354322" y="1967781"/>
            <a:chExt cx="2585055" cy="1102869"/>
          </a:xfrm>
        </p:grpSpPr>
        <p:sp>
          <p:nvSpPr>
            <p:cNvPr id="35" name="矩形 34"/>
            <p:cNvSpPr/>
            <p:nvPr/>
          </p:nvSpPr>
          <p:spPr>
            <a:xfrm>
              <a:off x="5354322" y="2332306"/>
              <a:ext cx="2585055" cy="7383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854990" y="1967781"/>
              <a:ext cx="2084387" cy="401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标题文字添加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72370" y="4645897"/>
            <a:ext cx="2585055" cy="1121655"/>
            <a:chOff x="5354322" y="1967781"/>
            <a:chExt cx="2585055" cy="1121655"/>
          </a:xfrm>
        </p:grpSpPr>
        <p:sp>
          <p:nvSpPr>
            <p:cNvPr id="38" name="矩形 37"/>
            <p:cNvSpPr/>
            <p:nvPr/>
          </p:nvSpPr>
          <p:spPr>
            <a:xfrm>
              <a:off x="5354322" y="2332306"/>
              <a:ext cx="258505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854990" y="1967781"/>
              <a:ext cx="2084387" cy="39805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标题文字添加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428299" y="2193278"/>
            <a:ext cx="2585055" cy="1121655"/>
            <a:chOff x="5354322" y="1967781"/>
            <a:chExt cx="2585055" cy="1121655"/>
          </a:xfrm>
        </p:grpSpPr>
        <p:sp>
          <p:nvSpPr>
            <p:cNvPr id="41" name="矩形 40"/>
            <p:cNvSpPr/>
            <p:nvPr/>
          </p:nvSpPr>
          <p:spPr>
            <a:xfrm>
              <a:off x="5354322" y="2332306"/>
              <a:ext cx="258505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354322" y="1967781"/>
              <a:ext cx="2084387" cy="39805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标题文字添加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428299" y="4645897"/>
            <a:ext cx="2585055" cy="1121655"/>
            <a:chOff x="5354322" y="1967781"/>
            <a:chExt cx="2585055" cy="1121655"/>
          </a:xfrm>
        </p:grpSpPr>
        <p:sp>
          <p:nvSpPr>
            <p:cNvPr id="44" name="矩形 43"/>
            <p:cNvSpPr/>
            <p:nvPr/>
          </p:nvSpPr>
          <p:spPr>
            <a:xfrm>
              <a:off x="5354322" y="2332306"/>
              <a:ext cx="258505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354322" y="1967781"/>
              <a:ext cx="2084387" cy="39805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标题文字添加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pic>
        <p:nvPicPr>
          <p:cNvPr id="46" name="图片 45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300941" y="3650761"/>
            <a:ext cx="2939969" cy="32072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41856" r="53207" b="38059"/>
          <a:stretch>
            <a:fillRect/>
          </a:stretch>
        </p:blipFill>
        <p:spPr>
          <a:xfrm rot="19862965">
            <a:off x="3465072" y="5138108"/>
            <a:ext cx="1747777" cy="137738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5" t="39156" b="38059"/>
          <a:stretch>
            <a:fillRect/>
          </a:stretch>
        </p:blipFill>
        <p:spPr>
          <a:xfrm rot="1671966">
            <a:off x="10359460" y="5140015"/>
            <a:ext cx="1877134" cy="156258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6" t="8270" r="4854" b="72068"/>
          <a:stretch>
            <a:fillRect/>
          </a:stretch>
        </p:blipFill>
        <p:spPr>
          <a:xfrm rot="1039134">
            <a:off x="9998597" y="491371"/>
            <a:ext cx="1655180" cy="134845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0" r="55738" b="68270"/>
          <a:stretch>
            <a:fillRect/>
          </a:stretch>
        </p:blipFill>
        <p:spPr>
          <a:xfrm rot="20592323">
            <a:off x="1027883" y="533634"/>
            <a:ext cx="2023749" cy="160888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406042" y="3572166"/>
            <a:ext cx="439613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此处添加章节标题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72207" y="1646596"/>
            <a:ext cx="2463800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04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3" name="图片 22" descr="logo西北大学黑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四、点击添加文章标题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328122" y="4320847"/>
            <a:ext cx="663659" cy="250232"/>
          </a:xfrm>
          <a:prstGeom prst="rect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86699" tIns="43349" rIns="86699" bIns="43349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328122" y="2531143"/>
            <a:ext cx="663659" cy="247513"/>
          </a:xfrm>
          <a:prstGeom prst="rect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86699" tIns="43349" rIns="86699" bIns="43349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6" name="Freeform 8"/>
          <p:cNvSpPr/>
          <p:nvPr/>
        </p:nvSpPr>
        <p:spPr bwMode="auto">
          <a:xfrm>
            <a:off x="4200220" y="1864765"/>
            <a:ext cx="3791561" cy="666380"/>
          </a:xfrm>
          <a:custGeom>
            <a:avLst/>
            <a:gdLst>
              <a:gd name="T0" fmla="*/ 0 w 1394"/>
              <a:gd name="T1" fmla="*/ 0 h 245"/>
              <a:gd name="T2" fmla="*/ 1150 w 1394"/>
              <a:gd name="T3" fmla="*/ 0 h 245"/>
              <a:gd name="T4" fmla="*/ 1394 w 1394"/>
              <a:gd name="T5" fmla="*/ 245 h 245"/>
              <a:gd name="T6" fmla="*/ 241 w 1394"/>
              <a:gd name="T7" fmla="*/ 245 h 245"/>
              <a:gd name="T8" fmla="*/ 0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0" y="0"/>
                </a:moveTo>
                <a:lnTo>
                  <a:pt x="1150" y="0"/>
                </a:lnTo>
                <a:lnTo>
                  <a:pt x="1394" y="245"/>
                </a:lnTo>
                <a:lnTo>
                  <a:pt x="241" y="245"/>
                </a:lnTo>
                <a:lnTo>
                  <a:pt x="0" y="0"/>
                </a:lnTo>
                <a:close/>
              </a:path>
            </a:pathLst>
          </a:cu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200220" y="3434154"/>
            <a:ext cx="655500" cy="225754"/>
          </a:xfrm>
          <a:prstGeom prst="rect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86699" tIns="43349" rIns="86699" bIns="43349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8" name="Freeform 10"/>
          <p:cNvSpPr/>
          <p:nvPr/>
        </p:nvSpPr>
        <p:spPr bwMode="auto">
          <a:xfrm>
            <a:off x="4200220" y="3654468"/>
            <a:ext cx="3791561" cy="666380"/>
          </a:xfrm>
          <a:custGeom>
            <a:avLst/>
            <a:gdLst>
              <a:gd name="T0" fmla="*/ 0 w 1394"/>
              <a:gd name="T1" fmla="*/ 0 h 245"/>
              <a:gd name="T2" fmla="*/ 1150 w 1394"/>
              <a:gd name="T3" fmla="*/ 0 h 245"/>
              <a:gd name="T4" fmla="*/ 1394 w 1394"/>
              <a:gd name="T5" fmla="*/ 245 h 245"/>
              <a:gd name="T6" fmla="*/ 241 w 1394"/>
              <a:gd name="T7" fmla="*/ 245 h 245"/>
              <a:gd name="T8" fmla="*/ 0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0" y="0"/>
                </a:moveTo>
                <a:lnTo>
                  <a:pt x="1150" y="0"/>
                </a:lnTo>
                <a:lnTo>
                  <a:pt x="1394" y="245"/>
                </a:lnTo>
                <a:lnTo>
                  <a:pt x="241" y="245"/>
                </a:lnTo>
                <a:lnTo>
                  <a:pt x="0" y="0"/>
                </a:lnTo>
                <a:close/>
              </a:path>
            </a:pathLst>
          </a:cu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200220" y="5223858"/>
            <a:ext cx="655500" cy="233913"/>
          </a:xfrm>
          <a:prstGeom prst="rect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86699" tIns="43349" rIns="86699" bIns="43349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10" name="Freeform 12"/>
          <p:cNvSpPr/>
          <p:nvPr/>
        </p:nvSpPr>
        <p:spPr bwMode="auto">
          <a:xfrm>
            <a:off x="4200220" y="5452330"/>
            <a:ext cx="3410773" cy="658220"/>
          </a:xfrm>
          <a:custGeom>
            <a:avLst/>
            <a:gdLst>
              <a:gd name="T0" fmla="*/ 0 w 1254"/>
              <a:gd name="T1" fmla="*/ 0 h 242"/>
              <a:gd name="T2" fmla="*/ 1254 w 1254"/>
              <a:gd name="T3" fmla="*/ 0 h 242"/>
              <a:gd name="T4" fmla="*/ 1254 w 1254"/>
              <a:gd name="T5" fmla="*/ 242 h 242"/>
              <a:gd name="T6" fmla="*/ 241 w 1254"/>
              <a:gd name="T7" fmla="*/ 242 h 242"/>
              <a:gd name="T8" fmla="*/ 0 w 1254"/>
              <a:gd name="T9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4" h="242">
                <a:moveTo>
                  <a:pt x="0" y="0"/>
                </a:moveTo>
                <a:lnTo>
                  <a:pt x="1254" y="0"/>
                </a:lnTo>
                <a:lnTo>
                  <a:pt x="1254" y="242"/>
                </a:lnTo>
                <a:lnTo>
                  <a:pt x="241" y="242"/>
                </a:lnTo>
                <a:lnTo>
                  <a:pt x="0" y="0"/>
                </a:lnTo>
                <a:close/>
              </a:path>
            </a:pathLst>
          </a:cu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11" name="Freeform 13"/>
          <p:cNvSpPr/>
          <p:nvPr/>
        </p:nvSpPr>
        <p:spPr bwMode="auto">
          <a:xfrm>
            <a:off x="4200220" y="2767776"/>
            <a:ext cx="3791561" cy="666380"/>
          </a:xfrm>
          <a:custGeom>
            <a:avLst/>
            <a:gdLst>
              <a:gd name="T0" fmla="*/ 241 w 1394"/>
              <a:gd name="T1" fmla="*/ 0 h 245"/>
              <a:gd name="T2" fmla="*/ 1394 w 1394"/>
              <a:gd name="T3" fmla="*/ 0 h 245"/>
              <a:gd name="T4" fmla="*/ 1150 w 1394"/>
              <a:gd name="T5" fmla="*/ 245 h 245"/>
              <a:gd name="T6" fmla="*/ 0 w 1394"/>
              <a:gd name="T7" fmla="*/ 245 h 245"/>
              <a:gd name="T8" fmla="*/ 241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241" y="0"/>
                </a:moveTo>
                <a:lnTo>
                  <a:pt x="1394" y="0"/>
                </a:lnTo>
                <a:lnTo>
                  <a:pt x="1150" y="245"/>
                </a:lnTo>
                <a:lnTo>
                  <a:pt x="0" y="245"/>
                </a:lnTo>
                <a:lnTo>
                  <a:pt x="241" y="0"/>
                </a:lnTo>
                <a:close/>
              </a:path>
            </a:pathLst>
          </a:cu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4200220" y="4560199"/>
            <a:ext cx="3791561" cy="663659"/>
          </a:xfrm>
          <a:custGeom>
            <a:avLst/>
            <a:gdLst>
              <a:gd name="T0" fmla="*/ 241 w 1394"/>
              <a:gd name="T1" fmla="*/ 0 h 244"/>
              <a:gd name="T2" fmla="*/ 1394 w 1394"/>
              <a:gd name="T3" fmla="*/ 0 h 244"/>
              <a:gd name="T4" fmla="*/ 1150 w 1394"/>
              <a:gd name="T5" fmla="*/ 244 h 244"/>
              <a:gd name="T6" fmla="*/ 0 w 1394"/>
              <a:gd name="T7" fmla="*/ 244 h 244"/>
              <a:gd name="T8" fmla="*/ 241 w 1394"/>
              <a:gd name="T9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4">
                <a:moveTo>
                  <a:pt x="241" y="0"/>
                </a:moveTo>
                <a:lnTo>
                  <a:pt x="1394" y="0"/>
                </a:lnTo>
                <a:lnTo>
                  <a:pt x="1150" y="244"/>
                </a:lnTo>
                <a:lnTo>
                  <a:pt x="0" y="244"/>
                </a:lnTo>
                <a:lnTo>
                  <a:pt x="241" y="0"/>
                </a:lnTo>
                <a:close/>
              </a:path>
            </a:pathLst>
          </a:cu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967236" y="5572007"/>
            <a:ext cx="723497" cy="418867"/>
            <a:chOff x="5238881" y="5604205"/>
            <a:chExt cx="763063" cy="441774"/>
          </a:xfrm>
        </p:grpSpPr>
        <p:sp>
          <p:nvSpPr>
            <p:cNvPr id="14" name="Freeform 79"/>
            <p:cNvSpPr/>
            <p:nvPr/>
          </p:nvSpPr>
          <p:spPr bwMode="auto">
            <a:xfrm>
              <a:off x="5238881" y="5652973"/>
              <a:ext cx="203676" cy="344239"/>
            </a:xfrm>
            <a:custGeom>
              <a:avLst/>
              <a:gdLst>
                <a:gd name="T0" fmla="*/ 61 w 71"/>
                <a:gd name="T1" fmla="*/ 0 h 120"/>
                <a:gd name="T2" fmla="*/ 65 w 71"/>
                <a:gd name="T3" fmla="*/ 0 h 120"/>
                <a:gd name="T4" fmla="*/ 67 w 71"/>
                <a:gd name="T5" fmla="*/ 2 h 120"/>
                <a:gd name="T6" fmla="*/ 71 w 71"/>
                <a:gd name="T7" fmla="*/ 6 h 120"/>
                <a:gd name="T8" fmla="*/ 71 w 71"/>
                <a:gd name="T9" fmla="*/ 10 h 120"/>
                <a:gd name="T10" fmla="*/ 71 w 71"/>
                <a:gd name="T11" fmla="*/ 14 h 120"/>
                <a:gd name="T12" fmla="*/ 67 w 71"/>
                <a:gd name="T13" fmla="*/ 18 h 120"/>
                <a:gd name="T14" fmla="*/ 26 w 71"/>
                <a:gd name="T15" fmla="*/ 61 h 120"/>
                <a:gd name="T16" fmla="*/ 67 w 71"/>
                <a:gd name="T17" fmla="*/ 102 h 120"/>
                <a:gd name="T18" fmla="*/ 71 w 71"/>
                <a:gd name="T19" fmla="*/ 106 h 120"/>
                <a:gd name="T20" fmla="*/ 71 w 71"/>
                <a:gd name="T21" fmla="*/ 110 h 120"/>
                <a:gd name="T22" fmla="*/ 71 w 71"/>
                <a:gd name="T23" fmla="*/ 114 h 120"/>
                <a:gd name="T24" fmla="*/ 67 w 71"/>
                <a:gd name="T25" fmla="*/ 118 h 120"/>
                <a:gd name="T26" fmla="*/ 61 w 71"/>
                <a:gd name="T27" fmla="*/ 120 h 120"/>
                <a:gd name="T28" fmla="*/ 53 w 71"/>
                <a:gd name="T29" fmla="*/ 118 h 120"/>
                <a:gd name="T30" fmla="*/ 4 w 71"/>
                <a:gd name="T31" fmla="*/ 67 h 120"/>
                <a:gd name="T32" fmla="*/ 0 w 71"/>
                <a:gd name="T33" fmla="*/ 61 h 120"/>
                <a:gd name="T34" fmla="*/ 4 w 71"/>
                <a:gd name="T35" fmla="*/ 53 h 120"/>
                <a:gd name="T36" fmla="*/ 53 w 71"/>
                <a:gd name="T37" fmla="*/ 2 h 120"/>
                <a:gd name="T38" fmla="*/ 57 w 71"/>
                <a:gd name="T39" fmla="*/ 0 h 120"/>
                <a:gd name="T40" fmla="*/ 61 w 71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0">
                  <a:moveTo>
                    <a:pt x="61" y="0"/>
                  </a:moveTo>
                  <a:lnTo>
                    <a:pt x="65" y="0"/>
                  </a:lnTo>
                  <a:lnTo>
                    <a:pt x="67" y="2"/>
                  </a:lnTo>
                  <a:lnTo>
                    <a:pt x="71" y="6"/>
                  </a:lnTo>
                  <a:lnTo>
                    <a:pt x="71" y="10"/>
                  </a:lnTo>
                  <a:lnTo>
                    <a:pt x="71" y="14"/>
                  </a:lnTo>
                  <a:lnTo>
                    <a:pt x="67" y="18"/>
                  </a:lnTo>
                  <a:lnTo>
                    <a:pt x="26" y="61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10"/>
                  </a:lnTo>
                  <a:lnTo>
                    <a:pt x="71" y="114"/>
                  </a:lnTo>
                  <a:lnTo>
                    <a:pt x="67" y="118"/>
                  </a:lnTo>
                  <a:lnTo>
                    <a:pt x="61" y="120"/>
                  </a:lnTo>
                  <a:lnTo>
                    <a:pt x="53" y="118"/>
                  </a:lnTo>
                  <a:lnTo>
                    <a:pt x="4" y="67"/>
                  </a:lnTo>
                  <a:lnTo>
                    <a:pt x="0" y="61"/>
                  </a:lnTo>
                  <a:lnTo>
                    <a:pt x="4" y="53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86699" tIns="43349" rIns="86699" bIns="43349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557301" y="5604205"/>
              <a:ext cx="444643" cy="441774"/>
              <a:chOff x="5557301" y="5584126"/>
              <a:chExt cx="444643" cy="441774"/>
            </a:xfrm>
          </p:grpSpPr>
          <p:sp>
            <p:nvSpPr>
              <p:cNvPr id="16" name="Freeform 192"/>
              <p:cNvSpPr>
                <a:spLocks noEditPoints="1"/>
              </p:cNvSpPr>
              <p:nvPr/>
            </p:nvSpPr>
            <p:spPr bwMode="auto">
              <a:xfrm>
                <a:off x="5557301" y="5584126"/>
                <a:ext cx="444643" cy="441774"/>
              </a:xfrm>
              <a:custGeom>
                <a:avLst/>
                <a:gdLst>
                  <a:gd name="T0" fmla="*/ 78 w 155"/>
                  <a:gd name="T1" fmla="*/ 10 h 154"/>
                  <a:gd name="T2" fmla="*/ 61 w 155"/>
                  <a:gd name="T3" fmla="*/ 12 h 154"/>
                  <a:gd name="T4" fmla="*/ 43 w 155"/>
                  <a:gd name="T5" fmla="*/ 18 h 154"/>
                  <a:gd name="T6" fmla="*/ 25 w 155"/>
                  <a:gd name="T7" fmla="*/ 34 h 154"/>
                  <a:gd name="T8" fmla="*/ 13 w 155"/>
                  <a:gd name="T9" fmla="*/ 55 h 154"/>
                  <a:gd name="T10" fmla="*/ 9 w 155"/>
                  <a:gd name="T11" fmla="*/ 77 h 154"/>
                  <a:gd name="T12" fmla="*/ 11 w 155"/>
                  <a:gd name="T13" fmla="*/ 95 h 154"/>
                  <a:gd name="T14" fmla="*/ 19 w 155"/>
                  <a:gd name="T15" fmla="*/ 112 h 154"/>
                  <a:gd name="T16" fmla="*/ 33 w 155"/>
                  <a:gd name="T17" fmla="*/ 130 h 154"/>
                  <a:gd name="T18" fmla="*/ 55 w 155"/>
                  <a:gd name="T19" fmla="*/ 142 h 154"/>
                  <a:gd name="T20" fmla="*/ 78 w 155"/>
                  <a:gd name="T21" fmla="*/ 146 h 154"/>
                  <a:gd name="T22" fmla="*/ 94 w 155"/>
                  <a:gd name="T23" fmla="*/ 144 h 154"/>
                  <a:gd name="T24" fmla="*/ 112 w 155"/>
                  <a:gd name="T25" fmla="*/ 138 h 154"/>
                  <a:gd name="T26" fmla="*/ 130 w 155"/>
                  <a:gd name="T27" fmla="*/ 122 h 154"/>
                  <a:gd name="T28" fmla="*/ 143 w 155"/>
                  <a:gd name="T29" fmla="*/ 101 h 154"/>
                  <a:gd name="T30" fmla="*/ 147 w 155"/>
                  <a:gd name="T31" fmla="*/ 77 h 154"/>
                  <a:gd name="T32" fmla="*/ 145 w 155"/>
                  <a:gd name="T33" fmla="*/ 61 h 154"/>
                  <a:gd name="T34" fmla="*/ 136 w 155"/>
                  <a:gd name="T35" fmla="*/ 44 h 154"/>
                  <a:gd name="T36" fmla="*/ 122 w 155"/>
                  <a:gd name="T37" fmla="*/ 24 h 154"/>
                  <a:gd name="T38" fmla="*/ 100 w 155"/>
                  <a:gd name="T39" fmla="*/ 14 h 154"/>
                  <a:gd name="T40" fmla="*/ 78 w 155"/>
                  <a:gd name="T41" fmla="*/ 10 h 154"/>
                  <a:gd name="T42" fmla="*/ 78 w 155"/>
                  <a:gd name="T43" fmla="*/ 0 h 154"/>
                  <a:gd name="T44" fmla="*/ 104 w 155"/>
                  <a:gd name="T45" fmla="*/ 6 h 154"/>
                  <a:gd name="T46" fmla="*/ 126 w 155"/>
                  <a:gd name="T47" fmla="*/ 18 h 154"/>
                  <a:gd name="T48" fmla="*/ 145 w 155"/>
                  <a:gd name="T49" fmla="*/ 40 h 154"/>
                  <a:gd name="T50" fmla="*/ 153 w 155"/>
                  <a:gd name="T51" fmla="*/ 59 h 154"/>
                  <a:gd name="T52" fmla="*/ 155 w 155"/>
                  <a:gd name="T53" fmla="*/ 77 h 154"/>
                  <a:gd name="T54" fmla="*/ 151 w 155"/>
                  <a:gd name="T55" fmla="*/ 103 h 154"/>
                  <a:gd name="T56" fmla="*/ 136 w 155"/>
                  <a:gd name="T57" fmla="*/ 128 h 154"/>
                  <a:gd name="T58" fmla="*/ 116 w 155"/>
                  <a:gd name="T59" fmla="*/ 144 h 154"/>
                  <a:gd name="T60" fmla="*/ 96 w 155"/>
                  <a:gd name="T61" fmla="*/ 152 h 154"/>
                  <a:gd name="T62" fmla="*/ 78 w 155"/>
                  <a:gd name="T63" fmla="*/ 154 h 154"/>
                  <a:gd name="T64" fmla="*/ 51 w 155"/>
                  <a:gd name="T65" fmla="*/ 150 h 154"/>
                  <a:gd name="T66" fmla="*/ 29 w 155"/>
                  <a:gd name="T67" fmla="*/ 136 h 154"/>
                  <a:gd name="T68" fmla="*/ 11 w 155"/>
                  <a:gd name="T69" fmla="*/ 116 h 154"/>
                  <a:gd name="T70" fmla="*/ 3 w 155"/>
                  <a:gd name="T71" fmla="*/ 97 h 154"/>
                  <a:gd name="T72" fmla="*/ 0 w 155"/>
                  <a:gd name="T73" fmla="*/ 77 h 154"/>
                  <a:gd name="T74" fmla="*/ 5 w 155"/>
                  <a:gd name="T75" fmla="*/ 50 h 154"/>
                  <a:gd name="T76" fmla="*/ 19 w 155"/>
                  <a:gd name="T77" fmla="*/ 28 h 154"/>
                  <a:gd name="T78" fmla="*/ 39 w 155"/>
                  <a:gd name="T79" fmla="*/ 10 h 154"/>
                  <a:gd name="T80" fmla="*/ 59 w 155"/>
                  <a:gd name="T81" fmla="*/ 4 h 154"/>
                  <a:gd name="T82" fmla="*/ 78 w 155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4">
                    <a:moveTo>
                      <a:pt x="78" y="10"/>
                    </a:moveTo>
                    <a:lnTo>
                      <a:pt x="61" y="12"/>
                    </a:lnTo>
                    <a:lnTo>
                      <a:pt x="43" y="18"/>
                    </a:lnTo>
                    <a:lnTo>
                      <a:pt x="25" y="34"/>
                    </a:lnTo>
                    <a:lnTo>
                      <a:pt x="13" y="55"/>
                    </a:lnTo>
                    <a:lnTo>
                      <a:pt x="9" y="77"/>
                    </a:lnTo>
                    <a:lnTo>
                      <a:pt x="11" y="95"/>
                    </a:lnTo>
                    <a:lnTo>
                      <a:pt x="19" y="112"/>
                    </a:lnTo>
                    <a:lnTo>
                      <a:pt x="33" y="130"/>
                    </a:lnTo>
                    <a:lnTo>
                      <a:pt x="55" y="142"/>
                    </a:lnTo>
                    <a:lnTo>
                      <a:pt x="78" y="146"/>
                    </a:lnTo>
                    <a:lnTo>
                      <a:pt x="94" y="144"/>
                    </a:lnTo>
                    <a:lnTo>
                      <a:pt x="112" y="138"/>
                    </a:lnTo>
                    <a:lnTo>
                      <a:pt x="130" y="122"/>
                    </a:lnTo>
                    <a:lnTo>
                      <a:pt x="143" y="101"/>
                    </a:lnTo>
                    <a:lnTo>
                      <a:pt x="147" y="77"/>
                    </a:lnTo>
                    <a:lnTo>
                      <a:pt x="145" y="61"/>
                    </a:lnTo>
                    <a:lnTo>
                      <a:pt x="136" y="44"/>
                    </a:lnTo>
                    <a:lnTo>
                      <a:pt x="122" y="24"/>
                    </a:lnTo>
                    <a:lnTo>
                      <a:pt x="100" y="14"/>
                    </a:lnTo>
                    <a:lnTo>
                      <a:pt x="78" y="10"/>
                    </a:lnTo>
                    <a:close/>
                    <a:moveTo>
                      <a:pt x="78" y="0"/>
                    </a:moveTo>
                    <a:lnTo>
                      <a:pt x="104" y="6"/>
                    </a:lnTo>
                    <a:lnTo>
                      <a:pt x="126" y="18"/>
                    </a:lnTo>
                    <a:lnTo>
                      <a:pt x="145" y="40"/>
                    </a:lnTo>
                    <a:lnTo>
                      <a:pt x="153" y="59"/>
                    </a:lnTo>
                    <a:lnTo>
                      <a:pt x="155" y="77"/>
                    </a:lnTo>
                    <a:lnTo>
                      <a:pt x="151" y="103"/>
                    </a:lnTo>
                    <a:lnTo>
                      <a:pt x="136" y="128"/>
                    </a:lnTo>
                    <a:lnTo>
                      <a:pt x="116" y="144"/>
                    </a:lnTo>
                    <a:lnTo>
                      <a:pt x="96" y="152"/>
                    </a:lnTo>
                    <a:lnTo>
                      <a:pt x="78" y="154"/>
                    </a:lnTo>
                    <a:lnTo>
                      <a:pt x="51" y="150"/>
                    </a:lnTo>
                    <a:lnTo>
                      <a:pt x="29" y="136"/>
                    </a:lnTo>
                    <a:lnTo>
                      <a:pt x="11" y="116"/>
                    </a:lnTo>
                    <a:lnTo>
                      <a:pt x="3" y="97"/>
                    </a:lnTo>
                    <a:lnTo>
                      <a:pt x="0" y="77"/>
                    </a:lnTo>
                    <a:lnTo>
                      <a:pt x="5" y="50"/>
                    </a:lnTo>
                    <a:lnTo>
                      <a:pt x="19" y="28"/>
                    </a:lnTo>
                    <a:lnTo>
                      <a:pt x="39" y="10"/>
                    </a:lnTo>
                    <a:lnTo>
                      <a:pt x="59" y="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17" name="Freeform 193"/>
              <p:cNvSpPr/>
              <p:nvPr/>
            </p:nvSpPr>
            <p:spPr bwMode="auto">
              <a:xfrm>
                <a:off x="5657705" y="5905416"/>
                <a:ext cx="28687" cy="22949"/>
              </a:xfrm>
              <a:custGeom>
                <a:avLst/>
                <a:gdLst>
                  <a:gd name="T0" fmla="*/ 0 w 10"/>
                  <a:gd name="T1" fmla="*/ 0 h 8"/>
                  <a:gd name="T2" fmla="*/ 10 w 10"/>
                  <a:gd name="T3" fmla="*/ 8 h 8"/>
                  <a:gd name="T4" fmla="*/ 4 w 10"/>
                  <a:gd name="T5" fmla="*/ 8 h 8"/>
                  <a:gd name="T6" fmla="*/ 0 w 10"/>
                  <a:gd name="T7" fmla="*/ 8 h 8"/>
                  <a:gd name="T8" fmla="*/ 0 w 10"/>
                  <a:gd name="T9" fmla="*/ 4 h 8"/>
                  <a:gd name="T10" fmla="*/ 0 w 1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10" y="8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18" name="Freeform 194"/>
              <p:cNvSpPr/>
              <p:nvPr/>
            </p:nvSpPr>
            <p:spPr bwMode="auto">
              <a:xfrm>
                <a:off x="5792532" y="5687397"/>
                <a:ext cx="103272" cy="111879"/>
              </a:xfrm>
              <a:custGeom>
                <a:avLst/>
                <a:gdLst>
                  <a:gd name="T0" fmla="*/ 6 w 36"/>
                  <a:gd name="T1" fmla="*/ 0 h 39"/>
                  <a:gd name="T2" fmla="*/ 16 w 36"/>
                  <a:gd name="T3" fmla="*/ 0 h 39"/>
                  <a:gd name="T4" fmla="*/ 36 w 36"/>
                  <a:gd name="T5" fmla="*/ 21 h 39"/>
                  <a:gd name="T6" fmla="*/ 36 w 36"/>
                  <a:gd name="T7" fmla="*/ 31 h 39"/>
                  <a:gd name="T8" fmla="*/ 30 w 36"/>
                  <a:gd name="T9" fmla="*/ 39 h 39"/>
                  <a:gd name="T10" fmla="*/ 0 w 36"/>
                  <a:gd name="T11" fmla="*/ 6 h 39"/>
                  <a:gd name="T12" fmla="*/ 6 w 36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9">
                    <a:moveTo>
                      <a:pt x="6" y="0"/>
                    </a:moveTo>
                    <a:lnTo>
                      <a:pt x="16" y="0"/>
                    </a:lnTo>
                    <a:lnTo>
                      <a:pt x="36" y="21"/>
                    </a:lnTo>
                    <a:lnTo>
                      <a:pt x="36" y="31"/>
                    </a:lnTo>
                    <a:lnTo>
                      <a:pt x="30" y="39"/>
                    </a:lnTo>
                    <a:lnTo>
                      <a:pt x="0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19" name="Freeform 195"/>
              <p:cNvSpPr/>
              <p:nvPr/>
            </p:nvSpPr>
            <p:spPr bwMode="auto">
              <a:xfrm>
                <a:off x="5715079" y="5747638"/>
                <a:ext cx="123353" cy="120484"/>
              </a:xfrm>
              <a:custGeom>
                <a:avLst/>
                <a:gdLst>
                  <a:gd name="T0" fmla="*/ 35 w 43"/>
                  <a:gd name="T1" fmla="*/ 0 h 42"/>
                  <a:gd name="T2" fmla="*/ 43 w 43"/>
                  <a:gd name="T3" fmla="*/ 8 h 42"/>
                  <a:gd name="T4" fmla="*/ 8 w 43"/>
                  <a:gd name="T5" fmla="*/ 42 h 42"/>
                  <a:gd name="T6" fmla="*/ 0 w 43"/>
                  <a:gd name="T7" fmla="*/ 42 h 42"/>
                  <a:gd name="T8" fmla="*/ 0 w 43"/>
                  <a:gd name="T9" fmla="*/ 34 h 42"/>
                  <a:gd name="T10" fmla="*/ 0 w 43"/>
                  <a:gd name="T11" fmla="*/ 34 h 42"/>
                  <a:gd name="T12" fmla="*/ 35 w 43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2">
                    <a:moveTo>
                      <a:pt x="35" y="0"/>
                    </a:moveTo>
                    <a:lnTo>
                      <a:pt x="43" y="8"/>
                    </a:lnTo>
                    <a:lnTo>
                      <a:pt x="8" y="42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0" name="Freeform 196"/>
              <p:cNvSpPr/>
              <p:nvPr/>
            </p:nvSpPr>
            <p:spPr bwMode="auto">
              <a:xfrm>
                <a:off x="5680655" y="5716084"/>
                <a:ext cx="123353" cy="123353"/>
              </a:xfrm>
              <a:custGeom>
                <a:avLst/>
                <a:gdLst>
                  <a:gd name="T0" fmla="*/ 35 w 43"/>
                  <a:gd name="T1" fmla="*/ 0 h 43"/>
                  <a:gd name="T2" fmla="*/ 43 w 43"/>
                  <a:gd name="T3" fmla="*/ 9 h 43"/>
                  <a:gd name="T4" fmla="*/ 8 w 43"/>
                  <a:gd name="T5" fmla="*/ 43 h 43"/>
                  <a:gd name="T6" fmla="*/ 8 w 43"/>
                  <a:gd name="T7" fmla="*/ 43 h 43"/>
                  <a:gd name="T8" fmla="*/ 0 w 43"/>
                  <a:gd name="T9" fmla="*/ 43 h 43"/>
                  <a:gd name="T10" fmla="*/ 0 w 43"/>
                  <a:gd name="T11" fmla="*/ 35 h 43"/>
                  <a:gd name="T12" fmla="*/ 35 w 43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3">
                    <a:moveTo>
                      <a:pt x="35" y="0"/>
                    </a:moveTo>
                    <a:lnTo>
                      <a:pt x="43" y="9"/>
                    </a:lnTo>
                    <a:lnTo>
                      <a:pt x="8" y="43"/>
                    </a:lnTo>
                    <a:lnTo>
                      <a:pt x="8" y="43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1" name="Freeform 197"/>
              <p:cNvSpPr/>
              <p:nvPr/>
            </p:nvSpPr>
            <p:spPr bwMode="auto">
              <a:xfrm>
                <a:off x="5663443" y="5833698"/>
                <a:ext cx="86060" cy="94667"/>
              </a:xfrm>
              <a:custGeom>
                <a:avLst/>
                <a:gdLst>
                  <a:gd name="T0" fmla="*/ 2 w 30"/>
                  <a:gd name="T1" fmla="*/ 0 h 33"/>
                  <a:gd name="T2" fmla="*/ 4 w 30"/>
                  <a:gd name="T3" fmla="*/ 4 h 33"/>
                  <a:gd name="T4" fmla="*/ 12 w 30"/>
                  <a:gd name="T5" fmla="*/ 8 h 33"/>
                  <a:gd name="T6" fmla="*/ 16 w 30"/>
                  <a:gd name="T7" fmla="*/ 16 h 33"/>
                  <a:gd name="T8" fmla="*/ 24 w 30"/>
                  <a:gd name="T9" fmla="*/ 18 h 33"/>
                  <a:gd name="T10" fmla="*/ 26 w 30"/>
                  <a:gd name="T11" fmla="*/ 27 h 33"/>
                  <a:gd name="T12" fmla="*/ 30 w 30"/>
                  <a:gd name="T13" fmla="*/ 31 h 33"/>
                  <a:gd name="T14" fmla="*/ 12 w 30"/>
                  <a:gd name="T15" fmla="*/ 33 h 33"/>
                  <a:gd name="T16" fmla="*/ 0 w 30"/>
                  <a:gd name="T17" fmla="*/ 18 h 33"/>
                  <a:gd name="T18" fmla="*/ 2 w 30"/>
                  <a:gd name="T1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3">
                    <a:moveTo>
                      <a:pt x="2" y="0"/>
                    </a:moveTo>
                    <a:lnTo>
                      <a:pt x="4" y="4"/>
                    </a:lnTo>
                    <a:lnTo>
                      <a:pt x="12" y="8"/>
                    </a:lnTo>
                    <a:lnTo>
                      <a:pt x="16" y="16"/>
                    </a:lnTo>
                    <a:lnTo>
                      <a:pt x="24" y="18"/>
                    </a:lnTo>
                    <a:lnTo>
                      <a:pt x="26" y="27"/>
                    </a:lnTo>
                    <a:lnTo>
                      <a:pt x="30" y="31"/>
                    </a:lnTo>
                    <a:lnTo>
                      <a:pt x="12" y="33"/>
                    </a:lnTo>
                    <a:lnTo>
                      <a:pt x="0" y="1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2" name="Freeform 198"/>
              <p:cNvSpPr/>
              <p:nvPr/>
            </p:nvSpPr>
            <p:spPr bwMode="auto">
              <a:xfrm>
                <a:off x="5749503" y="5782062"/>
                <a:ext cx="117616" cy="129091"/>
              </a:xfrm>
              <a:custGeom>
                <a:avLst/>
                <a:gdLst>
                  <a:gd name="T0" fmla="*/ 33 w 41"/>
                  <a:gd name="T1" fmla="*/ 0 h 45"/>
                  <a:gd name="T2" fmla="*/ 41 w 41"/>
                  <a:gd name="T3" fmla="*/ 8 h 45"/>
                  <a:gd name="T4" fmla="*/ 7 w 41"/>
                  <a:gd name="T5" fmla="*/ 45 h 45"/>
                  <a:gd name="T6" fmla="*/ 0 w 41"/>
                  <a:gd name="T7" fmla="*/ 43 h 45"/>
                  <a:gd name="T8" fmla="*/ 0 w 41"/>
                  <a:gd name="T9" fmla="*/ 34 h 45"/>
                  <a:gd name="T10" fmla="*/ 33 w 41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5">
                    <a:moveTo>
                      <a:pt x="33" y="0"/>
                    </a:moveTo>
                    <a:lnTo>
                      <a:pt x="41" y="8"/>
                    </a:lnTo>
                    <a:lnTo>
                      <a:pt x="7" y="45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6484948" y="4682594"/>
            <a:ext cx="707178" cy="418867"/>
            <a:chOff x="6839593" y="4666153"/>
            <a:chExt cx="745852" cy="441774"/>
          </a:xfrm>
        </p:grpSpPr>
        <p:sp>
          <p:nvSpPr>
            <p:cNvPr id="24" name="Freeform 81"/>
            <p:cNvSpPr/>
            <p:nvPr/>
          </p:nvSpPr>
          <p:spPr bwMode="auto">
            <a:xfrm>
              <a:off x="7381769" y="4714921"/>
              <a:ext cx="203676" cy="344239"/>
            </a:xfrm>
            <a:custGeom>
              <a:avLst/>
              <a:gdLst>
                <a:gd name="T0" fmla="*/ 10 w 71"/>
                <a:gd name="T1" fmla="*/ 0 h 120"/>
                <a:gd name="T2" fmla="*/ 14 w 71"/>
                <a:gd name="T3" fmla="*/ 2 h 120"/>
                <a:gd name="T4" fmla="*/ 18 w 71"/>
                <a:gd name="T5" fmla="*/ 4 h 120"/>
                <a:gd name="T6" fmla="*/ 67 w 71"/>
                <a:gd name="T7" fmla="*/ 53 h 120"/>
                <a:gd name="T8" fmla="*/ 71 w 71"/>
                <a:gd name="T9" fmla="*/ 61 h 120"/>
                <a:gd name="T10" fmla="*/ 67 w 71"/>
                <a:gd name="T11" fmla="*/ 69 h 120"/>
                <a:gd name="T12" fmla="*/ 18 w 71"/>
                <a:gd name="T13" fmla="*/ 118 h 120"/>
                <a:gd name="T14" fmla="*/ 10 w 71"/>
                <a:gd name="T15" fmla="*/ 120 h 120"/>
                <a:gd name="T16" fmla="*/ 4 w 71"/>
                <a:gd name="T17" fmla="*/ 118 h 120"/>
                <a:gd name="T18" fmla="*/ 0 w 71"/>
                <a:gd name="T19" fmla="*/ 114 h 120"/>
                <a:gd name="T20" fmla="*/ 0 w 71"/>
                <a:gd name="T21" fmla="*/ 110 h 120"/>
                <a:gd name="T22" fmla="*/ 0 w 71"/>
                <a:gd name="T23" fmla="*/ 106 h 120"/>
                <a:gd name="T24" fmla="*/ 4 w 71"/>
                <a:gd name="T25" fmla="*/ 104 h 120"/>
                <a:gd name="T26" fmla="*/ 44 w 71"/>
                <a:gd name="T27" fmla="*/ 61 h 120"/>
                <a:gd name="T28" fmla="*/ 4 w 71"/>
                <a:gd name="T29" fmla="*/ 18 h 120"/>
                <a:gd name="T30" fmla="*/ 0 w 71"/>
                <a:gd name="T31" fmla="*/ 14 h 120"/>
                <a:gd name="T32" fmla="*/ 0 w 71"/>
                <a:gd name="T33" fmla="*/ 10 h 120"/>
                <a:gd name="T34" fmla="*/ 0 w 71"/>
                <a:gd name="T35" fmla="*/ 8 h 120"/>
                <a:gd name="T36" fmla="*/ 4 w 71"/>
                <a:gd name="T37" fmla="*/ 4 h 120"/>
                <a:gd name="T38" fmla="*/ 6 w 71"/>
                <a:gd name="T39" fmla="*/ 2 h 120"/>
                <a:gd name="T40" fmla="*/ 10 w 71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0">
                  <a:moveTo>
                    <a:pt x="10" y="0"/>
                  </a:moveTo>
                  <a:lnTo>
                    <a:pt x="14" y="2"/>
                  </a:lnTo>
                  <a:lnTo>
                    <a:pt x="18" y="4"/>
                  </a:lnTo>
                  <a:lnTo>
                    <a:pt x="67" y="53"/>
                  </a:lnTo>
                  <a:lnTo>
                    <a:pt x="71" y="61"/>
                  </a:lnTo>
                  <a:lnTo>
                    <a:pt x="67" y="69"/>
                  </a:lnTo>
                  <a:lnTo>
                    <a:pt x="18" y="118"/>
                  </a:lnTo>
                  <a:lnTo>
                    <a:pt x="10" y="120"/>
                  </a:lnTo>
                  <a:lnTo>
                    <a:pt x="4" y="118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4" y="104"/>
                  </a:lnTo>
                  <a:lnTo>
                    <a:pt x="44" y="6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86699" tIns="43349" rIns="86699" bIns="43349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839593" y="4666153"/>
              <a:ext cx="441774" cy="441774"/>
              <a:chOff x="6839593" y="4666155"/>
              <a:chExt cx="441774" cy="441774"/>
            </a:xfrm>
          </p:grpSpPr>
          <p:sp>
            <p:nvSpPr>
              <p:cNvPr id="26" name="Freeform 199"/>
              <p:cNvSpPr>
                <a:spLocks noEditPoints="1"/>
              </p:cNvSpPr>
              <p:nvPr/>
            </p:nvSpPr>
            <p:spPr bwMode="auto">
              <a:xfrm>
                <a:off x="6839593" y="4666155"/>
                <a:ext cx="441774" cy="441774"/>
              </a:xfrm>
              <a:custGeom>
                <a:avLst/>
                <a:gdLst>
                  <a:gd name="T0" fmla="*/ 77 w 154"/>
                  <a:gd name="T1" fmla="*/ 8 h 154"/>
                  <a:gd name="T2" fmla="*/ 59 w 154"/>
                  <a:gd name="T3" fmla="*/ 10 h 154"/>
                  <a:gd name="T4" fmla="*/ 42 w 154"/>
                  <a:gd name="T5" fmla="*/ 16 h 154"/>
                  <a:gd name="T6" fmla="*/ 24 w 154"/>
                  <a:gd name="T7" fmla="*/ 32 h 154"/>
                  <a:gd name="T8" fmla="*/ 12 w 154"/>
                  <a:gd name="T9" fmla="*/ 53 h 154"/>
                  <a:gd name="T10" fmla="*/ 8 w 154"/>
                  <a:gd name="T11" fmla="*/ 77 h 154"/>
                  <a:gd name="T12" fmla="*/ 10 w 154"/>
                  <a:gd name="T13" fmla="*/ 93 h 154"/>
                  <a:gd name="T14" fmla="*/ 16 w 154"/>
                  <a:gd name="T15" fmla="*/ 110 h 154"/>
                  <a:gd name="T16" fmla="*/ 32 w 154"/>
                  <a:gd name="T17" fmla="*/ 130 h 154"/>
                  <a:gd name="T18" fmla="*/ 53 w 154"/>
                  <a:gd name="T19" fmla="*/ 142 h 154"/>
                  <a:gd name="T20" fmla="*/ 77 w 154"/>
                  <a:gd name="T21" fmla="*/ 146 h 154"/>
                  <a:gd name="T22" fmla="*/ 93 w 154"/>
                  <a:gd name="T23" fmla="*/ 144 h 154"/>
                  <a:gd name="T24" fmla="*/ 109 w 154"/>
                  <a:gd name="T25" fmla="*/ 136 h 154"/>
                  <a:gd name="T26" fmla="*/ 130 w 154"/>
                  <a:gd name="T27" fmla="*/ 122 h 154"/>
                  <a:gd name="T28" fmla="*/ 140 w 154"/>
                  <a:gd name="T29" fmla="*/ 99 h 154"/>
                  <a:gd name="T30" fmla="*/ 144 w 154"/>
                  <a:gd name="T31" fmla="*/ 77 h 154"/>
                  <a:gd name="T32" fmla="*/ 142 w 154"/>
                  <a:gd name="T33" fmla="*/ 59 h 154"/>
                  <a:gd name="T34" fmla="*/ 136 w 154"/>
                  <a:gd name="T35" fmla="*/ 42 h 154"/>
                  <a:gd name="T36" fmla="*/ 120 w 154"/>
                  <a:gd name="T37" fmla="*/ 24 h 154"/>
                  <a:gd name="T38" fmla="*/ 99 w 154"/>
                  <a:gd name="T39" fmla="*/ 12 h 154"/>
                  <a:gd name="T40" fmla="*/ 77 w 154"/>
                  <a:gd name="T41" fmla="*/ 8 h 154"/>
                  <a:gd name="T42" fmla="*/ 77 w 154"/>
                  <a:gd name="T43" fmla="*/ 0 h 154"/>
                  <a:gd name="T44" fmla="*/ 103 w 154"/>
                  <a:gd name="T45" fmla="*/ 4 h 154"/>
                  <a:gd name="T46" fmla="*/ 126 w 154"/>
                  <a:gd name="T47" fmla="*/ 18 h 154"/>
                  <a:gd name="T48" fmla="*/ 144 w 154"/>
                  <a:gd name="T49" fmla="*/ 38 h 154"/>
                  <a:gd name="T50" fmla="*/ 150 w 154"/>
                  <a:gd name="T51" fmla="*/ 57 h 154"/>
                  <a:gd name="T52" fmla="*/ 154 w 154"/>
                  <a:gd name="T53" fmla="*/ 77 h 154"/>
                  <a:gd name="T54" fmla="*/ 148 w 154"/>
                  <a:gd name="T55" fmla="*/ 103 h 154"/>
                  <a:gd name="T56" fmla="*/ 136 w 154"/>
                  <a:gd name="T57" fmla="*/ 126 h 154"/>
                  <a:gd name="T58" fmla="*/ 114 w 154"/>
                  <a:gd name="T59" fmla="*/ 144 h 154"/>
                  <a:gd name="T60" fmla="*/ 95 w 154"/>
                  <a:gd name="T61" fmla="*/ 152 h 154"/>
                  <a:gd name="T62" fmla="*/ 77 w 154"/>
                  <a:gd name="T63" fmla="*/ 154 h 154"/>
                  <a:gd name="T64" fmla="*/ 51 w 154"/>
                  <a:gd name="T65" fmla="*/ 148 h 154"/>
                  <a:gd name="T66" fmla="*/ 26 w 154"/>
                  <a:gd name="T67" fmla="*/ 136 h 154"/>
                  <a:gd name="T68" fmla="*/ 10 w 154"/>
                  <a:gd name="T69" fmla="*/ 114 h 154"/>
                  <a:gd name="T70" fmla="*/ 2 w 154"/>
                  <a:gd name="T71" fmla="*/ 95 h 154"/>
                  <a:gd name="T72" fmla="*/ 0 w 154"/>
                  <a:gd name="T73" fmla="*/ 77 h 154"/>
                  <a:gd name="T74" fmla="*/ 4 w 154"/>
                  <a:gd name="T75" fmla="*/ 50 h 154"/>
                  <a:gd name="T76" fmla="*/ 18 w 154"/>
                  <a:gd name="T77" fmla="*/ 28 h 154"/>
                  <a:gd name="T78" fmla="*/ 38 w 154"/>
                  <a:gd name="T79" fmla="*/ 10 h 154"/>
                  <a:gd name="T80" fmla="*/ 57 w 154"/>
                  <a:gd name="T81" fmla="*/ 2 h 154"/>
                  <a:gd name="T82" fmla="*/ 77 w 154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4" h="154">
                    <a:moveTo>
                      <a:pt x="77" y="8"/>
                    </a:moveTo>
                    <a:lnTo>
                      <a:pt x="59" y="10"/>
                    </a:lnTo>
                    <a:lnTo>
                      <a:pt x="42" y="16"/>
                    </a:lnTo>
                    <a:lnTo>
                      <a:pt x="24" y="32"/>
                    </a:lnTo>
                    <a:lnTo>
                      <a:pt x="12" y="53"/>
                    </a:lnTo>
                    <a:lnTo>
                      <a:pt x="8" y="77"/>
                    </a:lnTo>
                    <a:lnTo>
                      <a:pt x="10" y="93"/>
                    </a:lnTo>
                    <a:lnTo>
                      <a:pt x="16" y="110"/>
                    </a:lnTo>
                    <a:lnTo>
                      <a:pt x="32" y="130"/>
                    </a:lnTo>
                    <a:lnTo>
                      <a:pt x="53" y="142"/>
                    </a:lnTo>
                    <a:lnTo>
                      <a:pt x="77" y="146"/>
                    </a:lnTo>
                    <a:lnTo>
                      <a:pt x="93" y="144"/>
                    </a:lnTo>
                    <a:lnTo>
                      <a:pt x="109" y="136"/>
                    </a:lnTo>
                    <a:lnTo>
                      <a:pt x="130" y="122"/>
                    </a:lnTo>
                    <a:lnTo>
                      <a:pt x="140" y="99"/>
                    </a:lnTo>
                    <a:lnTo>
                      <a:pt x="144" y="77"/>
                    </a:lnTo>
                    <a:lnTo>
                      <a:pt x="142" y="59"/>
                    </a:lnTo>
                    <a:lnTo>
                      <a:pt x="136" y="42"/>
                    </a:lnTo>
                    <a:lnTo>
                      <a:pt x="120" y="24"/>
                    </a:lnTo>
                    <a:lnTo>
                      <a:pt x="99" y="12"/>
                    </a:lnTo>
                    <a:lnTo>
                      <a:pt x="77" y="8"/>
                    </a:lnTo>
                    <a:close/>
                    <a:moveTo>
                      <a:pt x="77" y="0"/>
                    </a:moveTo>
                    <a:lnTo>
                      <a:pt x="103" y="4"/>
                    </a:lnTo>
                    <a:lnTo>
                      <a:pt x="126" y="18"/>
                    </a:lnTo>
                    <a:lnTo>
                      <a:pt x="144" y="38"/>
                    </a:lnTo>
                    <a:lnTo>
                      <a:pt x="150" y="57"/>
                    </a:lnTo>
                    <a:lnTo>
                      <a:pt x="154" y="77"/>
                    </a:lnTo>
                    <a:lnTo>
                      <a:pt x="148" y="103"/>
                    </a:lnTo>
                    <a:lnTo>
                      <a:pt x="136" y="126"/>
                    </a:lnTo>
                    <a:lnTo>
                      <a:pt x="114" y="144"/>
                    </a:lnTo>
                    <a:lnTo>
                      <a:pt x="95" y="152"/>
                    </a:lnTo>
                    <a:lnTo>
                      <a:pt x="77" y="154"/>
                    </a:lnTo>
                    <a:lnTo>
                      <a:pt x="51" y="148"/>
                    </a:lnTo>
                    <a:lnTo>
                      <a:pt x="26" y="136"/>
                    </a:lnTo>
                    <a:lnTo>
                      <a:pt x="10" y="114"/>
                    </a:lnTo>
                    <a:lnTo>
                      <a:pt x="2" y="95"/>
                    </a:lnTo>
                    <a:lnTo>
                      <a:pt x="0" y="77"/>
                    </a:lnTo>
                    <a:lnTo>
                      <a:pt x="4" y="50"/>
                    </a:lnTo>
                    <a:lnTo>
                      <a:pt x="18" y="28"/>
                    </a:lnTo>
                    <a:lnTo>
                      <a:pt x="38" y="10"/>
                    </a:lnTo>
                    <a:lnTo>
                      <a:pt x="57" y="2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7" name="Freeform 200"/>
              <p:cNvSpPr>
                <a:spLocks noEditPoints="1"/>
              </p:cNvSpPr>
              <p:nvPr/>
            </p:nvSpPr>
            <p:spPr bwMode="auto">
              <a:xfrm>
                <a:off x="6902704" y="4818193"/>
                <a:ext cx="197938" cy="192201"/>
              </a:xfrm>
              <a:custGeom>
                <a:avLst/>
                <a:gdLst>
                  <a:gd name="T0" fmla="*/ 35 w 69"/>
                  <a:gd name="T1" fmla="*/ 16 h 67"/>
                  <a:gd name="T2" fmla="*/ 29 w 69"/>
                  <a:gd name="T3" fmla="*/ 16 h 67"/>
                  <a:gd name="T4" fmla="*/ 23 w 69"/>
                  <a:gd name="T5" fmla="*/ 20 h 67"/>
                  <a:gd name="T6" fmla="*/ 18 w 69"/>
                  <a:gd name="T7" fmla="*/ 26 h 67"/>
                  <a:gd name="T8" fmla="*/ 16 w 69"/>
                  <a:gd name="T9" fmla="*/ 34 h 67"/>
                  <a:gd name="T10" fmla="*/ 18 w 69"/>
                  <a:gd name="T11" fmla="*/ 40 h 67"/>
                  <a:gd name="T12" fmla="*/ 23 w 69"/>
                  <a:gd name="T13" fmla="*/ 46 h 67"/>
                  <a:gd name="T14" fmla="*/ 29 w 69"/>
                  <a:gd name="T15" fmla="*/ 50 h 67"/>
                  <a:gd name="T16" fmla="*/ 35 w 69"/>
                  <a:gd name="T17" fmla="*/ 50 h 67"/>
                  <a:gd name="T18" fmla="*/ 43 w 69"/>
                  <a:gd name="T19" fmla="*/ 50 h 67"/>
                  <a:gd name="T20" fmla="*/ 47 w 69"/>
                  <a:gd name="T21" fmla="*/ 46 h 67"/>
                  <a:gd name="T22" fmla="*/ 51 w 69"/>
                  <a:gd name="T23" fmla="*/ 40 h 67"/>
                  <a:gd name="T24" fmla="*/ 53 w 69"/>
                  <a:gd name="T25" fmla="*/ 34 h 67"/>
                  <a:gd name="T26" fmla="*/ 51 w 69"/>
                  <a:gd name="T27" fmla="*/ 26 h 67"/>
                  <a:gd name="T28" fmla="*/ 47 w 69"/>
                  <a:gd name="T29" fmla="*/ 20 h 67"/>
                  <a:gd name="T30" fmla="*/ 43 w 69"/>
                  <a:gd name="T31" fmla="*/ 16 h 67"/>
                  <a:gd name="T32" fmla="*/ 35 w 69"/>
                  <a:gd name="T33" fmla="*/ 16 h 67"/>
                  <a:gd name="T34" fmla="*/ 29 w 69"/>
                  <a:gd name="T35" fmla="*/ 0 h 67"/>
                  <a:gd name="T36" fmla="*/ 41 w 69"/>
                  <a:gd name="T37" fmla="*/ 0 h 67"/>
                  <a:gd name="T38" fmla="*/ 41 w 69"/>
                  <a:gd name="T39" fmla="*/ 6 h 67"/>
                  <a:gd name="T40" fmla="*/ 51 w 69"/>
                  <a:gd name="T41" fmla="*/ 10 h 67"/>
                  <a:gd name="T42" fmla="*/ 55 w 69"/>
                  <a:gd name="T43" fmla="*/ 6 h 67"/>
                  <a:gd name="T44" fmla="*/ 63 w 69"/>
                  <a:gd name="T45" fmla="*/ 14 h 67"/>
                  <a:gd name="T46" fmla="*/ 59 w 69"/>
                  <a:gd name="T47" fmla="*/ 18 h 67"/>
                  <a:gd name="T48" fmla="*/ 63 w 69"/>
                  <a:gd name="T49" fmla="*/ 28 h 67"/>
                  <a:gd name="T50" fmla="*/ 69 w 69"/>
                  <a:gd name="T51" fmla="*/ 28 h 67"/>
                  <a:gd name="T52" fmla="*/ 69 w 69"/>
                  <a:gd name="T53" fmla="*/ 38 h 67"/>
                  <a:gd name="T54" fmla="*/ 63 w 69"/>
                  <a:gd name="T55" fmla="*/ 38 h 67"/>
                  <a:gd name="T56" fmla="*/ 59 w 69"/>
                  <a:gd name="T57" fmla="*/ 48 h 67"/>
                  <a:gd name="T58" fmla="*/ 63 w 69"/>
                  <a:gd name="T59" fmla="*/ 53 h 67"/>
                  <a:gd name="T60" fmla="*/ 55 w 69"/>
                  <a:gd name="T61" fmla="*/ 61 h 67"/>
                  <a:gd name="T62" fmla="*/ 51 w 69"/>
                  <a:gd name="T63" fmla="*/ 57 h 67"/>
                  <a:gd name="T64" fmla="*/ 41 w 69"/>
                  <a:gd name="T65" fmla="*/ 61 h 67"/>
                  <a:gd name="T66" fmla="*/ 41 w 69"/>
                  <a:gd name="T67" fmla="*/ 67 h 67"/>
                  <a:gd name="T68" fmla="*/ 29 w 69"/>
                  <a:gd name="T69" fmla="*/ 67 h 67"/>
                  <a:gd name="T70" fmla="*/ 29 w 69"/>
                  <a:gd name="T71" fmla="*/ 61 h 67"/>
                  <a:gd name="T72" fmla="*/ 18 w 69"/>
                  <a:gd name="T73" fmla="*/ 57 h 67"/>
                  <a:gd name="T74" fmla="*/ 14 w 69"/>
                  <a:gd name="T75" fmla="*/ 61 h 67"/>
                  <a:gd name="T76" fmla="*/ 6 w 69"/>
                  <a:gd name="T77" fmla="*/ 53 h 67"/>
                  <a:gd name="T78" fmla="*/ 12 w 69"/>
                  <a:gd name="T79" fmla="*/ 48 h 67"/>
                  <a:gd name="T80" fmla="*/ 8 w 69"/>
                  <a:gd name="T81" fmla="*/ 38 h 67"/>
                  <a:gd name="T82" fmla="*/ 0 w 69"/>
                  <a:gd name="T83" fmla="*/ 38 h 67"/>
                  <a:gd name="T84" fmla="*/ 0 w 69"/>
                  <a:gd name="T85" fmla="*/ 28 h 67"/>
                  <a:gd name="T86" fmla="*/ 8 w 69"/>
                  <a:gd name="T87" fmla="*/ 28 h 67"/>
                  <a:gd name="T88" fmla="*/ 12 w 69"/>
                  <a:gd name="T89" fmla="*/ 18 h 67"/>
                  <a:gd name="T90" fmla="*/ 6 w 69"/>
                  <a:gd name="T91" fmla="*/ 14 h 67"/>
                  <a:gd name="T92" fmla="*/ 14 w 69"/>
                  <a:gd name="T93" fmla="*/ 6 h 67"/>
                  <a:gd name="T94" fmla="*/ 20 w 69"/>
                  <a:gd name="T95" fmla="*/ 10 h 67"/>
                  <a:gd name="T96" fmla="*/ 29 w 69"/>
                  <a:gd name="T97" fmla="*/ 6 h 67"/>
                  <a:gd name="T98" fmla="*/ 29 w 69"/>
                  <a:gd name="T9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" h="67">
                    <a:moveTo>
                      <a:pt x="35" y="16"/>
                    </a:moveTo>
                    <a:lnTo>
                      <a:pt x="29" y="16"/>
                    </a:lnTo>
                    <a:lnTo>
                      <a:pt x="23" y="20"/>
                    </a:lnTo>
                    <a:lnTo>
                      <a:pt x="18" y="26"/>
                    </a:lnTo>
                    <a:lnTo>
                      <a:pt x="16" y="34"/>
                    </a:lnTo>
                    <a:lnTo>
                      <a:pt x="18" y="40"/>
                    </a:lnTo>
                    <a:lnTo>
                      <a:pt x="23" y="46"/>
                    </a:lnTo>
                    <a:lnTo>
                      <a:pt x="29" y="50"/>
                    </a:lnTo>
                    <a:lnTo>
                      <a:pt x="35" y="50"/>
                    </a:lnTo>
                    <a:lnTo>
                      <a:pt x="43" y="50"/>
                    </a:lnTo>
                    <a:lnTo>
                      <a:pt x="47" y="46"/>
                    </a:lnTo>
                    <a:lnTo>
                      <a:pt x="51" y="40"/>
                    </a:lnTo>
                    <a:lnTo>
                      <a:pt x="53" y="34"/>
                    </a:lnTo>
                    <a:lnTo>
                      <a:pt x="51" y="26"/>
                    </a:lnTo>
                    <a:lnTo>
                      <a:pt x="47" y="20"/>
                    </a:lnTo>
                    <a:lnTo>
                      <a:pt x="43" y="16"/>
                    </a:lnTo>
                    <a:lnTo>
                      <a:pt x="35" y="16"/>
                    </a:lnTo>
                    <a:close/>
                    <a:moveTo>
                      <a:pt x="29" y="0"/>
                    </a:moveTo>
                    <a:lnTo>
                      <a:pt x="41" y="0"/>
                    </a:lnTo>
                    <a:lnTo>
                      <a:pt x="41" y="6"/>
                    </a:lnTo>
                    <a:lnTo>
                      <a:pt x="51" y="10"/>
                    </a:lnTo>
                    <a:lnTo>
                      <a:pt x="55" y="6"/>
                    </a:lnTo>
                    <a:lnTo>
                      <a:pt x="63" y="14"/>
                    </a:lnTo>
                    <a:lnTo>
                      <a:pt x="59" y="18"/>
                    </a:lnTo>
                    <a:lnTo>
                      <a:pt x="63" y="28"/>
                    </a:lnTo>
                    <a:lnTo>
                      <a:pt x="69" y="28"/>
                    </a:lnTo>
                    <a:lnTo>
                      <a:pt x="69" y="38"/>
                    </a:lnTo>
                    <a:lnTo>
                      <a:pt x="63" y="38"/>
                    </a:lnTo>
                    <a:lnTo>
                      <a:pt x="59" y="48"/>
                    </a:lnTo>
                    <a:lnTo>
                      <a:pt x="63" y="53"/>
                    </a:lnTo>
                    <a:lnTo>
                      <a:pt x="55" y="61"/>
                    </a:lnTo>
                    <a:lnTo>
                      <a:pt x="51" y="57"/>
                    </a:lnTo>
                    <a:lnTo>
                      <a:pt x="41" y="61"/>
                    </a:lnTo>
                    <a:lnTo>
                      <a:pt x="41" y="67"/>
                    </a:lnTo>
                    <a:lnTo>
                      <a:pt x="29" y="67"/>
                    </a:lnTo>
                    <a:lnTo>
                      <a:pt x="29" y="61"/>
                    </a:lnTo>
                    <a:lnTo>
                      <a:pt x="18" y="57"/>
                    </a:lnTo>
                    <a:lnTo>
                      <a:pt x="14" y="61"/>
                    </a:lnTo>
                    <a:lnTo>
                      <a:pt x="6" y="53"/>
                    </a:lnTo>
                    <a:lnTo>
                      <a:pt x="12" y="48"/>
                    </a:lnTo>
                    <a:lnTo>
                      <a:pt x="8" y="38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8" y="28"/>
                    </a:lnTo>
                    <a:lnTo>
                      <a:pt x="12" y="18"/>
                    </a:lnTo>
                    <a:lnTo>
                      <a:pt x="6" y="14"/>
                    </a:lnTo>
                    <a:lnTo>
                      <a:pt x="14" y="6"/>
                    </a:lnTo>
                    <a:lnTo>
                      <a:pt x="20" y="10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8" name="Freeform 201"/>
              <p:cNvSpPr>
                <a:spLocks noEditPoints="1"/>
              </p:cNvSpPr>
              <p:nvPr/>
            </p:nvSpPr>
            <p:spPr bwMode="auto">
              <a:xfrm>
                <a:off x="7077691" y="4763689"/>
                <a:ext cx="134828" cy="129091"/>
              </a:xfrm>
              <a:custGeom>
                <a:avLst/>
                <a:gdLst>
                  <a:gd name="T0" fmla="*/ 24 w 47"/>
                  <a:gd name="T1" fmla="*/ 10 h 45"/>
                  <a:gd name="T2" fmla="*/ 16 w 47"/>
                  <a:gd name="T3" fmla="*/ 12 h 45"/>
                  <a:gd name="T4" fmla="*/ 12 w 47"/>
                  <a:gd name="T5" fmla="*/ 23 h 45"/>
                  <a:gd name="T6" fmla="*/ 14 w 47"/>
                  <a:gd name="T7" fmla="*/ 31 h 45"/>
                  <a:gd name="T8" fmla="*/ 22 w 47"/>
                  <a:gd name="T9" fmla="*/ 35 h 45"/>
                  <a:gd name="T10" fmla="*/ 31 w 47"/>
                  <a:gd name="T11" fmla="*/ 33 h 45"/>
                  <a:gd name="T12" fmla="*/ 37 w 47"/>
                  <a:gd name="T13" fmla="*/ 25 h 45"/>
                  <a:gd name="T14" fmla="*/ 33 w 47"/>
                  <a:gd name="T15" fmla="*/ 14 h 45"/>
                  <a:gd name="T16" fmla="*/ 24 w 47"/>
                  <a:gd name="T17" fmla="*/ 10 h 45"/>
                  <a:gd name="T18" fmla="*/ 22 w 47"/>
                  <a:gd name="T19" fmla="*/ 0 h 45"/>
                  <a:gd name="T20" fmla="*/ 28 w 47"/>
                  <a:gd name="T21" fmla="*/ 0 h 45"/>
                  <a:gd name="T22" fmla="*/ 28 w 47"/>
                  <a:gd name="T23" fmla="*/ 4 h 45"/>
                  <a:gd name="T24" fmla="*/ 35 w 47"/>
                  <a:gd name="T25" fmla="*/ 8 h 45"/>
                  <a:gd name="T26" fmla="*/ 39 w 47"/>
                  <a:gd name="T27" fmla="*/ 4 h 45"/>
                  <a:gd name="T28" fmla="*/ 43 w 47"/>
                  <a:gd name="T29" fmla="*/ 10 h 45"/>
                  <a:gd name="T30" fmla="*/ 41 w 47"/>
                  <a:gd name="T31" fmla="*/ 14 h 45"/>
                  <a:gd name="T32" fmla="*/ 43 w 47"/>
                  <a:gd name="T33" fmla="*/ 21 h 45"/>
                  <a:gd name="T34" fmla="*/ 47 w 47"/>
                  <a:gd name="T35" fmla="*/ 21 h 45"/>
                  <a:gd name="T36" fmla="*/ 47 w 47"/>
                  <a:gd name="T37" fmla="*/ 29 h 45"/>
                  <a:gd name="T38" fmla="*/ 43 w 47"/>
                  <a:gd name="T39" fmla="*/ 29 h 45"/>
                  <a:gd name="T40" fmla="*/ 39 w 47"/>
                  <a:gd name="T41" fmla="*/ 35 h 45"/>
                  <a:gd name="T42" fmla="*/ 41 w 47"/>
                  <a:gd name="T43" fmla="*/ 37 h 45"/>
                  <a:gd name="T44" fmla="*/ 35 w 47"/>
                  <a:gd name="T45" fmla="*/ 43 h 45"/>
                  <a:gd name="T46" fmla="*/ 33 w 47"/>
                  <a:gd name="T47" fmla="*/ 39 h 45"/>
                  <a:gd name="T48" fmla="*/ 26 w 47"/>
                  <a:gd name="T49" fmla="*/ 41 h 45"/>
                  <a:gd name="T50" fmla="*/ 24 w 47"/>
                  <a:gd name="T51" fmla="*/ 45 h 45"/>
                  <a:gd name="T52" fmla="*/ 18 w 47"/>
                  <a:gd name="T53" fmla="*/ 45 h 45"/>
                  <a:gd name="T54" fmla="*/ 18 w 47"/>
                  <a:gd name="T55" fmla="*/ 41 h 45"/>
                  <a:gd name="T56" fmla="*/ 12 w 47"/>
                  <a:gd name="T57" fmla="*/ 37 h 45"/>
                  <a:gd name="T58" fmla="*/ 8 w 47"/>
                  <a:gd name="T59" fmla="*/ 41 h 45"/>
                  <a:gd name="T60" fmla="*/ 4 w 47"/>
                  <a:gd name="T61" fmla="*/ 35 h 45"/>
                  <a:gd name="T62" fmla="*/ 6 w 47"/>
                  <a:gd name="T63" fmla="*/ 31 h 45"/>
                  <a:gd name="T64" fmla="*/ 4 w 47"/>
                  <a:gd name="T65" fmla="*/ 25 h 45"/>
                  <a:gd name="T66" fmla="*/ 0 w 47"/>
                  <a:gd name="T67" fmla="*/ 25 h 45"/>
                  <a:gd name="T68" fmla="*/ 2 w 47"/>
                  <a:gd name="T69" fmla="*/ 16 h 45"/>
                  <a:gd name="T70" fmla="*/ 6 w 47"/>
                  <a:gd name="T71" fmla="*/ 16 h 45"/>
                  <a:gd name="T72" fmla="*/ 8 w 47"/>
                  <a:gd name="T73" fmla="*/ 10 h 45"/>
                  <a:gd name="T74" fmla="*/ 6 w 47"/>
                  <a:gd name="T75" fmla="*/ 8 h 45"/>
                  <a:gd name="T76" fmla="*/ 12 w 47"/>
                  <a:gd name="T77" fmla="*/ 2 h 45"/>
                  <a:gd name="T78" fmla="*/ 14 w 47"/>
                  <a:gd name="T79" fmla="*/ 6 h 45"/>
                  <a:gd name="T80" fmla="*/ 22 w 47"/>
                  <a:gd name="T81" fmla="*/ 4 h 45"/>
                  <a:gd name="T82" fmla="*/ 22 w 47"/>
                  <a:gd name="T8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45">
                    <a:moveTo>
                      <a:pt x="24" y="10"/>
                    </a:moveTo>
                    <a:lnTo>
                      <a:pt x="16" y="12"/>
                    </a:lnTo>
                    <a:lnTo>
                      <a:pt x="12" y="23"/>
                    </a:lnTo>
                    <a:lnTo>
                      <a:pt x="14" y="31"/>
                    </a:lnTo>
                    <a:lnTo>
                      <a:pt x="22" y="35"/>
                    </a:lnTo>
                    <a:lnTo>
                      <a:pt x="31" y="33"/>
                    </a:lnTo>
                    <a:lnTo>
                      <a:pt x="37" y="25"/>
                    </a:lnTo>
                    <a:lnTo>
                      <a:pt x="33" y="14"/>
                    </a:lnTo>
                    <a:lnTo>
                      <a:pt x="24" y="10"/>
                    </a:lnTo>
                    <a:close/>
                    <a:moveTo>
                      <a:pt x="22" y="0"/>
                    </a:moveTo>
                    <a:lnTo>
                      <a:pt x="28" y="0"/>
                    </a:lnTo>
                    <a:lnTo>
                      <a:pt x="28" y="4"/>
                    </a:lnTo>
                    <a:lnTo>
                      <a:pt x="35" y="8"/>
                    </a:lnTo>
                    <a:lnTo>
                      <a:pt x="39" y="4"/>
                    </a:lnTo>
                    <a:lnTo>
                      <a:pt x="43" y="10"/>
                    </a:lnTo>
                    <a:lnTo>
                      <a:pt x="41" y="14"/>
                    </a:lnTo>
                    <a:lnTo>
                      <a:pt x="43" y="21"/>
                    </a:lnTo>
                    <a:lnTo>
                      <a:pt x="47" y="21"/>
                    </a:lnTo>
                    <a:lnTo>
                      <a:pt x="47" y="29"/>
                    </a:lnTo>
                    <a:lnTo>
                      <a:pt x="43" y="29"/>
                    </a:lnTo>
                    <a:lnTo>
                      <a:pt x="39" y="35"/>
                    </a:lnTo>
                    <a:lnTo>
                      <a:pt x="41" y="37"/>
                    </a:lnTo>
                    <a:lnTo>
                      <a:pt x="35" y="43"/>
                    </a:lnTo>
                    <a:lnTo>
                      <a:pt x="33" y="39"/>
                    </a:lnTo>
                    <a:lnTo>
                      <a:pt x="26" y="41"/>
                    </a:lnTo>
                    <a:lnTo>
                      <a:pt x="24" y="45"/>
                    </a:lnTo>
                    <a:lnTo>
                      <a:pt x="18" y="45"/>
                    </a:lnTo>
                    <a:lnTo>
                      <a:pt x="18" y="41"/>
                    </a:lnTo>
                    <a:lnTo>
                      <a:pt x="12" y="37"/>
                    </a:lnTo>
                    <a:lnTo>
                      <a:pt x="8" y="41"/>
                    </a:lnTo>
                    <a:lnTo>
                      <a:pt x="4" y="35"/>
                    </a:lnTo>
                    <a:lnTo>
                      <a:pt x="6" y="31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8" y="10"/>
                    </a:lnTo>
                    <a:lnTo>
                      <a:pt x="6" y="8"/>
                    </a:lnTo>
                    <a:lnTo>
                      <a:pt x="12" y="2"/>
                    </a:lnTo>
                    <a:lnTo>
                      <a:pt x="14" y="6"/>
                    </a:lnTo>
                    <a:lnTo>
                      <a:pt x="22" y="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9" name="Freeform 202"/>
              <p:cNvSpPr>
                <a:spLocks noEditPoints="1"/>
              </p:cNvSpPr>
              <p:nvPr/>
            </p:nvSpPr>
            <p:spPr bwMode="auto">
              <a:xfrm>
                <a:off x="7094903" y="4898515"/>
                <a:ext cx="88929" cy="94667"/>
              </a:xfrm>
              <a:custGeom>
                <a:avLst/>
                <a:gdLst>
                  <a:gd name="T0" fmla="*/ 16 w 31"/>
                  <a:gd name="T1" fmla="*/ 8 h 33"/>
                  <a:gd name="T2" fmla="*/ 10 w 31"/>
                  <a:gd name="T3" fmla="*/ 10 h 33"/>
                  <a:gd name="T4" fmla="*/ 8 w 31"/>
                  <a:gd name="T5" fmla="*/ 16 h 33"/>
                  <a:gd name="T6" fmla="*/ 10 w 31"/>
                  <a:gd name="T7" fmla="*/ 22 h 33"/>
                  <a:gd name="T8" fmla="*/ 14 w 31"/>
                  <a:gd name="T9" fmla="*/ 25 h 33"/>
                  <a:gd name="T10" fmla="*/ 20 w 31"/>
                  <a:gd name="T11" fmla="*/ 22 h 33"/>
                  <a:gd name="T12" fmla="*/ 25 w 31"/>
                  <a:gd name="T13" fmla="*/ 16 h 33"/>
                  <a:gd name="T14" fmla="*/ 22 w 31"/>
                  <a:gd name="T15" fmla="*/ 10 h 33"/>
                  <a:gd name="T16" fmla="*/ 16 w 31"/>
                  <a:gd name="T17" fmla="*/ 8 h 33"/>
                  <a:gd name="T18" fmla="*/ 14 w 31"/>
                  <a:gd name="T19" fmla="*/ 0 h 33"/>
                  <a:gd name="T20" fmla="*/ 20 w 31"/>
                  <a:gd name="T21" fmla="*/ 2 h 33"/>
                  <a:gd name="T22" fmla="*/ 20 w 31"/>
                  <a:gd name="T23" fmla="*/ 4 h 33"/>
                  <a:gd name="T24" fmla="*/ 25 w 31"/>
                  <a:gd name="T25" fmla="*/ 6 h 33"/>
                  <a:gd name="T26" fmla="*/ 27 w 31"/>
                  <a:gd name="T27" fmla="*/ 4 h 33"/>
                  <a:gd name="T28" fmla="*/ 29 w 31"/>
                  <a:gd name="T29" fmla="*/ 8 h 33"/>
                  <a:gd name="T30" fmla="*/ 27 w 31"/>
                  <a:gd name="T31" fmla="*/ 10 h 33"/>
                  <a:gd name="T32" fmla="*/ 29 w 31"/>
                  <a:gd name="T33" fmla="*/ 14 h 33"/>
                  <a:gd name="T34" fmla="*/ 31 w 31"/>
                  <a:gd name="T35" fmla="*/ 14 h 33"/>
                  <a:gd name="T36" fmla="*/ 31 w 31"/>
                  <a:gd name="T37" fmla="*/ 20 h 33"/>
                  <a:gd name="T38" fmla="*/ 29 w 31"/>
                  <a:gd name="T39" fmla="*/ 20 h 33"/>
                  <a:gd name="T40" fmla="*/ 27 w 31"/>
                  <a:gd name="T41" fmla="*/ 25 h 33"/>
                  <a:gd name="T42" fmla="*/ 29 w 31"/>
                  <a:gd name="T43" fmla="*/ 27 h 33"/>
                  <a:gd name="T44" fmla="*/ 25 w 31"/>
                  <a:gd name="T45" fmla="*/ 31 h 33"/>
                  <a:gd name="T46" fmla="*/ 22 w 31"/>
                  <a:gd name="T47" fmla="*/ 29 h 33"/>
                  <a:gd name="T48" fmla="*/ 18 w 31"/>
                  <a:gd name="T49" fmla="*/ 29 h 33"/>
                  <a:gd name="T50" fmla="*/ 16 w 31"/>
                  <a:gd name="T51" fmla="*/ 33 h 33"/>
                  <a:gd name="T52" fmla="*/ 12 w 31"/>
                  <a:gd name="T53" fmla="*/ 31 h 33"/>
                  <a:gd name="T54" fmla="*/ 12 w 31"/>
                  <a:gd name="T55" fmla="*/ 29 h 33"/>
                  <a:gd name="T56" fmla="*/ 8 w 31"/>
                  <a:gd name="T57" fmla="*/ 27 h 33"/>
                  <a:gd name="T58" fmla="*/ 6 w 31"/>
                  <a:gd name="T59" fmla="*/ 29 h 33"/>
                  <a:gd name="T60" fmla="*/ 2 w 31"/>
                  <a:gd name="T61" fmla="*/ 25 h 33"/>
                  <a:gd name="T62" fmla="*/ 4 w 31"/>
                  <a:gd name="T63" fmla="*/ 22 h 33"/>
                  <a:gd name="T64" fmla="*/ 4 w 31"/>
                  <a:gd name="T65" fmla="*/ 18 h 33"/>
                  <a:gd name="T66" fmla="*/ 0 w 31"/>
                  <a:gd name="T67" fmla="*/ 18 h 33"/>
                  <a:gd name="T68" fmla="*/ 0 w 31"/>
                  <a:gd name="T69" fmla="*/ 12 h 33"/>
                  <a:gd name="T70" fmla="*/ 4 w 31"/>
                  <a:gd name="T71" fmla="*/ 12 h 33"/>
                  <a:gd name="T72" fmla="*/ 6 w 31"/>
                  <a:gd name="T73" fmla="*/ 8 h 33"/>
                  <a:gd name="T74" fmla="*/ 4 w 31"/>
                  <a:gd name="T75" fmla="*/ 6 h 33"/>
                  <a:gd name="T76" fmla="*/ 8 w 31"/>
                  <a:gd name="T77" fmla="*/ 2 h 33"/>
                  <a:gd name="T78" fmla="*/ 10 w 31"/>
                  <a:gd name="T79" fmla="*/ 6 h 33"/>
                  <a:gd name="T80" fmla="*/ 14 w 31"/>
                  <a:gd name="T81" fmla="*/ 4 h 33"/>
                  <a:gd name="T82" fmla="*/ 14 w 31"/>
                  <a:gd name="T8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" h="33">
                    <a:moveTo>
                      <a:pt x="16" y="8"/>
                    </a:moveTo>
                    <a:lnTo>
                      <a:pt x="10" y="10"/>
                    </a:lnTo>
                    <a:lnTo>
                      <a:pt x="8" y="16"/>
                    </a:lnTo>
                    <a:lnTo>
                      <a:pt x="10" y="22"/>
                    </a:lnTo>
                    <a:lnTo>
                      <a:pt x="14" y="25"/>
                    </a:lnTo>
                    <a:lnTo>
                      <a:pt x="20" y="22"/>
                    </a:lnTo>
                    <a:lnTo>
                      <a:pt x="25" y="16"/>
                    </a:lnTo>
                    <a:lnTo>
                      <a:pt x="22" y="10"/>
                    </a:lnTo>
                    <a:lnTo>
                      <a:pt x="16" y="8"/>
                    </a:lnTo>
                    <a:close/>
                    <a:moveTo>
                      <a:pt x="14" y="0"/>
                    </a:moveTo>
                    <a:lnTo>
                      <a:pt x="20" y="2"/>
                    </a:lnTo>
                    <a:lnTo>
                      <a:pt x="20" y="4"/>
                    </a:lnTo>
                    <a:lnTo>
                      <a:pt x="25" y="6"/>
                    </a:lnTo>
                    <a:lnTo>
                      <a:pt x="27" y="4"/>
                    </a:lnTo>
                    <a:lnTo>
                      <a:pt x="29" y="8"/>
                    </a:lnTo>
                    <a:lnTo>
                      <a:pt x="27" y="10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1" y="20"/>
                    </a:lnTo>
                    <a:lnTo>
                      <a:pt x="29" y="20"/>
                    </a:lnTo>
                    <a:lnTo>
                      <a:pt x="27" y="25"/>
                    </a:lnTo>
                    <a:lnTo>
                      <a:pt x="29" y="27"/>
                    </a:lnTo>
                    <a:lnTo>
                      <a:pt x="25" y="31"/>
                    </a:lnTo>
                    <a:lnTo>
                      <a:pt x="22" y="29"/>
                    </a:lnTo>
                    <a:lnTo>
                      <a:pt x="18" y="29"/>
                    </a:lnTo>
                    <a:lnTo>
                      <a:pt x="16" y="33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8" y="27"/>
                    </a:lnTo>
                    <a:lnTo>
                      <a:pt x="6" y="29"/>
                    </a:lnTo>
                    <a:lnTo>
                      <a:pt x="2" y="25"/>
                    </a:lnTo>
                    <a:lnTo>
                      <a:pt x="4" y="2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0" y="6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6484948" y="2890173"/>
            <a:ext cx="707178" cy="421587"/>
            <a:chOff x="6839593" y="2775708"/>
            <a:chExt cx="745852" cy="444643"/>
          </a:xfrm>
        </p:grpSpPr>
        <p:sp>
          <p:nvSpPr>
            <p:cNvPr id="31" name="Freeform 83"/>
            <p:cNvSpPr/>
            <p:nvPr/>
          </p:nvSpPr>
          <p:spPr bwMode="auto">
            <a:xfrm>
              <a:off x="7381769" y="2824475"/>
              <a:ext cx="203676" cy="347109"/>
            </a:xfrm>
            <a:custGeom>
              <a:avLst/>
              <a:gdLst>
                <a:gd name="T0" fmla="*/ 10 w 71"/>
                <a:gd name="T1" fmla="*/ 0 h 121"/>
                <a:gd name="T2" fmla="*/ 14 w 71"/>
                <a:gd name="T3" fmla="*/ 3 h 121"/>
                <a:gd name="T4" fmla="*/ 18 w 71"/>
                <a:gd name="T5" fmla="*/ 5 h 121"/>
                <a:gd name="T6" fmla="*/ 67 w 71"/>
                <a:gd name="T7" fmla="*/ 53 h 121"/>
                <a:gd name="T8" fmla="*/ 71 w 71"/>
                <a:gd name="T9" fmla="*/ 62 h 121"/>
                <a:gd name="T10" fmla="*/ 67 w 71"/>
                <a:gd name="T11" fmla="*/ 68 h 121"/>
                <a:gd name="T12" fmla="*/ 18 w 71"/>
                <a:gd name="T13" fmla="*/ 119 h 121"/>
                <a:gd name="T14" fmla="*/ 10 w 71"/>
                <a:gd name="T15" fmla="*/ 121 h 121"/>
                <a:gd name="T16" fmla="*/ 4 w 71"/>
                <a:gd name="T17" fmla="*/ 119 h 121"/>
                <a:gd name="T18" fmla="*/ 0 w 71"/>
                <a:gd name="T19" fmla="*/ 115 h 121"/>
                <a:gd name="T20" fmla="*/ 0 w 71"/>
                <a:gd name="T21" fmla="*/ 111 h 121"/>
                <a:gd name="T22" fmla="*/ 0 w 71"/>
                <a:gd name="T23" fmla="*/ 106 h 121"/>
                <a:gd name="T24" fmla="*/ 4 w 71"/>
                <a:gd name="T25" fmla="*/ 104 h 121"/>
                <a:gd name="T26" fmla="*/ 44 w 71"/>
                <a:gd name="T27" fmla="*/ 62 h 121"/>
                <a:gd name="T28" fmla="*/ 4 w 71"/>
                <a:gd name="T29" fmla="*/ 19 h 121"/>
                <a:gd name="T30" fmla="*/ 0 w 71"/>
                <a:gd name="T31" fmla="*/ 15 h 121"/>
                <a:gd name="T32" fmla="*/ 0 w 71"/>
                <a:gd name="T33" fmla="*/ 11 h 121"/>
                <a:gd name="T34" fmla="*/ 0 w 71"/>
                <a:gd name="T35" fmla="*/ 7 h 121"/>
                <a:gd name="T36" fmla="*/ 4 w 71"/>
                <a:gd name="T37" fmla="*/ 5 h 121"/>
                <a:gd name="T38" fmla="*/ 6 w 71"/>
                <a:gd name="T39" fmla="*/ 3 h 121"/>
                <a:gd name="T40" fmla="*/ 10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10" y="0"/>
                  </a:moveTo>
                  <a:lnTo>
                    <a:pt x="14" y="3"/>
                  </a:lnTo>
                  <a:lnTo>
                    <a:pt x="18" y="5"/>
                  </a:lnTo>
                  <a:lnTo>
                    <a:pt x="67" y="53"/>
                  </a:lnTo>
                  <a:lnTo>
                    <a:pt x="71" y="62"/>
                  </a:lnTo>
                  <a:lnTo>
                    <a:pt x="67" y="68"/>
                  </a:lnTo>
                  <a:lnTo>
                    <a:pt x="18" y="119"/>
                  </a:lnTo>
                  <a:lnTo>
                    <a:pt x="10" y="121"/>
                  </a:lnTo>
                  <a:lnTo>
                    <a:pt x="4" y="119"/>
                  </a:lnTo>
                  <a:lnTo>
                    <a:pt x="0" y="115"/>
                  </a:lnTo>
                  <a:lnTo>
                    <a:pt x="0" y="111"/>
                  </a:lnTo>
                  <a:lnTo>
                    <a:pt x="0" y="106"/>
                  </a:lnTo>
                  <a:lnTo>
                    <a:pt x="4" y="104"/>
                  </a:lnTo>
                  <a:lnTo>
                    <a:pt x="44" y="62"/>
                  </a:lnTo>
                  <a:lnTo>
                    <a:pt x="4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5"/>
                  </a:lnTo>
                  <a:lnTo>
                    <a:pt x="6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86699" tIns="43349" rIns="86699" bIns="43349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6839593" y="2775708"/>
              <a:ext cx="441774" cy="444643"/>
              <a:chOff x="6839593" y="2769970"/>
              <a:chExt cx="441774" cy="444643"/>
            </a:xfrm>
          </p:grpSpPr>
          <p:sp>
            <p:nvSpPr>
              <p:cNvPr id="33" name="Freeform 203"/>
              <p:cNvSpPr>
                <a:spLocks noEditPoints="1"/>
              </p:cNvSpPr>
              <p:nvPr/>
            </p:nvSpPr>
            <p:spPr bwMode="auto">
              <a:xfrm>
                <a:off x="6839593" y="2769970"/>
                <a:ext cx="441774" cy="444643"/>
              </a:xfrm>
              <a:custGeom>
                <a:avLst/>
                <a:gdLst>
                  <a:gd name="T0" fmla="*/ 77 w 154"/>
                  <a:gd name="T1" fmla="*/ 10 h 155"/>
                  <a:gd name="T2" fmla="*/ 59 w 154"/>
                  <a:gd name="T3" fmla="*/ 12 h 155"/>
                  <a:gd name="T4" fmla="*/ 42 w 154"/>
                  <a:gd name="T5" fmla="*/ 19 h 155"/>
                  <a:gd name="T6" fmla="*/ 24 w 154"/>
                  <a:gd name="T7" fmla="*/ 35 h 155"/>
                  <a:gd name="T8" fmla="*/ 12 w 154"/>
                  <a:gd name="T9" fmla="*/ 55 h 155"/>
                  <a:gd name="T10" fmla="*/ 8 w 154"/>
                  <a:gd name="T11" fmla="*/ 78 h 155"/>
                  <a:gd name="T12" fmla="*/ 10 w 154"/>
                  <a:gd name="T13" fmla="*/ 96 h 155"/>
                  <a:gd name="T14" fmla="*/ 16 w 154"/>
                  <a:gd name="T15" fmla="*/ 112 h 155"/>
                  <a:gd name="T16" fmla="*/ 32 w 154"/>
                  <a:gd name="T17" fmla="*/ 131 h 155"/>
                  <a:gd name="T18" fmla="*/ 53 w 154"/>
                  <a:gd name="T19" fmla="*/ 143 h 155"/>
                  <a:gd name="T20" fmla="*/ 77 w 154"/>
                  <a:gd name="T21" fmla="*/ 147 h 155"/>
                  <a:gd name="T22" fmla="*/ 93 w 154"/>
                  <a:gd name="T23" fmla="*/ 145 h 155"/>
                  <a:gd name="T24" fmla="*/ 109 w 154"/>
                  <a:gd name="T25" fmla="*/ 139 h 155"/>
                  <a:gd name="T26" fmla="*/ 130 w 154"/>
                  <a:gd name="T27" fmla="*/ 122 h 155"/>
                  <a:gd name="T28" fmla="*/ 140 w 154"/>
                  <a:gd name="T29" fmla="*/ 102 h 155"/>
                  <a:gd name="T30" fmla="*/ 144 w 154"/>
                  <a:gd name="T31" fmla="*/ 78 h 155"/>
                  <a:gd name="T32" fmla="*/ 142 w 154"/>
                  <a:gd name="T33" fmla="*/ 61 h 155"/>
                  <a:gd name="T34" fmla="*/ 136 w 154"/>
                  <a:gd name="T35" fmla="*/ 45 h 155"/>
                  <a:gd name="T36" fmla="*/ 120 w 154"/>
                  <a:gd name="T37" fmla="*/ 25 h 155"/>
                  <a:gd name="T38" fmla="*/ 99 w 154"/>
                  <a:gd name="T39" fmla="*/ 14 h 155"/>
                  <a:gd name="T40" fmla="*/ 77 w 154"/>
                  <a:gd name="T41" fmla="*/ 10 h 155"/>
                  <a:gd name="T42" fmla="*/ 77 w 154"/>
                  <a:gd name="T43" fmla="*/ 0 h 155"/>
                  <a:gd name="T44" fmla="*/ 103 w 154"/>
                  <a:gd name="T45" fmla="*/ 6 h 155"/>
                  <a:gd name="T46" fmla="*/ 126 w 154"/>
                  <a:gd name="T47" fmla="*/ 19 h 155"/>
                  <a:gd name="T48" fmla="*/ 144 w 154"/>
                  <a:gd name="T49" fmla="*/ 41 h 155"/>
                  <a:gd name="T50" fmla="*/ 150 w 154"/>
                  <a:gd name="T51" fmla="*/ 59 h 155"/>
                  <a:gd name="T52" fmla="*/ 154 w 154"/>
                  <a:gd name="T53" fmla="*/ 78 h 155"/>
                  <a:gd name="T54" fmla="*/ 148 w 154"/>
                  <a:gd name="T55" fmla="*/ 104 h 155"/>
                  <a:gd name="T56" fmla="*/ 136 w 154"/>
                  <a:gd name="T57" fmla="*/ 129 h 155"/>
                  <a:gd name="T58" fmla="*/ 114 w 154"/>
                  <a:gd name="T59" fmla="*/ 145 h 155"/>
                  <a:gd name="T60" fmla="*/ 95 w 154"/>
                  <a:gd name="T61" fmla="*/ 153 h 155"/>
                  <a:gd name="T62" fmla="*/ 77 w 154"/>
                  <a:gd name="T63" fmla="*/ 155 h 155"/>
                  <a:gd name="T64" fmla="*/ 51 w 154"/>
                  <a:gd name="T65" fmla="*/ 151 h 155"/>
                  <a:gd name="T66" fmla="*/ 26 w 154"/>
                  <a:gd name="T67" fmla="*/ 137 h 155"/>
                  <a:gd name="T68" fmla="*/ 10 w 154"/>
                  <a:gd name="T69" fmla="*/ 116 h 155"/>
                  <a:gd name="T70" fmla="*/ 2 w 154"/>
                  <a:gd name="T71" fmla="*/ 98 h 155"/>
                  <a:gd name="T72" fmla="*/ 0 w 154"/>
                  <a:gd name="T73" fmla="*/ 78 h 155"/>
                  <a:gd name="T74" fmla="*/ 4 w 154"/>
                  <a:gd name="T75" fmla="*/ 51 h 155"/>
                  <a:gd name="T76" fmla="*/ 18 w 154"/>
                  <a:gd name="T77" fmla="*/ 29 h 155"/>
                  <a:gd name="T78" fmla="*/ 38 w 154"/>
                  <a:gd name="T79" fmla="*/ 10 h 155"/>
                  <a:gd name="T80" fmla="*/ 57 w 154"/>
                  <a:gd name="T81" fmla="*/ 4 h 155"/>
                  <a:gd name="T82" fmla="*/ 77 w 154"/>
                  <a:gd name="T8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4" h="155">
                    <a:moveTo>
                      <a:pt x="77" y="10"/>
                    </a:moveTo>
                    <a:lnTo>
                      <a:pt x="59" y="12"/>
                    </a:lnTo>
                    <a:lnTo>
                      <a:pt x="42" y="19"/>
                    </a:lnTo>
                    <a:lnTo>
                      <a:pt x="24" y="35"/>
                    </a:lnTo>
                    <a:lnTo>
                      <a:pt x="12" y="55"/>
                    </a:lnTo>
                    <a:lnTo>
                      <a:pt x="8" y="78"/>
                    </a:lnTo>
                    <a:lnTo>
                      <a:pt x="10" y="96"/>
                    </a:lnTo>
                    <a:lnTo>
                      <a:pt x="16" y="112"/>
                    </a:lnTo>
                    <a:lnTo>
                      <a:pt x="32" y="131"/>
                    </a:lnTo>
                    <a:lnTo>
                      <a:pt x="53" y="143"/>
                    </a:lnTo>
                    <a:lnTo>
                      <a:pt x="77" y="147"/>
                    </a:lnTo>
                    <a:lnTo>
                      <a:pt x="93" y="145"/>
                    </a:lnTo>
                    <a:lnTo>
                      <a:pt x="109" y="139"/>
                    </a:lnTo>
                    <a:lnTo>
                      <a:pt x="130" y="122"/>
                    </a:lnTo>
                    <a:lnTo>
                      <a:pt x="140" y="102"/>
                    </a:lnTo>
                    <a:lnTo>
                      <a:pt x="144" y="78"/>
                    </a:lnTo>
                    <a:lnTo>
                      <a:pt x="142" y="61"/>
                    </a:lnTo>
                    <a:lnTo>
                      <a:pt x="136" y="45"/>
                    </a:lnTo>
                    <a:lnTo>
                      <a:pt x="120" y="25"/>
                    </a:lnTo>
                    <a:lnTo>
                      <a:pt x="99" y="14"/>
                    </a:lnTo>
                    <a:lnTo>
                      <a:pt x="77" y="10"/>
                    </a:lnTo>
                    <a:close/>
                    <a:moveTo>
                      <a:pt x="77" y="0"/>
                    </a:moveTo>
                    <a:lnTo>
                      <a:pt x="103" y="6"/>
                    </a:lnTo>
                    <a:lnTo>
                      <a:pt x="126" y="19"/>
                    </a:lnTo>
                    <a:lnTo>
                      <a:pt x="144" y="41"/>
                    </a:lnTo>
                    <a:lnTo>
                      <a:pt x="150" y="59"/>
                    </a:lnTo>
                    <a:lnTo>
                      <a:pt x="154" y="78"/>
                    </a:lnTo>
                    <a:lnTo>
                      <a:pt x="148" y="104"/>
                    </a:lnTo>
                    <a:lnTo>
                      <a:pt x="136" y="129"/>
                    </a:lnTo>
                    <a:lnTo>
                      <a:pt x="114" y="145"/>
                    </a:lnTo>
                    <a:lnTo>
                      <a:pt x="95" y="153"/>
                    </a:lnTo>
                    <a:lnTo>
                      <a:pt x="77" y="155"/>
                    </a:lnTo>
                    <a:lnTo>
                      <a:pt x="51" y="151"/>
                    </a:lnTo>
                    <a:lnTo>
                      <a:pt x="26" y="137"/>
                    </a:lnTo>
                    <a:lnTo>
                      <a:pt x="10" y="116"/>
                    </a:lnTo>
                    <a:lnTo>
                      <a:pt x="2" y="98"/>
                    </a:lnTo>
                    <a:lnTo>
                      <a:pt x="0" y="78"/>
                    </a:lnTo>
                    <a:lnTo>
                      <a:pt x="4" y="51"/>
                    </a:lnTo>
                    <a:lnTo>
                      <a:pt x="18" y="29"/>
                    </a:lnTo>
                    <a:lnTo>
                      <a:pt x="38" y="10"/>
                    </a:lnTo>
                    <a:lnTo>
                      <a:pt x="57" y="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4" name="Freeform 204"/>
              <p:cNvSpPr>
                <a:spLocks noEditPoints="1"/>
              </p:cNvSpPr>
              <p:nvPr/>
            </p:nvSpPr>
            <p:spPr bwMode="auto">
              <a:xfrm>
                <a:off x="6925653" y="2870374"/>
                <a:ext cx="269654" cy="186464"/>
              </a:xfrm>
              <a:custGeom>
                <a:avLst/>
                <a:gdLst>
                  <a:gd name="T0" fmla="*/ 6 w 94"/>
                  <a:gd name="T1" fmla="*/ 6 h 65"/>
                  <a:gd name="T2" fmla="*/ 6 w 94"/>
                  <a:gd name="T3" fmla="*/ 55 h 65"/>
                  <a:gd name="T4" fmla="*/ 88 w 94"/>
                  <a:gd name="T5" fmla="*/ 55 h 65"/>
                  <a:gd name="T6" fmla="*/ 88 w 94"/>
                  <a:gd name="T7" fmla="*/ 6 h 65"/>
                  <a:gd name="T8" fmla="*/ 6 w 94"/>
                  <a:gd name="T9" fmla="*/ 6 h 65"/>
                  <a:gd name="T10" fmla="*/ 4 w 94"/>
                  <a:gd name="T11" fmla="*/ 0 h 65"/>
                  <a:gd name="T12" fmla="*/ 88 w 94"/>
                  <a:gd name="T13" fmla="*/ 0 h 65"/>
                  <a:gd name="T14" fmla="*/ 94 w 94"/>
                  <a:gd name="T15" fmla="*/ 4 h 65"/>
                  <a:gd name="T16" fmla="*/ 94 w 94"/>
                  <a:gd name="T17" fmla="*/ 61 h 65"/>
                  <a:gd name="T18" fmla="*/ 88 w 94"/>
                  <a:gd name="T19" fmla="*/ 65 h 65"/>
                  <a:gd name="T20" fmla="*/ 67 w 94"/>
                  <a:gd name="T21" fmla="*/ 65 h 65"/>
                  <a:gd name="T22" fmla="*/ 29 w 94"/>
                  <a:gd name="T23" fmla="*/ 65 h 65"/>
                  <a:gd name="T24" fmla="*/ 4 w 94"/>
                  <a:gd name="T25" fmla="*/ 65 h 65"/>
                  <a:gd name="T26" fmla="*/ 0 w 94"/>
                  <a:gd name="T27" fmla="*/ 61 h 65"/>
                  <a:gd name="T28" fmla="*/ 0 w 94"/>
                  <a:gd name="T29" fmla="*/ 4 h 65"/>
                  <a:gd name="T30" fmla="*/ 4 w 94"/>
                  <a:gd name="T3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" h="65">
                    <a:moveTo>
                      <a:pt x="6" y="6"/>
                    </a:moveTo>
                    <a:lnTo>
                      <a:pt x="6" y="55"/>
                    </a:lnTo>
                    <a:lnTo>
                      <a:pt x="88" y="55"/>
                    </a:lnTo>
                    <a:lnTo>
                      <a:pt x="88" y="6"/>
                    </a:lnTo>
                    <a:lnTo>
                      <a:pt x="6" y="6"/>
                    </a:lnTo>
                    <a:close/>
                    <a:moveTo>
                      <a:pt x="4" y="0"/>
                    </a:moveTo>
                    <a:lnTo>
                      <a:pt x="88" y="0"/>
                    </a:lnTo>
                    <a:lnTo>
                      <a:pt x="94" y="4"/>
                    </a:lnTo>
                    <a:lnTo>
                      <a:pt x="94" y="61"/>
                    </a:lnTo>
                    <a:lnTo>
                      <a:pt x="88" y="65"/>
                    </a:lnTo>
                    <a:lnTo>
                      <a:pt x="67" y="65"/>
                    </a:lnTo>
                    <a:lnTo>
                      <a:pt x="29" y="65"/>
                    </a:lnTo>
                    <a:lnTo>
                      <a:pt x="4" y="65"/>
                    </a:lnTo>
                    <a:lnTo>
                      <a:pt x="0" y="61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5" name="Rectangle 206"/>
              <p:cNvSpPr>
                <a:spLocks noChangeArrowheads="1"/>
              </p:cNvSpPr>
              <p:nvPr/>
            </p:nvSpPr>
            <p:spPr bwMode="auto">
              <a:xfrm>
                <a:off x="7026055" y="3068310"/>
                <a:ext cx="68848" cy="22949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6" name="Freeform 207"/>
              <p:cNvSpPr/>
              <p:nvPr/>
            </p:nvSpPr>
            <p:spPr bwMode="auto">
              <a:xfrm>
                <a:off x="6991631" y="3102734"/>
                <a:ext cx="131958" cy="17212"/>
              </a:xfrm>
              <a:custGeom>
                <a:avLst/>
                <a:gdLst>
                  <a:gd name="T0" fmla="*/ 4 w 46"/>
                  <a:gd name="T1" fmla="*/ 0 h 6"/>
                  <a:gd name="T2" fmla="*/ 44 w 46"/>
                  <a:gd name="T3" fmla="*/ 0 h 6"/>
                  <a:gd name="T4" fmla="*/ 46 w 46"/>
                  <a:gd name="T5" fmla="*/ 2 h 6"/>
                  <a:gd name="T6" fmla="*/ 44 w 46"/>
                  <a:gd name="T7" fmla="*/ 6 h 6"/>
                  <a:gd name="T8" fmla="*/ 4 w 46"/>
                  <a:gd name="T9" fmla="*/ 6 h 6"/>
                  <a:gd name="T10" fmla="*/ 0 w 46"/>
                  <a:gd name="T11" fmla="*/ 2 h 6"/>
                  <a:gd name="T12" fmla="*/ 4 w 4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6">
                    <a:moveTo>
                      <a:pt x="4" y="0"/>
                    </a:moveTo>
                    <a:lnTo>
                      <a:pt x="44" y="0"/>
                    </a:lnTo>
                    <a:lnTo>
                      <a:pt x="46" y="2"/>
                    </a:lnTo>
                    <a:lnTo>
                      <a:pt x="44" y="6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4967236" y="1989880"/>
            <a:ext cx="723497" cy="416148"/>
            <a:chOff x="5238881" y="1826181"/>
            <a:chExt cx="763063" cy="438906"/>
          </a:xfrm>
        </p:grpSpPr>
        <p:sp>
          <p:nvSpPr>
            <p:cNvPr id="38" name="Freeform 80"/>
            <p:cNvSpPr/>
            <p:nvPr/>
          </p:nvSpPr>
          <p:spPr bwMode="auto">
            <a:xfrm>
              <a:off x="5238881" y="1872080"/>
              <a:ext cx="203676" cy="347109"/>
            </a:xfrm>
            <a:custGeom>
              <a:avLst/>
              <a:gdLst>
                <a:gd name="T0" fmla="*/ 61 w 71"/>
                <a:gd name="T1" fmla="*/ 0 h 121"/>
                <a:gd name="T2" fmla="*/ 65 w 71"/>
                <a:gd name="T3" fmla="*/ 0 h 121"/>
                <a:gd name="T4" fmla="*/ 67 w 71"/>
                <a:gd name="T5" fmla="*/ 2 h 121"/>
                <a:gd name="T6" fmla="*/ 71 w 71"/>
                <a:gd name="T7" fmla="*/ 7 h 121"/>
                <a:gd name="T8" fmla="*/ 71 w 71"/>
                <a:gd name="T9" fmla="*/ 11 h 121"/>
                <a:gd name="T10" fmla="*/ 71 w 71"/>
                <a:gd name="T11" fmla="*/ 15 h 121"/>
                <a:gd name="T12" fmla="*/ 67 w 71"/>
                <a:gd name="T13" fmla="*/ 17 h 121"/>
                <a:gd name="T14" fmla="*/ 26 w 71"/>
                <a:gd name="T15" fmla="*/ 60 h 121"/>
                <a:gd name="T16" fmla="*/ 67 w 71"/>
                <a:gd name="T17" fmla="*/ 102 h 121"/>
                <a:gd name="T18" fmla="*/ 71 w 71"/>
                <a:gd name="T19" fmla="*/ 106 h 121"/>
                <a:gd name="T20" fmla="*/ 71 w 71"/>
                <a:gd name="T21" fmla="*/ 108 h 121"/>
                <a:gd name="T22" fmla="*/ 71 w 71"/>
                <a:gd name="T23" fmla="*/ 112 h 121"/>
                <a:gd name="T24" fmla="*/ 67 w 71"/>
                <a:gd name="T25" fmla="*/ 117 h 121"/>
                <a:gd name="T26" fmla="*/ 61 w 71"/>
                <a:gd name="T27" fmla="*/ 121 h 121"/>
                <a:gd name="T28" fmla="*/ 53 w 71"/>
                <a:gd name="T29" fmla="*/ 117 h 121"/>
                <a:gd name="T30" fmla="*/ 4 w 71"/>
                <a:gd name="T31" fmla="*/ 68 h 121"/>
                <a:gd name="T32" fmla="*/ 0 w 71"/>
                <a:gd name="T33" fmla="*/ 60 h 121"/>
                <a:gd name="T34" fmla="*/ 4 w 71"/>
                <a:gd name="T35" fmla="*/ 51 h 121"/>
                <a:gd name="T36" fmla="*/ 53 w 71"/>
                <a:gd name="T37" fmla="*/ 2 h 121"/>
                <a:gd name="T38" fmla="*/ 57 w 71"/>
                <a:gd name="T39" fmla="*/ 0 h 121"/>
                <a:gd name="T40" fmla="*/ 61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61" y="0"/>
                  </a:moveTo>
                  <a:lnTo>
                    <a:pt x="65" y="0"/>
                  </a:lnTo>
                  <a:lnTo>
                    <a:pt x="67" y="2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7" y="17"/>
                  </a:lnTo>
                  <a:lnTo>
                    <a:pt x="26" y="60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08"/>
                  </a:lnTo>
                  <a:lnTo>
                    <a:pt x="71" y="112"/>
                  </a:lnTo>
                  <a:lnTo>
                    <a:pt x="67" y="117"/>
                  </a:lnTo>
                  <a:lnTo>
                    <a:pt x="61" y="121"/>
                  </a:lnTo>
                  <a:lnTo>
                    <a:pt x="53" y="117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4" y="51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86699" tIns="43349" rIns="86699" bIns="43349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557301" y="1826181"/>
              <a:ext cx="444643" cy="438906"/>
              <a:chOff x="5557301" y="1829049"/>
              <a:chExt cx="444643" cy="438906"/>
            </a:xfrm>
          </p:grpSpPr>
          <p:sp>
            <p:nvSpPr>
              <p:cNvPr id="40" name="Freeform 208"/>
              <p:cNvSpPr>
                <a:spLocks noEditPoints="1"/>
              </p:cNvSpPr>
              <p:nvPr/>
            </p:nvSpPr>
            <p:spPr bwMode="auto">
              <a:xfrm>
                <a:off x="5557301" y="1829049"/>
                <a:ext cx="444643" cy="438906"/>
              </a:xfrm>
              <a:custGeom>
                <a:avLst/>
                <a:gdLst>
                  <a:gd name="T0" fmla="*/ 78 w 155"/>
                  <a:gd name="T1" fmla="*/ 8 h 153"/>
                  <a:gd name="T2" fmla="*/ 61 w 155"/>
                  <a:gd name="T3" fmla="*/ 10 h 153"/>
                  <a:gd name="T4" fmla="*/ 43 w 155"/>
                  <a:gd name="T5" fmla="*/ 16 h 153"/>
                  <a:gd name="T6" fmla="*/ 25 w 155"/>
                  <a:gd name="T7" fmla="*/ 33 h 153"/>
                  <a:gd name="T8" fmla="*/ 13 w 155"/>
                  <a:gd name="T9" fmla="*/ 53 h 153"/>
                  <a:gd name="T10" fmla="*/ 9 w 155"/>
                  <a:gd name="T11" fmla="*/ 77 h 153"/>
                  <a:gd name="T12" fmla="*/ 11 w 155"/>
                  <a:gd name="T13" fmla="*/ 94 h 153"/>
                  <a:gd name="T14" fmla="*/ 19 w 155"/>
                  <a:gd name="T15" fmla="*/ 110 h 153"/>
                  <a:gd name="T16" fmla="*/ 33 w 155"/>
                  <a:gd name="T17" fmla="*/ 128 h 153"/>
                  <a:gd name="T18" fmla="*/ 55 w 155"/>
                  <a:gd name="T19" fmla="*/ 141 h 153"/>
                  <a:gd name="T20" fmla="*/ 78 w 155"/>
                  <a:gd name="T21" fmla="*/ 145 h 153"/>
                  <a:gd name="T22" fmla="*/ 94 w 155"/>
                  <a:gd name="T23" fmla="*/ 143 h 153"/>
                  <a:gd name="T24" fmla="*/ 112 w 155"/>
                  <a:gd name="T25" fmla="*/ 137 h 153"/>
                  <a:gd name="T26" fmla="*/ 130 w 155"/>
                  <a:gd name="T27" fmla="*/ 120 h 153"/>
                  <a:gd name="T28" fmla="*/ 143 w 155"/>
                  <a:gd name="T29" fmla="*/ 100 h 153"/>
                  <a:gd name="T30" fmla="*/ 147 w 155"/>
                  <a:gd name="T31" fmla="*/ 77 h 153"/>
                  <a:gd name="T32" fmla="*/ 145 w 155"/>
                  <a:gd name="T33" fmla="*/ 59 h 153"/>
                  <a:gd name="T34" fmla="*/ 136 w 155"/>
                  <a:gd name="T35" fmla="*/ 43 h 153"/>
                  <a:gd name="T36" fmla="*/ 122 w 155"/>
                  <a:gd name="T37" fmla="*/ 24 h 153"/>
                  <a:gd name="T38" fmla="*/ 100 w 155"/>
                  <a:gd name="T39" fmla="*/ 12 h 153"/>
                  <a:gd name="T40" fmla="*/ 78 w 155"/>
                  <a:gd name="T41" fmla="*/ 8 h 153"/>
                  <a:gd name="T42" fmla="*/ 78 w 155"/>
                  <a:gd name="T43" fmla="*/ 0 h 153"/>
                  <a:gd name="T44" fmla="*/ 104 w 155"/>
                  <a:gd name="T45" fmla="*/ 4 h 153"/>
                  <a:gd name="T46" fmla="*/ 126 w 155"/>
                  <a:gd name="T47" fmla="*/ 18 h 153"/>
                  <a:gd name="T48" fmla="*/ 145 w 155"/>
                  <a:gd name="T49" fmla="*/ 39 h 153"/>
                  <a:gd name="T50" fmla="*/ 153 w 155"/>
                  <a:gd name="T51" fmla="*/ 57 h 153"/>
                  <a:gd name="T52" fmla="*/ 155 w 155"/>
                  <a:gd name="T53" fmla="*/ 77 h 153"/>
                  <a:gd name="T54" fmla="*/ 151 w 155"/>
                  <a:gd name="T55" fmla="*/ 102 h 153"/>
                  <a:gd name="T56" fmla="*/ 136 w 155"/>
                  <a:gd name="T57" fmla="*/ 126 h 153"/>
                  <a:gd name="T58" fmla="*/ 116 w 155"/>
                  <a:gd name="T59" fmla="*/ 145 h 153"/>
                  <a:gd name="T60" fmla="*/ 96 w 155"/>
                  <a:gd name="T61" fmla="*/ 151 h 153"/>
                  <a:gd name="T62" fmla="*/ 78 w 155"/>
                  <a:gd name="T63" fmla="*/ 153 h 153"/>
                  <a:gd name="T64" fmla="*/ 51 w 155"/>
                  <a:gd name="T65" fmla="*/ 149 h 153"/>
                  <a:gd name="T66" fmla="*/ 29 w 155"/>
                  <a:gd name="T67" fmla="*/ 137 h 153"/>
                  <a:gd name="T68" fmla="*/ 11 w 155"/>
                  <a:gd name="T69" fmla="*/ 114 h 153"/>
                  <a:gd name="T70" fmla="*/ 3 w 155"/>
                  <a:gd name="T71" fmla="*/ 96 h 153"/>
                  <a:gd name="T72" fmla="*/ 0 w 155"/>
                  <a:gd name="T73" fmla="*/ 77 h 153"/>
                  <a:gd name="T74" fmla="*/ 5 w 155"/>
                  <a:gd name="T75" fmla="*/ 51 h 153"/>
                  <a:gd name="T76" fmla="*/ 19 w 155"/>
                  <a:gd name="T77" fmla="*/ 27 h 153"/>
                  <a:gd name="T78" fmla="*/ 39 w 155"/>
                  <a:gd name="T79" fmla="*/ 10 h 153"/>
                  <a:gd name="T80" fmla="*/ 59 w 155"/>
                  <a:gd name="T81" fmla="*/ 2 h 153"/>
                  <a:gd name="T82" fmla="*/ 78 w 155"/>
                  <a:gd name="T8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3">
                    <a:moveTo>
                      <a:pt x="78" y="8"/>
                    </a:moveTo>
                    <a:lnTo>
                      <a:pt x="61" y="10"/>
                    </a:lnTo>
                    <a:lnTo>
                      <a:pt x="43" y="16"/>
                    </a:lnTo>
                    <a:lnTo>
                      <a:pt x="25" y="33"/>
                    </a:lnTo>
                    <a:lnTo>
                      <a:pt x="13" y="53"/>
                    </a:lnTo>
                    <a:lnTo>
                      <a:pt x="9" y="77"/>
                    </a:lnTo>
                    <a:lnTo>
                      <a:pt x="11" y="94"/>
                    </a:lnTo>
                    <a:lnTo>
                      <a:pt x="19" y="110"/>
                    </a:lnTo>
                    <a:lnTo>
                      <a:pt x="33" y="128"/>
                    </a:lnTo>
                    <a:lnTo>
                      <a:pt x="55" y="141"/>
                    </a:lnTo>
                    <a:lnTo>
                      <a:pt x="78" y="145"/>
                    </a:lnTo>
                    <a:lnTo>
                      <a:pt x="94" y="143"/>
                    </a:lnTo>
                    <a:lnTo>
                      <a:pt x="112" y="137"/>
                    </a:lnTo>
                    <a:lnTo>
                      <a:pt x="130" y="120"/>
                    </a:lnTo>
                    <a:lnTo>
                      <a:pt x="143" y="100"/>
                    </a:lnTo>
                    <a:lnTo>
                      <a:pt x="147" y="77"/>
                    </a:lnTo>
                    <a:lnTo>
                      <a:pt x="145" y="59"/>
                    </a:lnTo>
                    <a:lnTo>
                      <a:pt x="136" y="43"/>
                    </a:lnTo>
                    <a:lnTo>
                      <a:pt x="122" y="24"/>
                    </a:lnTo>
                    <a:lnTo>
                      <a:pt x="100" y="12"/>
                    </a:lnTo>
                    <a:lnTo>
                      <a:pt x="78" y="8"/>
                    </a:lnTo>
                    <a:close/>
                    <a:moveTo>
                      <a:pt x="78" y="0"/>
                    </a:moveTo>
                    <a:lnTo>
                      <a:pt x="104" y="4"/>
                    </a:lnTo>
                    <a:lnTo>
                      <a:pt x="126" y="18"/>
                    </a:lnTo>
                    <a:lnTo>
                      <a:pt x="145" y="39"/>
                    </a:lnTo>
                    <a:lnTo>
                      <a:pt x="153" y="57"/>
                    </a:lnTo>
                    <a:lnTo>
                      <a:pt x="155" y="77"/>
                    </a:lnTo>
                    <a:lnTo>
                      <a:pt x="151" y="102"/>
                    </a:lnTo>
                    <a:lnTo>
                      <a:pt x="136" y="126"/>
                    </a:lnTo>
                    <a:lnTo>
                      <a:pt x="116" y="145"/>
                    </a:lnTo>
                    <a:lnTo>
                      <a:pt x="96" y="151"/>
                    </a:lnTo>
                    <a:lnTo>
                      <a:pt x="78" y="153"/>
                    </a:lnTo>
                    <a:lnTo>
                      <a:pt x="51" y="149"/>
                    </a:lnTo>
                    <a:lnTo>
                      <a:pt x="29" y="137"/>
                    </a:lnTo>
                    <a:lnTo>
                      <a:pt x="11" y="114"/>
                    </a:lnTo>
                    <a:lnTo>
                      <a:pt x="3" y="96"/>
                    </a:lnTo>
                    <a:lnTo>
                      <a:pt x="0" y="77"/>
                    </a:lnTo>
                    <a:lnTo>
                      <a:pt x="5" y="51"/>
                    </a:lnTo>
                    <a:lnTo>
                      <a:pt x="19" y="27"/>
                    </a:lnTo>
                    <a:lnTo>
                      <a:pt x="39" y="10"/>
                    </a:lnTo>
                    <a:lnTo>
                      <a:pt x="59" y="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41" name="Freeform 209"/>
              <p:cNvSpPr>
                <a:spLocks noEditPoints="1"/>
              </p:cNvSpPr>
              <p:nvPr/>
            </p:nvSpPr>
            <p:spPr bwMode="auto">
              <a:xfrm>
                <a:off x="5640494" y="1906504"/>
                <a:ext cx="278261" cy="283998"/>
              </a:xfrm>
              <a:custGeom>
                <a:avLst/>
                <a:gdLst>
                  <a:gd name="T0" fmla="*/ 65 w 97"/>
                  <a:gd name="T1" fmla="*/ 79 h 99"/>
                  <a:gd name="T2" fmla="*/ 59 w 97"/>
                  <a:gd name="T3" fmla="*/ 89 h 99"/>
                  <a:gd name="T4" fmla="*/ 73 w 97"/>
                  <a:gd name="T5" fmla="*/ 81 h 99"/>
                  <a:gd name="T6" fmla="*/ 69 w 97"/>
                  <a:gd name="T7" fmla="*/ 73 h 99"/>
                  <a:gd name="T8" fmla="*/ 18 w 97"/>
                  <a:gd name="T9" fmla="*/ 75 h 99"/>
                  <a:gd name="T10" fmla="*/ 30 w 97"/>
                  <a:gd name="T11" fmla="*/ 85 h 99"/>
                  <a:gd name="T12" fmla="*/ 34 w 97"/>
                  <a:gd name="T13" fmla="*/ 85 h 99"/>
                  <a:gd name="T14" fmla="*/ 28 w 97"/>
                  <a:gd name="T15" fmla="*/ 73 h 99"/>
                  <a:gd name="T16" fmla="*/ 51 w 97"/>
                  <a:gd name="T17" fmla="*/ 87 h 99"/>
                  <a:gd name="T18" fmla="*/ 61 w 97"/>
                  <a:gd name="T19" fmla="*/ 77 h 99"/>
                  <a:gd name="T20" fmla="*/ 51 w 97"/>
                  <a:gd name="T21" fmla="*/ 71 h 99"/>
                  <a:gd name="T22" fmla="*/ 34 w 97"/>
                  <a:gd name="T23" fmla="*/ 73 h 99"/>
                  <a:gd name="T24" fmla="*/ 42 w 97"/>
                  <a:gd name="T25" fmla="*/ 85 h 99"/>
                  <a:gd name="T26" fmla="*/ 47 w 97"/>
                  <a:gd name="T27" fmla="*/ 71 h 99"/>
                  <a:gd name="T28" fmla="*/ 71 w 97"/>
                  <a:gd name="T29" fmla="*/ 61 h 99"/>
                  <a:gd name="T30" fmla="*/ 83 w 97"/>
                  <a:gd name="T31" fmla="*/ 71 h 99"/>
                  <a:gd name="T32" fmla="*/ 89 w 97"/>
                  <a:gd name="T33" fmla="*/ 53 h 99"/>
                  <a:gd name="T34" fmla="*/ 51 w 97"/>
                  <a:gd name="T35" fmla="*/ 53 h 99"/>
                  <a:gd name="T36" fmla="*/ 65 w 97"/>
                  <a:gd name="T37" fmla="*/ 67 h 99"/>
                  <a:gd name="T38" fmla="*/ 67 w 97"/>
                  <a:gd name="T39" fmla="*/ 53 h 99"/>
                  <a:gd name="T40" fmla="*/ 30 w 97"/>
                  <a:gd name="T41" fmla="*/ 53 h 99"/>
                  <a:gd name="T42" fmla="*/ 32 w 97"/>
                  <a:gd name="T43" fmla="*/ 67 h 99"/>
                  <a:gd name="T44" fmla="*/ 47 w 97"/>
                  <a:gd name="T45" fmla="*/ 53 h 99"/>
                  <a:gd name="T46" fmla="*/ 8 w 97"/>
                  <a:gd name="T47" fmla="*/ 53 h 99"/>
                  <a:gd name="T48" fmla="*/ 14 w 97"/>
                  <a:gd name="T49" fmla="*/ 71 h 99"/>
                  <a:gd name="T50" fmla="*/ 26 w 97"/>
                  <a:gd name="T51" fmla="*/ 61 h 99"/>
                  <a:gd name="T52" fmla="*/ 8 w 97"/>
                  <a:gd name="T53" fmla="*/ 53 h 99"/>
                  <a:gd name="T54" fmla="*/ 30 w 97"/>
                  <a:gd name="T55" fmla="*/ 38 h 99"/>
                  <a:gd name="T56" fmla="*/ 47 w 97"/>
                  <a:gd name="T57" fmla="*/ 46 h 99"/>
                  <a:gd name="T58" fmla="*/ 32 w 97"/>
                  <a:gd name="T59" fmla="*/ 32 h 99"/>
                  <a:gd name="T60" fmla="*/ 51 w 97"/>
                  <a:gd name="T61" fmla="*/ 32 h 99"/>
                  <a:gd name="T62" fmla="*/ 67 w 97"/>
                  <a:gd name="T63" fmla="*/ 46 h 99"/>
                  <a:gd name="T64" fmla="*/ 65 w 97"/>
                  <a:gd name="T65" fmla="*/ 32 h 99"/>
                  <a:gd name="T66" fmla="*/ 10 w 97"/>
                  <a:gd name="T67" fmla="*/ 36 h 99"/>
                  <a:gd name="T68" fmla="*/ 26 w 97"/>
                  <a:gd name="T69" fmla="*/ 46 h 99"/>
                  <a:gd name="T70" fmla="*/ 28 w 97"/>
                  <a:gd name="T71" fmla="*/ 30 h 99"/>
                  <a:gd name="T72" fmla="*/ 83 w 97"/>
                  <a:gd name="T73" fmla="*/ 28 h 99"/>
                  <a:gd name="T74" fmla="*/ 71 w 97"/>
                  <a:gd name="T75" fmla="*/ 38 h 99"/>
                  <a:gd name="T76" fmla="*/ 89 w 97"/>
                  <a:gd name="T77" fmla="*/ 46 h 99"/>
                  <a:gd name="T78" fmla="*/ 83 w 97"/>
                  <a:gd name="T79" fmla="*/ 28 h 99"/>
                  <a:gd name="T80" fmla="*/ 51 w 97"/>
                  <a:gd name="T81" fmla="*/ 28 h 99"/>
                  <a:gd name="T82" fmla="*/ 59 w 97"/>
                  <a:gd name="T83" fmla="*/ 20 h 99"/>
                  <a:gd name="T84" fmla="*/ 51 w 97"/>
                  <a:gd name="T85" fmla="*/ 12 h 99"/>
                  <a:gd name="T86" fmla="*/ 42 w 97"/>
                  <a:gd name="T87" fmla="*/ 14 h 99"/>
                  <a:gd name="T88" fmla="*/ 34 w 97"/>
                  <a:gd name="T89" fmla="*/ 28 h 99"/>
                  <a:gd name="T90" fmla="*/ 47 w 97"/>
                  <a:gd name="T91" fmla="*/ 12 h 99"/>
                  <a:gd name="T92" fmla="*/ 63 w 97"/>
                  <a:gd name="T93" fmla="*/ 14 h 99"/>
                  <a:gd name="T94" fmla="*/ 69 w 97"/>
                  <a:gd name="T95" fmla="*/ 26 h 99"/>
                  <a:gd name="T96" fmla="*/ 73 w 97"/>
                  <a:gd name="T97" fmla="*/ 18 h 99"/>
                  <a:gd name="T98" fmla="*/ 59 w 97"/>
                  <a:gd name="T99" fmla="*/ 10 h 99"/>
                  <a:gd name="T100" fmla="*/ 30 w 97"/>
                  <a:gd name="T101" fmla="*/ 14 h 99"/>
                  <a:gd name="T102" fmla="*/ 18 w 97"/>
                  <a:gd name="T103" fmla="*/ 24 h 99"/>
                  <a:gd name="T104" fmla="*/ 32 w 97"/>
                  <a:gd name="T105" fmla="*/ 20 h 99"/>
                  <a:gd name="T106" fmla="*/ 38 w 97"/>
                  <a:gd name="T107" fmla="*/ 10 h 99"/>
                  <a:gd name="T108" fmla="*/ 67 w 97"/>
                  <a:gd name="T109" fmla="*/ 4 h 99"/>
                  <a:gd name="T110" fmla="*/ 93 w 97"/>
                  <a:gd name="T111" fmla="*/ 30 h 99"/>
                  <a:gd name="T112" fmla="*/ 93 w 97"/>
                  <a:gd name="T113" fmla="*/ 69 h 99"/>
                  <a:gd name="T114" fmla="*/ 67 w 97"/>
                  <a:gd name="T115" fmla="*/ 95 h 99"/>
                  <a:gd name="T116" fmla="*/ 30 w 97"/>
                  <a:gd name="T117" fmla="*/ 95 h 99"/>
                  <a:gd name="T118" fmla="*/ 4 w 97"/>
                  <a:gd name="T119" fmla="*/ 69 h 99"/>
                  <a:gd name="T120" fmla="*/ 4 w 97"/>
                  <a:gd name="T121" fmla="*/ 30 h 99"/>
                  <a:gd name="T122" fmla="*/ 30 w 97"/>
                  <a:gd name="T123" fmla="*/ 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7" h="99">
                    <a:moveTo>
                      <a:pt x="69" y="73"/>
                    </a:moveTo>
                    <a:lnTo>
                      <a:pt x="65" y="79"/>
                    </a:lnTo>
                    <a:lnTo>
                      <a:pt x="63" y="85"/>
                    </a:lnTo>
                    <a:lnTo>
                      <a:pt x="59" y="89"/>
                    </a:lnTo>
                    <a:lnTo>
                      <a:pt x="67" y="85"/>
                    </a:lnTo>
                    <a:lnTo>
                      <a:pt x="73" y="81"/>
                    </a:lnTo>
                    <a:lnTo>
                      <a:pt x="79" y="75"/>
                    </a:lnTo>
                    <a:lnTo>
                      <a:pt x="69" y="73"/>
                    </a:lnTo>
                    <a:close/>
                    <a:moveTo>
                      <a:pt x="28" y="73"/>
                    </a:moveTo>
                    <a:lnTo>
                      <a:pt x="18" y="75"/>
                    </a:lnTo>
                    <a:lnTo>
                      <a:pt x="24" y="81"/>
                    </a:lnTo>
                    <a:lnTo>
                      <a:pt x="30" y="85"/>
                    </a:lnTo>
                    <a:lnTo>
                      <a:pt x="38" y="89"/>
                    </a:lnTo>
                    <a:lnTo>
                      <a:pt x="34" y="85"/>
                    </a:lnTo>
                    <a:lnTo>
                      <a:pt x="32" y="79"/>
                    </a:lnTo>
                    <a:lnTo>
                      <a:pt x="28" y="73"/>
                    </a:lnTo>
                    <a:close/>
                    <a:moveTo>
                      <a:pt x="51" y="71"/>
                    </a:moveTo>
                    <a:lnTo>
                      <a:pt x="51" y="87"/>
                    </a:lnTo>
                    <a:lnTo>
                      <a:pt x="55" y="85"/>
                    </a:lnTo>
                    <a:lnTo>
                      <a:pt x="61" y="77"/>
                    </a:lnTo>
                    <a:lnTo>
                      <a:pt x="63" y="73"/>
                    </a:lnTo>
                    <a:lnTo>
                      <a:pt x="51" y="71"/>
                    </a:lnTo>
                    <a:close/>
                    <a:moveTo>
                      <a:pt x="47" y="71"/>
                    </a:moveTo>
                    <a:lnTo>
                      <a:pt x="34" y="73"/>
                    </a:lnTo>
                    <a:lnTo>
                      <a:pt x="38" y="79"/>
                    </a:lnTo>
                    <a:lnTo>
                      <a:pt x="42" y="85"/>
                    </a:lnTo>
                    <a:lnTo>
                      <a:pt x="47" y="87"/>
                    </a:lnTo>
                    <a:lnTo>
                      <a:pt x="47" y="71"/>
                    </a:lnTo>
                    <a:close/>
                    <a:moveTo>
                      <a:pt x="71" y="53"/>
                    </a:moveTo>
                    <a:lnTo>
                      <a:pt x="71" y="61"/>
                    </a:lnTo>
                    <a:lnTo>
                      <a:pt x="69" y="69"/>
                    </a:lnTo>
                    <a:lnTo>
                      <a:pt x="83" y="71"/>
                    </a:lnTo>
                    <a:lnTo>
                      <a:pt x="87" y="63"/>
                    </a:lnTo>
                    <a:lnTo>
                      <a:pt x="89" y="53"/>
                    </a:lnTo>
                    <a:lnTo>
                      <a:pt x="71" y="53"/>
                    </a:lnTo>
                    <a:close/>
                    <a:moveTo>
                      <a:pt x="51" y="53"/>
                    </a:moveTo>
                    <a:lnTo>
                      <a:pt x="51" y="67"/>
                    </a:lnTo>
                    <a:lnTo>
                      <a:pt x="65" y="67"/>
                    </a:lnTo>
                    <a:lnTo>
                      <a:pt x="67" y="61"/>
                    </a:lnTo>
                    <a:lnTo>
                      <a:pt x="67" y="53"/>
                    </a:lnTo>
                    <a:lnTo>
                      <a:pt x="51" y="53"/>
                    </a:lnTo>
                    <a:close/>
                    <a:moveTo>
                      <a:pt x="30" y="53"/>
                    </a:moveTo>
                    <a:lnTo>
                      <a:pt x="30" y="61"/>
                    </a:lnTo>
                    <a:lnTo>
                      <a:pt x="32" y="67"/>
                    </a:lnTo>
                    <a:lnTo>
                      <a:pt x="47" y="67"/>
                    </a:lnTo>
                    <a:lnTo>
                      <a:pt x="47" y="53"/>
                    </a:lnTo>
                    <a:lnTo>
                      <a:pt x="30" y="53"/>
                    </a:lnTo>
                    <a:close/>
                    <a:moveTo>
                      <a:pt x="8" y="53"/>
                    </a:moveTo>
                    <a:lnTo>
                      <a:pt x="10" y="63"/>
                    </a:lnTo>
                    <a:lnTo>
                      <a:pt x="14" y="71"/>
                    </a:lnTo>
                    <a:lnTo>
                      <a:pt x="28" y="69"/>
                    </a:lnTo>
                    <a:lnTo>
                      <a:pt x="26" y="61"/>
                    </a:lnTo>
                    <a:lnTo>
                      <a:pt x="26" y="53"/>
                    </a:lnTo>
                    <a:lnTo>
                      <a:pt x="8" y="53"/>
                    </a:lnTo>
                    <a:close/>
                    <a:moveTo>
                      <a:pt x="32" y="32"/>
                    </a:moveTo>
                    <a:lnTo>
                      <a:pt x="30" y="38"/>
                    </a:lnTo>
                    <a:lnTo>
                      <a:pt x="30" y="46"/>
                    </a:lnTo>
                    <a:lnTo>
                      <a:pt x="47" y="46"/>
                    </a:lnTo>
                    <a:lnTo>
                      <a:pt x="47" y="32"/>
                    </a:lnTo>
                    <a:lnTo>
                      <a:pt x="32" y="32"/>
                    </a:lnTo>
                    <a:close/>
                    <a:moveTo>
                      <a:pt x="65" y="32"/>
                    </a:moveTo>
                    <a:lnTo>
                      <a:pt x="51" y="32"/>
                    </a:lnTo>
                    <a:lnTo>
                      <a:pt x="51" y="46"/>
                    </a:lnTo>
                    <a:lnTo>
                      <a:pt x="67" y="46"/>
                    </a:lnTo>
                    <a:lnTo>
                      <a:pt x="67" y="38"/>
                    </a:lnTo>
                    <a:lnTo>
                      <a:pt x="65" y="32"/>
                    </a:lnTo>
                    <a:close/>
                    <a:moveTo>
                      <a:pt x="14" y="28"/>
                    </a:moveTo>
                    <a:lnTo>
                      <a:pt x="10" y="36"/>
                    </a:lnTo>
                    <a:lnTo>
                      <a:pt x="8" y="46"/>
                    </a:lnTo>
                    <a:lnTo>
                      <a:pt x="26" y="46"/>
                    </a:lnTo>
                    <a:lnTo>
                      <a:pt x="26" y="38"/>
                    </a:lnTo>
                    <a:lnTo>
                      <a:pt x="28" y="30"/>
                    </a:lnTo>
                    <a:lnTo>
                      <a:pt x="14" y="28"/>
                    </a:lnTo>
                    <a:close/>
                    <a:moveTo>
                      <a:pt x="83" y="28"/>
                    </a:moveTo>
                    <a:lnTo>
                      <a:pt x="69" y="30"/>
                    </a:lnTo>
                    <a:lnTo>
                      <a:pt x="71" y="38"/>
                    </a:lnTo>
                    <a:lnTo>
                      <a:pt x="71" y="46"/>
                    </a:lnTo>
                    <a:lnTo>
                      <a:pt x="89" y="46"/>
                    </a:lnTo>
                    <a:lnTo>
                      <a:pt x="87" y="36"/>
                    </a:lnTo>
                    <a:lnTo>
                      <a:pt x="83" y="28"/>
                    </a:lnTo>
                    <a:close/>
                    <a:moveTo>
                      <a:pt x="51" y="12"/>
                    </a:moveTo>
                    <a:lnTo>
                      <a:pt x="51" y="28"/>
                    </a:lnTo>
                    <a:lnTo>
                      <a:pt x="63" y="28"/>
                    </a:lnTo>
                    <a:lnTo>
                      <a:pt x="59" y="20"/>
                    </a:lnTo>
                    <a:lnTo>
                      <a:pt x="55" y="14"/>
                    </a:lnTo>
                    <a:lnTo>
                      <a:pt x="51" y="12"/>
                    </a:lnTo>
                    <a:close/>
                    <a:moveTo>
                      <a:pt x="47" y="12"/>
                    </a:moveTo>
                    <a:lnTo>
                      <a:pt x="42" y="14"/>
                    </a:lnTo>
                    <a:lnTo>
                      <a:pt x="36" y="22"/>
                    </a:lnTo>
                    <a:lnTo>
                      <a:pt x="34" y="28"/>
                    </a:lnTo>
                    <a:lnTo>
                      <a:pt x="47" y="28"/>
                    </a:lnTo>
                    <a:lnTo>
                      <a:pt x="47" y="12"/>
                    </a:lnTo>
                    <a:close/>
                    <a:moveTo>
                      <a:pt x="59" y="10"/>
                    </a:moveTo>
                    <a:lnTo>
                      <a:pt x="63" y="14"/>
                    </a:lnTo>
                    <a:lnTo>
                      <a:pt x="65" y="20"/>
                    </a:lnTo>
                    <a:lnTo>
                      <a:pt x="69" y="26"/>
                    </a:lnTo>
                    <a:lnTo>
                      <a:pt x="79" y="24"/>
                    </a:lnTo>
                    <a:lnTo>
                      <a:pt x="73" y="18"/>
                    </a:lnTo>
                    <a:lnTo>
                      <a:pt x="67" y="14"/>
                    </a:lnTo>
                    <a:lnTo>
                      <a:pt x="59" y="10"/>
                    </a:lnTo>
                    <a:close/>
                    <a:moveTo>
                      <a:pt x="38" y="10"/>
                    </a:moveTo>
                    <a:lnTo>
                      <a:pt x="30" y="14"/>
                    </a:lnTo>
                    <a:lnTo>
                      <a:pt x="24" y="18"/>
                    </a:lnTo>
                    <a:lnTo>
                      <a:pt x="18" y="24"/>
                    </a:lnTo>
                    <a:lnTo>
                      <a:pt x="28" y="26"/>
                    </a:lnTo>
                    <a:lnTo>
                      <a:pt x="32" y="20"/>
                    </a:lnTo>
                    <a:lnTo>
                      <a:pt x="34" y="14"/>
                    </a:lnTo>
                    <a:lnTo>
                      <a:pt x="38" y="10"/>
                    </a:lnTo>
                    <a:close/>
                    <a:moveTo>
                      <a:pt x="49" y="0"/>
                    </a:moveTo>
                    <a:lnTo>
                      <a:pt x="67" y="4"/>
                    </a:lnTo>
                    <a:lnTo>
                      <a:pt x="83" y="14"/>
                    </a:lnTo>
                    <a:lnTo>
                      <a:pt x="93" y="30"/>
                    </a:lnTo>
                    <a:lnTo>
                      <a:pt x="97" y="50"/>
                    </a:lnTo>
                    <a:lnTo>
                      <a:pt x="93" y="69"/>
                    </a:lnTo>
                    <a:lnTo>
                      <a:pt x="83" y="85"/>
                    </a:lnTo>
                    <a:lnTo>
                      <a:pt x="67" y="95"/>
                    </a:lnTo>
                    <a:lnTo>
                      <a:pt x="49" y="99"/>
                    </a:lnTo>
                    <a:lnTo>
                      <a:pt x="30" y="95"/>
                    </a:lnTo>
                    <a:lnTo>
                      <a:pt x="14" y="85"/>
                    </a:lnTo>
                    <a:lnTo>
                      <a:pt x="4" y="69"/>
                    </a:lnTo>
                    <a:lnTo>
                      <a:pt x="0" y="50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4967236" y="3776865"/>
            <a:ext cx="723497" cy="421587"/>
            <a:chOff x="5238881" y="3710891"/>
            <a:chExt cx="763063" cy="444643"/>
          </a:xfrm>
        </p:grpSpPr>
        <p:sp>
          <p:nvSpPr>
            <p:cNvPr id="43" name="Freeform 82"/>
            <p:cNvSpPr/>
            <p:nvPr/>
          </p:nvSpPr>
          <p:spPr bwMode="auto">
            <a:xfrm>
              <a:off x="5238881" y="3759658"/>
              <a:ext cx="203676" cy="347109"/>
            </a:xfrm>
            <a:custGeom>
              <a:avLst/>
              <a:gdLst>
                <a:gd name="T0" fmla="*/ 61 w 71"/>
                <a:gd name="T1" fmla="*/ 0 h 121"/>
                <a:gd name="T2" fmla="*/ 65 w 71"/>
                <a:gd name="T3" fmla="*/ 0 h 121"/>
                <a:gd name="T4" fmla="*/ 67 w 71"/>
                <a:gd name="T5" fmla="*/ 3 h 121"/>
                <a:gd name="T6" fmla="*/ 71 w 71"/>
                <a:gd name="T7" fmla="*/ 7 h 121"/>
                <a:gd name="T8" fmla="*/ 71 w 71"/>
                <a:gd name="T9" fmla="*/ 11 h 121"/>
                <a:gd name="T10" fmla="*/ 71 w 71"/>
                <a:gd name="T11" fmla="*/ 15 h 121"/>
                <a:gd name="T12" fmla="*/ 67 w 71"/>
                <a:gd name="T13" fmla="*/ 19 h 121"/>
                <a:gd name="T14" fmla="*/ 26 w 71"/>
                <a:gd name="T15" fmla="*/ 60 h 121"/>
                <a:gd name="T16" fmla="*/ 67 w 71"/>
                <a:gd name="T17" fmla="*/ 102 h 121"/>
                <a:gd name="T18" fmla="*/ 71 w 71"/>
                <a:gd name="T19" fmla="*/ 106 h 121"/>
                <a:gd name="T20" fmla="*/ 71 w 71"/>
                <a:gd name="T21" fmla="*/ 111 h 121"/>
                <a:gd name="T22" fmla="*/ 71 w 71"/>
                <a:gd name="T23" fmla="*/ 115 h 121"/>
                <a:gd name="T24" fmla="*/ 67 w 71"/>
                <a:gd name="T25" fmla="*/ 117 h 121"/>
                <a:gd name="T26" fmla="*/ 61 w 71"/>
                <a:gd name="T27" fmla="*/ 121 h 121"/>
                <a:gd name="T28" fmla="*/ 53 w 71"/>
                <a:gd name="T29" fmla="*/ 117 h 121"/>
                <a:gd name="T30" fmla="*/ 4 w 71"/>
                <a:gd name="T31" fmla="*/ 68 h 121"/>
                <a:gd name="T32" fmla="*/ 0 w 71"/>
                <a:gd name="T33" fmla="*/ 60 h 121"/>
                <a:gd name="T34" fmla="*/ 4 w 71"/>
                <a:gd name="T35" fmla="*/ 53 h 121"/>
                <a:gd name="T36" fmla="*/ 53 w 71"/>
                <a:gd name="T37" fmla="*/ 3 h 121"/>
                <a:gd name="T38" fmla="*/ 57 w 71"/>
                <a:gd name="T39" fmla="*/ 0 h 121"/>
                <a:gd name="T40" fmla="*/ 61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61" y="0"/>
                  </a:moveTo>
                  <a:lnTo>
                    <a:pt x="65" y="0"/>
                  </a:lnTo>
                  <a:lnTo>
                    <a:pt x="67" y="3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7" y="19"/>
                  </a:lnTo>
                  <a:lnTo>
                    <a:pt x="26" y="60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11"/>
                  </a:lnTo>
                  <a:lnTo>
                    <a:pt x="71" y="115"/>
                  </a:lnTo>
                  <a:lnTo>
                    <a:pt x="67" y="117"/>
                  </a:lnTo>
                  <a:lnTo>
                    <a:pt x="61" y="121"/>
                  </a:lnTo>
                  <a:lnTo>
                    <a:pt x="53" y="117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4" y="53"/>
                  </a:lnTo>
                  <a:lnTo>
                    <a:pt x="53" y="3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86699" tIns="43349" rIns="86699" bIns="43349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5557301" y="3710891"/>
              <a:ext cx="444643" cy="444643"/>
              <a:chOff x="5557301" y="3705153"/>
              <a:chExt cx="444643" cy="444643"/>
            </a:xfrm>
          </p:grpSpPr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5557301" y="3705153"/>
                <a:ext cx="444643" cy="444643"/>
              </a:xfrm>
              <a:custGeom>
                <a:avLst/>
                <a:gdLst>
                  <a:gd name="T0" fmla="*/ 78 w 155"/>
                  <a:gd name="T1" fmla="*/ 8 h 155"/>
                  <a:gd name="T2" fmla="*/ 61 w 155"/>
                  <a:gd name="T3" fmla="*/ 10 h 155"/>
                  <a:gd name="T4" fmla="*/ 43 w 155"/>
                  <a:gd name="T5" fmla="*/ 19 h 155"/>
                  <a:gd name="T6" fmla="*/ 25 w 155"/>
                  <a:gd name="T7" fmla="*/ 35 h 155"/>
                  <a:gd name="T8" fmla="*/ 13 w 155"/>
                  <a:gd name="T9" fmla="*/ 55 h 155"/>
                  <a:gd name="T10" fmla="*/ 9 w 155"/>
                  <a:gd name="T11" fmla="*/ 78 h 155"/>
                  <a:gd name="T12" fmla="*/ 11 w 155"/>
                  <a:gd name="T13" fmla="*/ 96 h 155"/>
                  <a:gd name="T14" fmla="*/ 19 w 155"/>
                  <a:gd name="T15" fmla="*/ 112 h 155"/>
                  <a:gd name="T16" fmla="*/ 33 w 155"/>
                  <a:gd name="T17" fmla="*/ 131 h 155"/>
                  <a:gd name="T18" fmla="*/ 55 w 155"/>
                  <a:gd name="T19" fmla="*/ 143 h 155"/>
                  <a:gd name="T20" fmla="*/ 78 w 155"/>
                  <a:gd name="T21" fmla="*/ 147 h 155"/>
                  <a:gd name="T22" fmla="*/ 94 w 155"/>
                  <a:gd name="T23" fmla="*/ 145 h 155"/>
                  <a:gd name="T24" fmla="*/ 112 w 155"/>
                  <a:gd name="T25" fmla="*/ 139 h 155"/>
                  <a:gd name="T26" fmla="*/ 130 w 155"/>
                  <a:gd name="T27" fmla="*/ 123 h 155"/>
                  <a:gd name="T28" fmla="*/ 143 w 155"/>
                  <a:gd name="T29" fmla="*/ 102 h 155"/>
                  <a:gd name="T30" fmla="*/ 147 w 155"/>
                  <a:gd name="T31" fmla="*/ 78 h 155"/>
                  <a:gd name="T32" fmla="*/ 145 w 155"/>
                  <a:gd name="T33" fmla="*/ 61 h 155"/>
                  <a:gd name="T34" fmla="*/ 136 w 155"/>
                  <a:gd name="T35" fmla="*/ 45 h 155"/>
                  <a:gd name="T36" fmla="*/ 122 w 155"/>
                  <a:gd name="T37" fmla="*/ 25 h 155"/>
                  <a:gd name="T38" fmla="*/ 100 w 155"/>
                  <a:gd name="T39" fmla="*/ 12 h 155"/>
                  <a:gd name="T40" fmla="*/ 78 w 155"/>
                  <a:gd name="T41" fmla="*/ 8 h 155"/>
                  <a:gd name="T42" fmla="*/ 78 w 155"/>
                  <a:gd name="T43" fmla="*/ 0 h 155"/>
                  <a:gd name="T44" fmla="*/ 104 w 155"/>
                  <a:gd name="T45" fmla="*/ 6 h 155"/>
                  <a:gd name="T46" fmla="*/ 126 w 155"/>
                  <a:gd name="T47" fmla="*/ 19 h 155"/>
                  <a:gd name="T48" fmla="*/ 145 w 155"/>
                  <a:gd name="T49" fmla="*/ 41 h 155"/>
                  <a:gd name="T50" fmla="*/ 153 w 155"/>
                  <a:gd name="T51" fmla="*/ 59 h 155"/>
                  <a:gd name="T52" fmla="*/ 155 w 155"/>
                  <a:gd name="T53" fmla="*/ 78 h 155"/>
                  <a:gd name="T54" fmla="*/ 151 w 155"/>
                  <a:gd name="T55" fmla="*/ 104 h 155"/>
                  <a:gd name="T56" fmla="*/ 136 w 155"/>
                  <a:gd name="T57" fmla="*/ 127 h 155"/>
                  <a:gd name="T58" fmla="*/ 116 w 155"/>
                  <a:gd name="T59" fmla="*/ 145 h 155"/>
                  <a:gd name="T60" fmla="*/ 96 w 155"/>
                  <a:gd name="T61" fmla="*/ 153 h 155"/>
                  <a:gd name="T62" fmla="*/ 78 w 155"/>
                  <a:gd name="T63" fmla="*/ 155 h 155"/>
                  <a:gd name="T64" fmla="*/ 51 w 155"/>
                  <a:gd name="T65" fmla="*/ 151 h 155"/>
                  <a:gd name="T66" fmla="*/ 29 w 155"/>
                  <a:gd name="T67" fmla="*/ 137 h 155"/>
                  <a:gd name="T68" fmla="*/ 11 w 155"/>
                  <a:gd name="T69" fmla="*/ 116 h 155"/>
                  <a:gd name="T70" fmla="*/ 3 w 155"/>
                  <a:gd name="T71" fmla="*/ 98 h 155"/>
                  <a:gd name="T72" fmla="*/ 0 w 155"/>
                  <a:gd name="T73" fmla="*/ 78 h 155"/>
                  <a:gd name="T74" fmla="*/ 5 w 155"/>
                  <a:gd name="T75" fmla="*/ 51 h 155"/>
                  <a:gd name="T76" fmla="*/ 19 w 155"/>
                  <a:gd name="T77" fmla="*/ 29 h 155"/>
                  <a:gd name="T78" fmla="*/ 39 w 155"/>
                  <a:gd name="T79" fmla="*/ 10 h 155"/>
                  <a:gd name="T80" fmla="*/ 59 w 155"/>
                  <a:gd name="T81" fmla="*/ 2 h 155"/>
                  <a:gd name="T82" fmla="*/ 78 w 155"/>
                  <a:gd name="T8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5">
                    <a:moveTo>
                      <a:pt x="78" y="8"/>
                    </a:moveTo>
                    <a:lnTo>
                      <a:pt x="61" y="10"/>
                    </a:lnTo>
                    <a:lnTo>
                      <a:pt x="43" y="19"/>
                    </a:lnTo>
                    <a:lnTo>
                      <a:pt x="25" y="35"/>
                    </a:lnTo>
                    <a:lnTo>
                      <a:pt x="13" y="55"/>
                    </a:lnTo>
                    <a:lnTo>
                      <a:pt x="9" y="78"/>
                    </a:lnTo>
                    <a:lnTo>
                      <a:pt x="11" y="96"/>
                    </a:lnTo>
                    <a:lnTo>
                      <a:pt x="19" y="112"/>
                    </a:lnTo>
                    <a:lnTo>
                      <a:pt x="33" y="131"/>
                    </a:lnTo>
                    <a:lnTo>
                      <a:pt x="55" y="143"/>
                    </a:lnTo>
                    <a:lnTo>
                      <a:pt x="78" y="147"/>
                    </a:lnTo>
                    <a:lnTo>
                      <a:pt x="94" y="145"/>
                    </a:lnTo>
                    <a:lnTo>
                      <a:pt x="112" y="139"/>
                    </a:lnTo>
                    <a:lnTo>
                      <a:pt x="130" y="123"/>
                    </a:lnTo>
                    <a:lnTo>
                      <a:pt x="143" y="102"/>
                    </a:lnTo>
                    <a:lnTo>
                      <a:pt x="147" y="78"/>
                    </a:lnTo>
                    <a:lnTo>
                      <a:pt x="145" y="61"/>
                    </a:lnTo>
                    <a:lnTo>
                      <a:pt x="136" y="45"/>
                    </a:lnTo>
                    <a:lnTo>
                      <a:pt x="122" y="25"/>
                    </a:lnTo>
                    <a:lnTo>
                      <a:pt x="100" y="12"/>
                    </a:lnTo>
                    <a:lnTo>
                      <a:pt x="78" y="8"/>
                    </a:lnTo>
                    <a:close/>
                    <a:moveTo>
                      <a:pt x="78" y="0"/>
                    </a:moveTo>
                    <a:lnTo>
                      <a:pt x="104" y="6"/>
                    </a:lnTo>
                    <a:lnTo>
                      <a:pt x="126" y="19"/>
                    </a:lnTo>
                    <a:lnTo>
                      <a:pt x="145" y="41"/>
                    </a:lnTo>
                    <a:lnTo>
                      <a:pt x="153" y="59"/>
                    </a:lnTo>
                    <a:lnTo>
                      <a:pt x="155" y="78"/>
                    </a:lnTo>
                    <a:lnTo>
                      <a:pt x="151" y="104"/>
                    </a:lnTo>
                    <a:lnTo>
                      <a:pt x="136" y="127"/>
                    </a:lnTo>
                    <a:lnTo>
                      <a:pt x="116" y="145"/>
                    </a:lnTo>
                    <a:lnTo>
                      <a:pt x="96" y="153"/>
                    </a:lnTo>
                    <a:lnTo>
                      <a:pt x="78" y="155"/>
                    </a:lnTo>
                    <a:lnTo>
                      <a:pt x="51" y="151"/>
                    </a:lnTo>
                    <a:lnTo>
                      <a:pt x="29" y="137"/>
                    </a:lnTo>
                    <a:lnTo>
                      <a:pt x="11" y="116"/>
                    </a:lnTo>
                    <a:lnTo>
                      <a:pt x="3" y="98"/>
                    </a:lnTo>
                    <a:lnTo>
                      <a:pt x="0" y="78"/>
                    </a:lnTo>
                    <a:lnTo>
                      <a:pt x="5" y="51"/>
                    </a:lnTo>
                    <a:lnTo>
                      <a:pt x="19" y="29"/>
                    </a:lnTo>
                    <a:lnTo>
                      <a:pt x="39" y="10"/>
                    </a:lnTo>
                    <a:lnTo>
                      <a:pt x="59" y="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46" name="Freeform 211"/>
              <p:cNvSpPr/>
              <p:nvPr/>
            </p:nvSpPr>
            <p:spPr bwMode="auto">
              <a:xfrm>
                <a:off x="5651968" y="3817031"/>
                <a:ext cx="255312" cy="226625"/>
              </a:xfrm>
              <a:custGeom>
                <a:avLst/>
                <a:gdLst>
                  <a:gd name="T0" fmla="*/ 2 w 89"/>
                  <a:gd name="T1" fmla="*/ 0 h 79"/>
                  <a:gd name="T2" fmla="*/ 6 w 89"/>
                  <a:gd name="T3" fmla="*/ 4 h 79"/>
                  <a:gd name="T4" fmla="*/ 6 w 89"/>
                  <a:gd name="T5" fmla="*/ 71 h 79"/>
                  <a:gd name="T6" fmla="*/ 87 w 89"/>
                  <a:gd name="T7" fmla="*/ 71 h 79"/>
                  <a:gd name="T8" fmla="*/ 89 w 89"/>
                  <a:gd name="T9" fmla="*/ 75 h 79"/>
                  <a:gd name="T10" fmla="*/ 87 w 89"/>
                  <a:gd name="T11" fmla="*/ 79 h 79"/>
                  <a:gd name="T12" fmla="*/ 6 w 89"/>
                  <a:gd name="T13" fmla="*/ 79 h 79"/>
                  <a:gd name="T14" fmla="*/ 2 w 89"/>
                  <a:gd name="T15" fmla="*/ 77 h 79"/>
                  <a:gd name="T16" fmla="*/ 0 w 89"/>
                  <a:gd name="T17" fmla="*/ 75 h 79"/>
                  <a:gd name="T18" fmla="*/ 0 w 89"/>
                  <a:gd name="T19" fmla="*/ 71 h 79"/>
                  <a:gd name="T20" fmla="*/ 0 w 89"/>
                  <a:gd name="T21" fmla="*/ 4 h 79"/>
                  <a:gd name="T22" fmla="*/ 2 w 89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79">
                    <a:moveTo>
                      <a:pt x="2" y="0"/>
                    </a:moveTo>
                    <a:lnTo>
                      <a:pt x="6" y="4"/>
                    </a:lnTo>
                    <a:lnTo>
                      <a:pt x="6" y="71"/>
                    </a:lnTo>
                    <a:lnTo>
                      <a:pt x="87" y="71"/>
                    </a:lnTo>
                    <a:lnTo>
                      <a:pt x="89" y="75"/>
                    </a:lnTo>
                    <a:lnTo>
                      <a:pt x="87" y="79"/>
                    </a:lnTo>
                    <a:lnTo>
                      <a:pt x="6" y="79"/>
                    </a:lnTo>
                    <a:lnTo>
                      <a:pt x="2" y="77"/>
                    </a:lnTo>
                    <a:lnTo>
                      <a:pt x="0" y="75"/>
                    </a:lnTo>
                    <a:lnTo>
                      <a:pt x="0" y="71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4F3F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47" name="Freeform 212"/>
              <p:cNvSpPr/>
              <p:nvPr/>
            </p:nvSpPr>
            <p:spPr bwMode="auto">
              <a:xfrm>
                <a:off x="5692129" y="3822769"/>
                <a:ext cx="209413" cy="180726"/>
              </a:xfrm>
              <a:custGeom>
                <a:avLst/>
                <a:gdLst>
                  <a:gd name="T0" fmla="*/ 69 w 73"/>
                  <a:gd name="T1" fmla="*/ 0 h 63"/>
                  <a:gd name="T2" fmla="*/ 71 w 73"/>
                  <a:gd name="T3" fmla="*/ 2 h 63"/>
                  <a:gd name="T4" fmla="*/ 73 w 73"/>
                  <a:gd name="T5" fmla="*/ 4 h 63"/>
                  <a:gd name="T6" fmla="*/ 69 w 73"/>
                  <a:gd name="T7" fmla="*/ 27 h 63"/>
                  <a:gd name="T8" fmla="*/ 65 w 73"/>
                  <a:gd name="T9" fmla="*/ 31 h 63"/>
                  <a:gd name="T10" fmla="*/ 63 w 73"/>
                  <a:gd name="T11" fmla="*/ 27 h 63"/>
                  <a:gd name="T12" fmla="*/ 65 w 73"/>
                  <a:gd name="T13" fmla="*/ 16 h 63"/>
                  <a:gd name="T14" fmla="*/ 45 w 73"/>
                  <a:gd name="T15" fmla="*/ 43 h 63"/>
                  <a:gd name="T16" fmla="*/ 43 w 73"/>
                  <a:gd name="T17" fmla="*/ 45 h 63"/>
                  <a:gd name="T18" fmla="*/ 39 w 73"/>
                  <a:gd name="T19" fmla="*/ 45 h 63"/>
                  <a:gd name="T20" fmla="*/ 27 w 73"/>
                  <a:gd name="T21" fmla="*/ 35 h 63"/>
                  <a:gd name="T22" fmla="*/ 6 w 73"/>
                  <a:gd name="T23" fmla="*/ 61 h 63"/>
                  <a:gd name="T24" fmla="*/ 4 w 73"/>
                  <a:gd name="T25" fmla="*/ 63 h 63"/>
                  <a:gd name="T26" fmla="*/ 0 w 73"/>
                  <a:gd name="T27" fmla="*/ 63 h 63"/>
                  <a:gd name="T28" fmla="*/ 0 w 73"/>
                  <a:gd name="T29" fmla="*/ 57 h 63"/>
                  <a:gd name="T30" fmla="*/ 20 w 73"/>
                  <a:gd name="T31" fmla="*/ 27 h 63"/>
                  <a:gd name="T32" fmla="*/ 24 w 73"/>
                  <a:gd name="T33" fmla="*/ 24 h 63"/>
                  <a:gd name="T34" fmla="*/ 27 w 73"/>
                  <a:gd name="T35" fmla="*/ 24 h 63"/>
                  <a:gd name="T36" fmla="*/ 41 w 73"/>
                  <a:gd name="T37" fmla="*/ 35 h 63"/>
                  <a:gd name="T38" fmla="*/ 57 w 73"/>
                  <a:gd name="T39" fmla="*/ 10 h 63"/>
                  <a:gd name="T40" fmla="*/ 49 w 73"/>
                  <a:gd name="T41" fmla="*/ 10 h 63"/>
                  <a:gd name="T42" fmla="*/ 45 w 73"/>
                  <a:gd name="T43" fmla="*/ 8 h 63"/>
                  <a:gd name="T44" fmla="*/ 47 w 73"/>
                  <a:gd name="T45" fmla="*/ 4 h 63"/>
                  <a:gd name="T46" fmla="*/ 69 w 73"/>
                  <a:gd name="T4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3" h="63">
                    <a:moveTo>
                      <a:pt x="69" y="0"/>
                    </a:moveTo>
                    <a:lnTo>
                      <a:pt x="71" y="2"/>
                    </a:lnTo>
                    <a:lnTo>
                      <a:pt x="73" y="4"/>
                    </a:lnTo>
                    <a:lnTo>
                      <a:pt x="69" y="27"/>
                    </a:lnTo>
                    <a:lnTo>
                      <a:pt x="65" y="31"/>
                    </a:lnTo>
                    <a:lnTo>
                      <a:pt x="63" y="27"/>
                    </a:lnTo>
                    <a:lnTo>
                      <a:pt x="65" y="16"/>
                    </a:lnTo>
                    <a:lnTo>
                      <a:pt x="45" y="43"/>
                    </a:lnTo>
                    <a:lnTo>
                      <a:pt x="43" y="45"/>
                    </a:lnTo>
                    <a:lnTo>
                      <a:pt x="39" y="45"/>
                    </a:lnTo>
                    <a:lnTo>
                      <a:pt x="27" y="35"/>
                    </a:lnTo>
                    <a:lnTo>
                      <a:pt x="6" y="61"/>
                    </a:lnTo>
                    <a:lnTo>
                      <a:pt x="4" y="63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20" y="27"/>
                    </a:lnTo>
                    <a:lnTo>
                      <a:pt x="24" y="24"/>
                    </a:lnTo>
                    <a:lnTo>
                      <a:pt x="27" y="24"/>
                    </a:lnTo>
                    <a:lnTo>
                      <a:pt x="41" y="35"/>
                    </a:lnTo>
                    <a:lnTo>
                      <a:pt x="57" y="10"/>
                    </a:lnTo>
                    <a:lnTo>
                      <a:pt x="49" y="10"/>
                    </a:lnTo>
                    <a:lnTo>
                      <a:pt x="45" y="8"/>
                    </a:lnTo>
                    <a:lnTo>
                      <a:pt x="47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4F3F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8" name="Text Placeholder 7"/>
          <p:cNvSpPr txBox="1"/>
          <p:nvPr/>
        </p:nvSpPr>
        <p:spPr>
          <a:xfrm>
            <a:off x="1297040" y="1820710"/>
            <a:ext cx="2519671" cy="338340"/>
          </a:xfrm>
          <a:prstGeom prst="rect">
            <a:avLst/>
          </a:prstGeom>
        </p:spPr>
        <p:txBody>
          <a:bodyPr vert="horz" lIns="0" tIns="98480" rIns="0" bIns="98480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请替换文字内容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1643332" y="2185601"/>
            <a:ext cx="2173379" cy="5484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kumimoji="0" lang="en-GB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0" name="Text Placeholder 7"/>
          <p:cNvSpPr txBox="1"/>
          <p:nvPr/>
        </p:nvSpPr>
        <p:spPr>
          <a:xfrm>
            <a:off x="1297040" y="3280221"/>
            <a:ext cx="2519671" cy="338340"/>
          </a:xfrm>
          <a:prstGeom prst="rect">
            <a:avLst/>
          </a:prstGeom>
        </p:spPr>
        <p:txBody>
          <a:bodyPr vert="horz" lIns="0" tIns="98480" rIns="0" bIns="98480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请替换文字内容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1643332" y="3645112"/>
            <a:ext cx="2173379" cy="5484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kumimoji="0" lang="en-GB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2" name="Text Placeholder 7"/>
          <p:cNvSpPr txBox="1"/>
          <p:nvPr/>
        </p:nvSpPr>
        <p:spPr>
          <a:xfrm>
            <a:off x="1297040" y="4999661"/>
            <a:ext cx="2519671" cy="338340"/>
          </a:xfrm>
          <a:prstGeom prst="rect">
            <a:avLst/>
          </a:prstGeom>
        </p:spPr>
        <p:txBody>
          <a:bodyPr vert="horz" lIns="0" tIns="98480" rIns="0" bIns="98480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请替换文字内容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3" name="Text Placeholder 2"/>
          <p:cNvSpPr txBox="1"/>
          <p:nvPr/>
        </p:nvSpPr>
        <p:spPr>
          <a:xfrm>
            <a:off x="1643332" y="5364552"/>
            <a:ext cx="2173379" cy="5484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kumimoji="0" lang="en-GB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4" name="Text Placeholder 7"/>
          <p:cNvSpPr txBox="1"/>
          <p:nvPr/>
        </p:nvSpPr>
        <p:spPr>
          <a:xfrm>
            <a:off x="8440833" y="1820710"/>
            <a:ext cx="2519671" cy="338340"/>
          </a:xfrm>
          <a:prstGeom prst="rect">
            <a:avLst/>
          </a:prstGeom>
        </p:spPr>
        <p:txBody>
          <a:bodyPr vert="horz" lIns="0" tIns="98480" rIns="0" bIns="98480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请替换文字内容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5" name="Text Placeholder 2"/>
          <p:cNvSpPr txBox="1"/>
          <p:nvPr/>
        </p:nvSpPr>
        <p:spPr>
          <a:xfrm>
            <a:off x="8440833" y="2185601"/>
            <a:ext cx="2173379" cy="5484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kumimoji="0" lang="en-GB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6" name="Text Placeholder 7"/>
          <p:cNvSpPr txBox="1"/>
          <p:nvPr/>
        </p:nvSpPr>
        <p:spPr>
          <a:xfrm>
            <a:off x="8440833" y="3280221"/>
            <a:ext cx="2519671" cy="338340"/>
          </a:xfrm>
          <a:prstGeom prst="rect">
            <a:avLst/>
          </a:prstGeom>
        </p:spPr>
        <p:txBody>
          <a:bodyPr vert="horz" lIns="0" tIns="98480" rIns="0" bIns="98480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请替换文字内容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7" name="Text Placeholder 2"/>
          <p:cNvSpPr txBox="1"/>
          <p:nvPr/>
        </p:nvSpPr>
        <p:spPr>
          <a:xfrm>
            <a:off x="8440833" y="3645112"/>
            <a:ext cx="2173379" cy="5484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kumimoji="0" lang="en-GB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8" name="Text Placeholder 7"/>
          <p:cNvSpPr txBox="1"/>
          <p:nvPr/>
        </p:nvSpPr>
        <p:spPr>
          <a:xfrm>
            <a:off x="8440833" y="4999661"/>
            <a:ext cx="2519671" cy="338340"/>
          </a:xfrm>
          <a:prstGeom prst="rect">
            <a:avLst/>
          </a:prstGeom>
        </p:spPr>
        <p:txBody>
          <a:bodyPr vert="horz" lIns="0" tIns="98480" rIns="0" bIns="98480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请替换文字内容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9" name="Text Placeholder 2"/>
          <p:cNvSpPr txBox="1"/>
          <p:nvPr/>
        </p:nvSpPr>
        <p:spPr>
          <a:xfrm>
            <a:off x="8440833" y="5364552"/>
            <a:ext cx="2173379" cy="5484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kumimoji="0" lang="en-GB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60" name="图片 59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300941" y="3650761"/>
            <a:ext cx="2939969" cy="32072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41856" r="53207" b="38059"/>
          <a:stretch>
            <a:fillRect/>
          </a:stretch>
        </p:blipFill>
        <p:spPr>
          <a:xfrm rot="19862965">
            <a:off x="3465072" y="5138108"/>
            <a:ext cx="1747777" cy="137738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5" t="39156" b="38059"/>
          <a:stretch>
            <a:fillRect/>
          </a:stretch>
        </p:blipFill>
        <p:spPr>
          <a:xfrm rot="1671966">
            <a:off x="10359460" y="5140015"/>
            <a:ext cx="1877134" cy="1562583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233339" y="710959"/>
            <a:ext cx="2542684" cy="1898304"/>
            <a:chOff x="1239441" y="2202924"/>
            <a:chExt cx="2542684" cy="1898304"/>
          </a:xfrm>
        </p:grpSpPr>
        <p:sp>
          <p:nvSpPr>
            <p:cNvPr id="18" name="文本框 17"/>
            <p:cNvSpPr txBox="1"/>
            <p:nvPr/>
          </p:nvSpPr>
          <p:spPr>
            <a:xfrm>
              <a:off x="1239441" y="2202924"/>
              <a:ext cx="254268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3A4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目 录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68294" y="3454897"/>
              <a:ext cx="2484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A3A4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CONTENTS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38" name="Freeform 10"/>
          <p:cNvSpPr/>
          <p:nvPr/>
        </p:nvSpPr>
        <p:spPr bwMode="auto">
          <a:xfrm>
            <a:off x="5152331" y="1233236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44546A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39" name="组合 58"/>
          <p:cNvGrpSpPr/>
          <p:nvPr/>
        </p:nvGrpSpPr>
        <p:grpSpPr bwMode="auto">
          <a:xfrm>
            <a:off x="5255514" y="1288777"/>
            <a:ext cx="503214" cy="528421"/>
            <a:chOff x="0" y="0"/>
            <a:chExt cx="588963" cy="618440"/>
          </a:xfrm>
        </p:grpSpPr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1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50654" cy="61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1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42" name="Freeform 10_8"/>
          <p:cNvSpPr/>
          <p:nvPr/>
        </p:nvSpPr>
        <p:spPr bwMode="auto">
          <a:xfrm>
            <a:off x="5152331" y="2199629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00A3A4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43" name="组合 62"/>
          <p:cNvGrpSpPr/>
          <p:nvPr/>
        </p:nvGrpSpPr>
        <p:grpSpPr bwMode="auto">
          <a:xfrm>
            <a:off x="5255514" y="2255166"/>
            <a:ext cx="503214" cy="528421"/>
            <a:chOff x="0" y="0"/>
            <a:chExt cx="588963" cy="618440"/>
          </a:xfrm>
        </p:grpSpPr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5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50654" cy="61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2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46" name="Freeform 10_10"/>
          <p:cNvSpPr/>
          <p:nvPr/>
        </p:nvSpPr>
        <p:spPr bwMode="auto">
          <a:xfrm>
            <a:off x="5152331" y="3142216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44546A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47" name="组合 71"/>
          <p:cNvGrpSpPr/>
          <p:nvPr/>
        </p:nvGrpSpPr>
        <p:grpSpPr bwMode="auto">
          <a:xfrm>
            <a:off x="5255514" y="3197756"/>
            <a:ext cx="503214" cy="526834"/>
            <a:chOff x="0" y="0"/>
            <a:chExt cx="588963" cy="618440"/>
          </a:xfrm>
        </p:grpSpPr>
        <p:sp>
          <p:nvSpPr>
            <p:cNvPr id="48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9" name="TextBox 78"/>
            <p:cNvSpPr txBox="1">
              <a:spLocks noChangeArrowheads="1"/>
            </p:cNvSpPr>
            <p:nvPr/>
          </p:nvSpPr>
          <p:spPr bwMode="auto">
            <a:xfrm>
              <a:off x="59482" y="0"/>
              <a:ext cx="450654" cy="612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3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50" name="Freeform 10_12"/>
          <p:cNvSpPr/>
          <p:nvPr/>
        </p:nvSpPr>
        <p:spPr bwMode="auto">
          <a:xfrm>
            <a:off x="5152331" y="4070522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00A3A4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51" name="组合 80"/>
          <p:cNvGrpSpPr/>
          <p:nvPr/>
        </p:nvGrpSpPr>
        <p:grpSpPr bwMode="auto">
          <a:xfrm>
            <a:off x="5255514" y="4126065"/>
            <a:ext cx="503214" cy="528421"/>
            <a:chOff x="0" y="0"/>
            <a:chExt cx="588963" cy="618440"/>
          </a:xfrm>
        </p:grpSpPr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53" name="TextBox 82"/>
            <p:cNvSpPr txBox="1">
              <a:spLocks noChangeArrowheads="1"/>
            </p:cNvSpPr>
            <p:nvPr/>
          </p:nvSpPr>
          <p:spPr bwMode="auto">
            <a:xfrm>
              <a:off x="59482" y="0"/>
              <a:ext cx="450654" cy="61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4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54" name="TextBox 91"/>
          <p:cNvSpPr txBox="1">
            <a:spLocks noChangeArrowheads="1"/>
          </p:cNvSpPr>
          <p:nvPr/>
        </p:nvSpPr>
        <p:spPr bwMode="auto">
          <a:xfrm>
            <a:off x="5928047" y="1309404"/>
            <a:ext cx="3645631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</a:t>
            </a: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简介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5" name="TextBox 92"/>
          <p:cNvSpPr txBox="1">
            <a:spLocks noChangeArrowheads="1"/>
          </p:cNvSpPr>
          <p:nvPr/>
        </p:nvSpPr>
        <p:spPr bwMode="auto">
          <a:xfrm>
            <a:off x="5928047" y="2272623"/>
            <a:ext cx="3463759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</a:t>
            </a: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启动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6" name="TextBox 93"/>
          <p:cNvSpPr txBox="1">
            <a:spLocks noChangeArrowheads="1"/>
          </p:cNvSpPr>
          <p:nvPr/>
        </p:nvSpPr>
        <p:spPr bwMode="auto">
          <a:xfrm>
            <a:off x="5928047" y="3183474"/>
            <a:ext cx="39050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项目计划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7" name="TextBox 94"/>
          <p:cNvSpPr txBox="1">
            <a:spLocks noChangeArrowheads="1"/>
          </p:cNvSpPr>
          <p:nvPr/>
        </p:nvSpPr>
        <p:spPr bwMode="auto">
          <a:xfrm>
            <a:off x="5928047" y="4127649"/>
            <a:ext cx="39050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</a:t>
            </a: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执行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" name="Freeform 10_10"/>
          <p:cNvSpPr/>
          <p:nvPr/>
        </p:nvSpPr>
        <p:spPr bwMode="auto">
          <a:xfrm>
            <a:off x="5152331" y="4981176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44546A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9" name="Freeform 10_12"/>
          <p:cNvSpPr/>
          <p:nvPr/>
        </p:nvSpPr>
        <p:spPr bwMode="auto">
          <a:xfrm>
            <a:off x="5152331" y="5923452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00A3A4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1" name="组合 80"/>
          <p:cNvGrpSpPr/>
          <p:nvPr/>
        </p:nvGrpSpPr>
        <p:grpSpPr bwMode="auto">
          <a:xfrm>
            <a:off x="5256149" y="5027132"/>
            <a:ext cx="503214" cy="551279"/>
            <a:chOff x="0" y="-26752"/>
            <a:chExt cx="588963" cy="645192"/>
          </a:xfrm>
        </p:grpSpPr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3" name="TextBox 82"/>
            <p:cNvSpPr txBox="1">
              <a:spLocks noChangeArrowheads="1"/>
            </p:cNvSpPr>
            <p:nvPr/>
          </p:nvSpPr>
          <p:spPr bwMode="auto">
            <a:xfrm>
              <a:off x="59482" y="-26752"/>
              <a:ext cx="450654" cy="61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5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4" name="组合 80"/>
          <p:cNvGrpSpPr/>
          <p:nvPr/>
        </p:nvGrpSpPr>
        <p:grpSpPr bwMode="auto">
          <a:xfrm>
            <a:off x="5256784" y="5989154"/>
            <a:ext cx="503214" cy="547472"/>
            <a:chOff x="0" y="-22296"/>
            <a:chExt cx="588963" cy="640736"/>
          </a:xfrm>
        </p:grpSpPr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0" name="TextBox 82"/>
            <p:cNvSpPr txBox="1">
              <a:spLocks noChangeArrowheads="1"/>
            </p:cNvSpPr>
            <p:nvPr/>
          </p:nvSpPr>
          <p:spPr bwMode="auto">
            <a:xfrm>
              <a:off x="59482" y="-22296"/>
              <a:ext cx="450654" cy="61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6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5946462" y="5071894"/>
            <a:ext cx="39050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</a:t>
            </a: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控制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2" name="TextBox 94"/>
          <p:cNvSpPr txBox="1">
            <a:spLocks noChangeArrowheads="1"/>
          </p:cNvSpPr>
          <p:nvPr/>
        </p:nvSpPr>
        <p:spPr bwMode="auto">
          <a:xfrm>
            <a:off x="6025837" y="6016139"/>
            <a:ext cx="39050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</a:t>
            </a: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收尾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3" name="图片 22" descr="logo西北大学黑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42" grpId="0" bldLvl="0" animBg="1"/>
      <p:bldP spid="46" grpId="0" bldLvl="0" animBg="1"/>
      <p:bldP spid="50" grpId="0" bldLvl="0" animBg="1"/>
      <p:bldP spid="54" grpId="0" autoUpdateAnimBg="0"/>
      <p:bldP spid="55" grpId="0" autoUpdateAnimBg="0"/>
      <p:bldP spid="56" grpId="0" autoUpdateAnimBg="0"/>
      <p:bldP spid="57" grpId="0" autoUpdateAnimBg="0"/>
      <p:bldP spid="5" grpId="0" bldLvl="0" animBg="1"/>
      <p:bldP spid="9" grpId="0" bldLvl="0" animBg="1"/>
      <p:bldP spid="21" grpId="0" autoUpdateAnimBg="0"/>
      <p:bldP spid="2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四、点击添加文章标题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" name="任意多边形 7"/>
          <p:cNvSpPr/>
          <p:nvPr/>
        </p:nvSpPr>
        <p:spPr>
          <a:xfrm>
            <a:off x="5233536" y="1179316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" name="任意多边形 8"/>
          <p:cNvSpPr/>
          <p:nvPr/>
        </p:nvSpPr>
        <p:spPr>
          <a:xfrm rot="5400000">
            <a:off x="6722440" y="2659884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6" name="任意多边形 9"/>
          <p:cNvSpPr/>
          <p:nvPr/>
        </p:nvSpPr>
        <p:spPr>
          <a:xfrm rot="10800000">
            <a:off x="5257324" y="4143684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7" name="任意多边形 10"/>
          <p:cNvSpPr/>
          <p:nvPr/>
        </p:nvSpPr>
        <p:spPr>
          <a:xfrm rot="16200000">
            <a:off x="3768420" y="2657376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775366" y="5134979"/>
            <a:ext cx="439679" cy="562295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9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0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1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12" name="Freeform 223"/>
          <p:cNvSpPr/>
          <p:nvPr/>
        </p:nvSpPr>
        <p:spPr bwMode="auto">
          <a:xfrm>
            <a:off x="7324091" y="3684902"/>
            <a:ext cx="502251" cy="407336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19733" y="3617477"/>
            <a:ext cx="514568" cy="494853"/>
            <a:chOff x="9791183" y="5224434"/>
            <a:chExt cx="645684" cy="620945"/>
          </a:xfrm>
          <a:solidFill>
            <a:schemeClr val="bg1"/>
          </a:solidFill>
        </p:grpSpPr>
        <p:sp>
          <p:nvSpPr>
            <p:cNvPr id="14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Freeform 134"/>
            <p:cNvSpPr/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826351" y="2108254"/>
            <a:ext cx="413179" cy="612243"/>
            <a:chOff x="1788810" y="2276744"/>
            <a:chExt cx="392113" cy="581026"/>
          </a:xfrm>
          <a:solidFill>
            <a:schemeClr val="bg1"/>
          </a:solidFill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653224" y="2891140"/>
            <a:ext cx="744491" cy="30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01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38845" y="3735456"/>
            <a:ext cx="1039393" cy="30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02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05436" y="4530749"/>
            <a:ext cx="1039393" cy="30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03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78717" y="3690073"/>
            <a:ext cx="1039393" cy="30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04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632163" y="1889158"/>
            <a:ext cx="3109143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423686" y="1883524"/>
            <a:ext cx="307588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632163" y="5068056"/>
            <a:ext cx="3109143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423686" y="5068056"/>
            <a:ext cx="307588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8" name="图片 27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12" grpId="0" animBg="1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12" grpId="0" animBg="1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四、点击添加文章标题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25340" y="2269765"/>
            <a:ext cx="693340" cy="693340"/>
            <a:chOff x="1016000" y="1689100"/>
            <a:chExt cx="787400" cy="787400"/>
          </a:xfrm>
        </p:grpSpPr>
        <p:grpSp>
          <p:nvGrpSpPr>
            <p:cNvPr id="5" name="Group 4"/>
            <p:cNvGrpSpPr/>
            <p:nvPr/>
          </p:nvGrpSpPr>
          <p:grpSpPr>
            <a:xfrm>
              <a:off x="1016000" y="1689100"/>
              <a:ext cx="787400" cy="787400"/>
              <a:chOff x="4343400" y="1854885"/>
              <a:chExt cx="457200" cy="457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A3A4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sp>
          <p:nvSpPr>
            <p:cNvPr id="6" name="Freeform: Shape 5"/>
            <p:cNvSpPr/>
            <p:nvPr/>
          </p:nvSpPr>
          <p:spPr bwMode="auto">
            <a:xfrm>
              <a:off x="1267654" y="1960311"/>
              <a:ext cx="284092" cy="244978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33500" y="3093292"/>
            <a:ext cx="1477020" cy="1861447"/>
            <a:chOff x="3171825" y="2459015"/>
            <a:chExt cx="1219200" cy="1536522"/>
          </a:xfrm>
        </p:grpSpPr>
        <p:sp>
          <p:nvSpPr>
            <p:cNvPr id="10" name="Freeform: Shape 9"/>
            <p:cNvSpPr/>
            <p:nvPr/>
          </p:nvSpPr>
          <p:spPr bwMode="auto">
            <a:xfrm>
              <a:off x="3171825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rgbClr val="44546A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1" name="Freeform: Shape 10"/>
            <p:cNvSpPr/>
            <p:nvPr/>
          </p:nvSpPr>
          <p:spPr bwMode="auto">
            <a:xfrm>
              <a:off x="3705225" y="3738983"/>
              <a:ext cx="193039" cy="153943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737336" y="2269765"/>
            <a:ext cx="693340" cy="693340"/>
            <a:chOff x="2597150" y="1689100"/>
            <a:chExt cx="787400" cy="787400"/>
          </a:xfrm>
        </p:grpSpPr>
        <p:grpSp>
          <p:nvGrpSpPr>
            <p:cNvPr id="13" name="Group 13"/>
            <p:cNvGrpSpPr/>
            <p:nvPr/>
          </p:nvGrpSpPr>
          <p:grpSpPr>
            <a:xfrm>
              <a:off x="2597150" y="1689100"/>
              <a:ext cx="787400" cy="787400"/>
              <a:chOff x="4343400" y="1854885"/>
              <a:chExt cx="457200" cy="457200"/>
            </a:xfrm>
          </p:grpSpPr>
          <p:sp>
            <p:nvSpPr>
              <p:cNvPr id="15" name="Oval 15"/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A3A4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16" name="Oval 16"/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sp>
          <p:nvSpPr>
            <p:cNvPr id="14" name="Freeform: Shape 14"/>
            <p:cNvSpPr/>
            <p:nvPr/>
          </p:nvSpPr>
          <p:spPr bwMode="auto">
            <a:xfrm>
              <a:off x="2847775" y="1970605"/>
              <a:ext cx="286150" cy="224390"/>
            </a:xfrm>
            <a:custGeom>
              <a:avLst/>
              <a:gdLst/>
              <a:ahLst/>
              <a:cxnLst>
                <a:cxn ang="0">
                  <a:pos x="45" y="14"/>
                </a:cxn>
                <a:cxn ang="0">
                  <a:pos x="32" y="10"/>
                </a:cxn>
                <a:cxn ang="0">
                  <a:pos x="18" y="14"/>
                </a:cxn>
                <a:cxn ang="0">
                  <a:pos x="0" y="14"/>
                </a:cxn>
                <a:cxn ang="0">
                  <a:pos x="64" y="14"/>
                </a:cxn>
                <a:cxn ang="0">
                  <a:pos x="0" y="15"/>
                </a:cxn>
                <a:cxn ang="0">
                  <a:pos x="18" y="20"/>
                </a:cxn>
                <a:cxn ang="0">
                  <a:pos x="2" y="22"/>
                </a:cxn>
                <a:cxn ang="0">
                  <a:pos x="9" y="35"/>
                </a:cxn>
                <a:cxn ang="0">
                  <a:pos x="1" y="36"/>
                </a:cxn>
                <a:cxn ang="0">
                  <a:pos x="0" y="28"/>
                </a:cxn>
                <a:cxn ang="0">
                  <a:pos x="8" y="27"/>
                </a:cxn>
                <a:cxn ang="0">
                  <a:pos x="9" y="35"/>
                </a:cxn>
                <a:cxn ang="0">
                  <a:pos x="15" y="50"/>
                </a:cxn>
                <a:cxn ang="0">
                  <a:pos x="7" y="49"/>
                </a:cxn>
                <a:cxn ang="0">
                  <a:pos x="8" y="41"/>
                </a:cxn>
                <a:cxn ang="0">
                  <a:pos x="16" y="42"/>
                </a:cxn>
                <a:cxn ang="0">
                  <a:pos x="23" y="35"/>
                </a:cxn>
                <a:cxn ang="0">
                  <a:pos x="15" y="36"/>
                </a:cxn>
                <a:cxn ang="0">
                  <a:pos x="13" y="28"/>
                </a:cxn>
                <a:cxn ang="0">
                  <a:pos x="21" y="27"/>
                </a:cxn>
                <a:cxn ang="0">
                  <a:pos x="23" y="35"/>
                </a:cxn>
                <a:cxn ang="0">
                  <a:pos x="28" y="50"/>
                </a:cxn>
                <a:cxn ang="0">
                  <a:pos x="20" y="49"/>
                </a:cxn>
                <a:cxn ang="0">
                  <a:pos x="21" y="41"/>
                </a:cxn>
                <a:cxn ang="0">
                  <a:pos x="29" y="42"/>
                </a:cxn>
                <a:cxn ang="0">
                  <a:pos x="36" y="35"/>
                </a:cxn>
                <a:cxn ang="0">
                  <a:pos x="28" y="36"/>
                </a:cxn>
                <a:cxn ang="0">
                  <a:pos x="27" y="28"/>
                </a:cxn>
                <a:cxn ang="0">
                  <a:pos x="35" y="27"/>
                </a:cxn>
                <a:cxn ang="0">
                  <a:pos x="36" y="35"/>
                </a:cxn>
                <a:cxn ang="0">
                  <a:pos x="42" y="50"/>
                </a:cxn>
                <a:cxn ang="0">
                  <a:pos x="34" y="49"/>
                </a:cxn>
                <a:cxn ang="0">
                  <a:pos x="35" y="41"/>
                </a:cxn>
                <a:cxn ang="0">
                  <a:pos x="43" y="42"/>
                </a:cxn>
                <a:cxn ang="0">
                  <a:pos x="50" y="35"/>
                </a:cxn>
                <a:cxn ang="0">
                  <a:pos x="42" y="36"/>
                </a:cxn>
                <a:cxn ang="0">
                  <a:pos x="41" y="28"/>
                </a:cxn>
                <a:cxn ang="0">
                  <a:pos x="49" y="27"/>
                </a:cxn>
                <a:cxn ang="0">
                  <a:pos x="50" y="35"/>
                </a:cxn>
                <a:cxn ang="0">
                  <a:pos x="61" y="22"/>
                </a:cxn>
                <a:cxn ang="0">
                  <a:pos x="45" y="20"/>
                </a:cxn>
                <a:cxn ang="0">
                  <a:pos x="64" y="15"/>
                </a:cxn>
                <a:cxn ang="0">
                  <a:pos x="57" y="49"/>
                </a:cxn>
                <a:cxn ang="0">
                  <a:pos x="49" y="50"/>
                </a:cxn>
                <a:cxn ang="0">
                  <a:pos x="48" y="42"/>
                </a:cxn>
                <a:cxn ang="0">
                  <a:pos x="56" y="41"/>
                </a:cxn>
                <a:cxn ang="0">
                  <a:pos x="57" y="49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56" y="27"/>
                </a:cxn>
                <a:cxn ang="0">
                  <a:pos x="64" y="28"/>
                </a:cxn>
              </a:cxnLst>
              <a:rect l="0" t="0" r="r" b="b"/>
              <a:pathLst>
                <a:path w="64" h="50">
                  <a:moveTo>
                    <a:pt x="64" y="14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4" y="10"/>
                    <a:pt x="32" y="10"/>
                  </a:cubicBezTo>
                  <a:cubicBezTo>
                    <a:pt x="19" y="10"/>
                    <a:pt x="18" y="12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4" y="0"/>
                    <a:pt x="32" y="0"/>
                  </a:cubicBezTo>
                  <a:cubicBezTo>
                    <a:pt x="59" y="0"/>
                    <a:pt x="64" y="11"/>
                    <a:pt x="64" y="14"/>
                  </a:cubicBezTo>
                  <a:close/>
                  <a:moveTo>
                    <a:pt x="0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lose/>
                  <a:moveTo>
                    <a:pt x="9" y="35"/>
                  </a:moveTo>
                  <a:cubicBezTo>
                    <a:pt x="9" y="36"/>
                    <a:pt x="8" y="36"/>
                    <a:pt x="8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9" y="27"/>
                    <a:pt x="9" y="28"/>
                  </a:cubicBezTo>
                  <a:lnTo>
                    <a:pt x="9" y="35"/>
                  </a:lnTo>
                  <a:close/>
                  <a:moveTo>
                    <a:pt x="16" y="49"/>
                  </a:moveTo>
                  <a:cubicBezTo>
                    <a:pt x="16" y="49"/>
                    <a:pt x="15" y="50"/>
                    <a:pt x="15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49"/>
                    <a:pt x="7" y="4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1"/>
                    <a:pt x="7" y="41"/>
                    <a:pt x="8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6" y="41"/>
                    <a:pt x="16" y="42"/>
                  </a:cubicBezTo>
                  <a:lnTo>
                    <a:pt x="16" y="49"/>
                  </a:lnTo>
                  <a:close/>
                  <a:moveTo>
                    <a:pt x="23" y="35"/>
                  </a:moveTo>
                  <a:cubicBezTo>
                    <a:pt x="23" y="36"/>
                    <a:pt x="22" y="36"/>
                    <a:pt x="2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6"/>
                    <a:pt x="13" y="36"/>
                    <a:pt x="13" y="3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4" y="27"/>
                    <a:pt x="15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3" y="27"/>
                    <a:pt x="23" y="28"/>
                  </a:cubicBezTo>
                  <a:lnTo>
                    <a:pt x="23" y="35"/>
                  </a:lnTo>
                  <a:close/>
                  <a:moveTo>
                    <a:pt x="29" y="49"/>
                  </a:moveTo>
                  <a:cubicBezTo>
                    <a:pt x="29" y="49"/>
                    <a:pt x="29" y="50"/>
                    <a:pt x="28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0" y="49"/>
                    <a:pt x="20" y="49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1"/>
                    <a:pt x="29" y="41"/>
                    <a:pt x="29" y="42"/>
                  </a:cubicBezTo>
                  <a:lnTo>
                    <a:pt x="29" y="49"/>
                  </a:lnTo>
                  <a:close/>
                  <a:moveTo>
                    <a:pt x="36" y="35"/>
                  </a:moveTo>
                  <a:cubicBezTo>
                    <a:pt x="36" y="36"/>
                    <a:pt x="36" y="36"/>
                    <a:pt x="35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6"/>
                    <a:pt x="27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7"/>
                    <a:pt x="28" y="27"/>
                    <a:pt x="28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6" y="27"/>
                    <a:pt x="36" y="28"/>
                  </a:cubicBezTo>
                  <a:lnTo>
                    <a:pt x="36" y="35"/>
                  </a:lnTo>
                  <a:close/>
                  <a:moveTo>
                    <a:pt x="43" y="49"/>
                  </a:moveTo>
                  <a:cubicBezTo>
                    <a:pt x="43" y="49"/>
                    <a:pt x="43" y="50"/>
                    <a:pt x="42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0"/>
                    <a:pt x="34" y="49"/>
                    <a:pt x="34" y="4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1"/>
                    <a:pt x="35" y="41"/>
                    <a:pt x="35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2"/>
                  </a:cubicBezTo>
                  <a:lnTo>
                    <a:pt x="43" y="49"/>
                  </a:lnTo>
                  <a:close/>
                  <a:moveTo>
                    <a:pt x="50" y="35"/>
                  </a:moveTo>
                  <a:cubicBezTo>
                    <a:pt x="50" y="36"/>
                    <a:pt x="50" y="36"/>
                    <a:pt x="49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5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1" y="27"/>
                    <a:pt x="42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7"/>
                    <a:pt x="50" y="27"/>
                    <a:pt x="50" y="28"/>
                  </a:cubicBezTo>
                  <a:lnTo>
                    <a:pt x="50" y="35"/>
                  </a:lnTo>
                  <a:close/>
                  <a:moveTo>
                    <a:pt x="64" y="20"/>
                  </a:moveTo>
                  <a:cubicBezTo>
                    <a:pt x="64" y="21"/>
                    <a:pt x="63" y="22"/>
                    <a:pt x="61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6" y="22"/>
                    <a:pt x="45" y="21"/>
                    <a:pt x="45" y="20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64" y="15"/>
                    <a:pt x="64" y="15"/>
                    <a:pt x="64" y="15"/>
                  </a:cubicBezTo>
                  <a:lnTo>
                    <a:pt x="64" y="20"/>
                  </a:lnTo>
                  <a:close/>
                  <a:moveTo>
                    <a:pt x="57" y="49"/>
                  </a:moveTo>
                  <a:cubicBezTo>
                    <a:pt x="57" y="49"/>
                    <a:pt x="56" y="50"/>
                    <a:pt x="56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8" y="50"/>
                    <a:pt x="48" y="49"/>
                    <a:pt x="48" y="49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1"/>
                    <a:pt x="48" y="41"/>
                    <a:pt x="49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7" y="41"/>
                    <a:pt x="57" y="42"/>
                  </a:cubicBezTo>
                  <a:lnTo>
                    <a:pt x="57" y="49"/>
                  </a:lnTo>
                  <a:close/>
                  <a:moveTo>
                    <a:pt x="64" y="35"/>
                  </a:moveTo>
                  <a:cubicBezTo>
                    <a:pt x="64" y="36"/>
                    <a:pt x="63" y="36"/>
                    <a:pt x="63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6"/>
                    <a:pt x="55" y="36"/>
                    <a:pt x="55" y="35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7"/>
                    <a:pt x="56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4" y="27"/>
                    <a:pt x="64" y="28"/>
                  </a:cubicBezTo>
                  <a:lnTo>
                    <a:pt x="6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345495" y="3093292"/>
            <a:ext cx="1477020" cy="1861447"/>
            <a:chOff x="1388111" y="2459015"/>
            <a:chExt cx="1219200" cy="1536522"/>
          </a:xfrm>
        </p:grpSpPr>
        <p:sp>
          <p:nvSpPr>
            <p:cNvPr id="18" name="Freeform: Shape 18"/>
            <p:cNvSpPr/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rgbClr val="00A3A4"/>
            </a:solidFill>
            <a:ln w="12700"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9" name="Freeform: Shape 19"/>
            <p:cNvSpPr/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5749331" y="2269765"/>
            <a:ext cx="693340" cy="693340"/>
            <a:chOff x="4178300" y="1689100"/>
            <a:chExt cx="787400" cy="787400"/>
          </a:xfrm>
        </p:grpSpPr>
        <p:grpSp>
          <p:nvGrpSpPr>
            <p:cNvPr id="21" name="Group 22"/>
            <p:cNvGrpSpPr/>
            <p:nvPr/>
          </p:nvGrpSpPr>
          <p:grpSpPr>
            <a:xfrm>
              <a:off x="4178300" y="1689100"/>
              <a:ext cx="787400" cy="787400"/>
              <a:chOff x="4343400" y="1854885"/>
              <a:chExt cx="457200" cy="457200"/>
            </a:xfrm>
          </p:grpSpPr>
          <p:sp>
            <p:nvSpPr>
              <p:cNvPr id="23" name="Oval 24"/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A3A4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4" name="Oval 25"/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sp>
          <p:nvSpPr>
            <p:cNvPr id="22" name="Freeform: Shape 23"/>
            <p:cNvSpPr/>
            <p:nvPr/>
          </p:nvSpPr>
          <p:spPr bwMode="auto">
            <a:xfrm>
              <a:off x="4429954" y="1979868"/>
              <a:ext cx="284092" cy="205864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2" y="44"/>
                </a:cxn>
                <a:cxn ang="0">
                  <a:pos x="61" y="45"/>
                </a:cxn>
                <a:cxn ang="0">
                  <a:pos x="60" y="44"/>
                </a:cxn>
                <a:cxn ang="0">
                  <a:pos x="45" y="30"/>
                </a:cxn>
                <a:cxn ang="0">
                  <a:pos x="45" y="36"/>
                </a:cxn>
                <a:cxn ang="0">
                  <a:pos x="35" y="46"/>
                </a:cxn>
                <a:cxn ang="0">
                  <a:pos x="10" y="46"/>
                </a:cxn>
                <a:cxn ang="0">
                  <a:pos x="0" y="36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35" y="0"/>
                </a:cxn>
                <a:cxn ang="0">
                  <a:pos x="45" y="10"/>
                </a:cxn>
                <a:cxn ang="0">
                  <a:pos x="45" y="16"/>
                </a:cxn>
                <a:cxn ang="0">
                  <a:pos x="60" y="2"/>
                </a:cxn>
                <a:cxn ang="0">
                  <a:pos x="61" y="1"/>
                </a:cxn>
                <a:cxn ang="0">
                  <a:pos x="62" y="1"/>
                </a:cxn>
                <a:cxn ang="0">
                  <a:pos x="64" y="4"/>
                </a:cxn>
                <a:cxn ang="0">
                  <a:pos x="64" y="42"/>
                </a:cxn>
              </a:cxnLst>
              <a:rect l="0" t="0" r="r" b="b"/>
              <a:pathLst>
                <a:path w="64" h="46">
                  <a:moveTo>
                    <a:pt x="64" y="42"/>
                  </a:moveTo>
                  <a:cubicBezTo>
                    <a:pt x="64" y="43"/>
                    <a:pt x="63" y="44"/>
                    <a:pt x="62" y="44"/>
                  </a:cubicBezTo>
                  <a:cubicBezTo>
                    <a:pt x="62" y="45"/>
                    <a:pt x="62" y="45"/>
                    <a:pt x="61" y="45"/>
                  </a:cubicBezTo>
                  <a:cubicBezTo>
                    <a:pt x="61" y="45"/>
                    <a:pt x="60" y="44"/>
                    <a:pt x="60" y="4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1" y="46"/>
                    <a:pt x="35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" y="46"/>
                    <a:pt x="0" y="41"/>
                    <a:pt x="0" y="3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1" y="0"/>
                    <a:pt x="45" y="5"/>
                    <a:pt x="45" y="10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61" y="1"/>
                    <a:pt x="61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2"/>
                    <a:pt x="64" y="3"/>
                    <a:pt x="64" y="4"/>
                  </a:cubicBezTo>
                  <a:lnTo>
                    <a:pt x="64" y="4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25" name="Group 26"/>
          <p:cNvGrpSpPr/>
          <p:nvPr/>
        </p:nvGrpSpPr>
        <p:grpSpPr>
          <a:xfrm>
            <a:off x="5357491" y="3093292"/>
            <a:ext cx="1477020" cy="1861447"/>
            <a:chOff x="1388111" y="2459015"/>
            <a:chExt cx="1219200" cy="1536522"/>
          </a:xfrm>
        </p:grpSpPr>
        <p:sp>
          <p:nvSpPr>
            <p:cNvPr id="26" name="Freeform: Shape 27"/>
            <p:cNvSpPr/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rgbClr val="44546A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7" name="Freeform: Shape 28"/>
            <p:cNvSpPr/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28" name="Group 30"/>
          <p:cNvGrpSpPr/>
          <p:nvPr/>
        </p:nvGrpSpPr>
        <p:grpSpPr>
          <a:xfrm>
            <a:off x="7761325" y="2269765"/>
            <a:ext cx="693340" cy="693340"/>
            <a:chOff x="5759450" y="1689100"/>
            <a:chExt cx="787400" cy="787400"/>
          </a:xfrm>
        </p:grpSpPr>
        <p:grpSp>
          <p:nvGrpSpPr>
            <p:cNvPr id="29" name="Group 31"/>
            <p:cNvGrpSpPr/>
            <p:nvPr/>
          </p:nvGrpSpPr>
          <p:grpSpPr>
            <a:xfrm>
              <a:off x="5759450" y="1689100"/>
              <a:ext cx="787400" cy="787400"/>
              <a:chOff x="4343400" y="1854885"/>
              <a:chExt cx="457200" cy="457200"/>
            </a:xfrm>
          </p:grpSpPr>
          <p:sp>
            <p:nvSpPr>
              <p:cNvPr id="31" name="Oval 33"/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A3A4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2" name="Oval 34"/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sp>
          <p:nvSpPr>
            <p:cNvPr id="30" name="Freeform: Shape 32"/>
            <p:cNvSpPr/>
            <p:nvPr/>
          </p:nvSpPr>
          <p:spPr bwMode="auto">
            <a:xfrm>
              <a:off x="6030661" y="1960311"/>
              <a:ext cx="244978" cy="244978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33" name="Group 35"/>
          <p:cNvGrpSpPr/>
          <p:nvPr/>
        </p:nvGrpSpPr>
        <p:grpSpPr>
          <a:xfrm flipH="1">
            <a:off x="7369485" y="3093292"/>
            <a:ext cx="1477020" cy="1861447"/>
            <a:chOff x="3171825" y="2459015"/>
            <a:chExt cx="1219200" cy="1536522"/>
          </a:xfrm>
        </p:grpSpPr>
        <p:sp>
          <p:nvSpPr>
            <p:cNvPr id="34" name="Freeform: Shape 36"/>
            <p:cNvSpPr/>
            <p:nvPr/>
          </p:nvSpPr>
          <p:spPr bwMode="auto">
            <a:xfrm>
              <a:off x="3171825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rgbClr val="00A3A4"/>
            </a:solidFill>
            <a:ln w="12700"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5" name="Freeform: Shape 37"/>
            <p:cNvSpPr/>
            <p:nvPr/>
          </p:nvSpPr>
          <p:spPr bwMode="auto">
            <a:xfrm>
              <a:off x="3705225" y="3738983"/>
              <a:ext cx="193039" cy="153943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36" name="Group 39"/>
          <p:cNvGrpSpPr/>
          <p:nvPr/>
        </p:nvGrpSpPr>
        <p:grpSpPr>
          <a:xfrm>
            <a:off x="9773320" y="2269765"/>
            <a:ext cx="693340" cy="693340"/>
            <a:chOff x="7340600" y="1689100"/>
            <a:chExt cx="787400" cy="787400"/>
          </a:xfrm>
        </p:grpSpPr>
        <p:grpSp>
          <p:nvGrpSpPr>
            <p:cNvPr id="37" name="Group 40"/>
            <p:cNvGrpSpPr/>
            <p:nvPr/>
          </p:nvGrpSpPr>
          <p:grpSpPr>
            <a:xfrm>
              <a:off x="7340600" y="1689100"/>
              <a:ext cx="787400" cy="787400"/>
              <a:chOff x="4343400" y="1854885"/>
              <a:chExt cx="457200" cy="457200"/>
            </a:xfrm>
          </p:grpSpPr>
          <p:sp>
            <p:nvSpPr>
              <p:cNvPr id="39" name="Oval 42"/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A3A4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40" name="Oval 43"/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sp>
          <p:nvSpPr>
            <p:cNvPr id="38" name="Freeform: Shape 41"/>
            <p:cNvSpPr/>
            <p:nvPr/>
          </p:nvSpPr>
          <p:spPr bwMode="auto">
            <a:xfrm>
              <a:off x="7606665" y="1979869"/>
              <a:ext cx="255270" cy="205862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41" name="Group 44"/>
          <p:cNvGrpSpPr/>
          <p:nvPr/>
        </p:nvGrpSpPr>
        <p:grpSpPr>
          <a:xfrm flipH="1">
            <a:off x="9381480" y="3093292"/>
            <a:ext cx="1477020" cy="1861447"/>
            <a:chOff x="3171825" y="2459015"/>
            <a:chExt cx="1219200" cy="1536522"/>
          </a:xfrm>
        </p:grpSpPr>
        <p:sp>
          <p:nvSpPr>
            <p:cNvPr id="42" name="Freeform: Shape 45"/>
            <p:cNvSpPr/>
            <p:nvPr/>
          </p:nvSpPr>
          <p:spPr bwMode="auto">
            <a:xfrm>
              <a:off x="3171825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rgbClr val="44546A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3" name="Freeform: Shape 46"/>
            <p:cNvSpPr/>
            <p:nvPr/>
          </p:nvSpPr>
          <p:spPr bwMode="auto">
            <a:xfrm>
              <a:off x="3705225" y="3738983"/>
              <a:ext cx="193039" cy="153943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874713" y="4954739"/>
            <a:ext cx="104425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197618" y="5075658"/>
            <a:ext cx="1748782" cy="1293507"/>
            <a:chOff x="8036317" y="3341205"/>
            <a:chExt cx="1748782" cy="1293507"/>
          </a:xfrm>
        </p:grpSpPr>
        <p:sp>
          <p:nvSpPr>
            <p:cNvPr id="46" name="矩形 45"/>
            <p:cNvSpPr/>
            <p:nvPr/>
          </p:nvSpPr>
          <p:spPr>
            <a:xfrm>
              <a:off x="8036317" y="3747033"/>
              <a:ext cx="1748782" cy="88767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172197" y="3341205"/>
              <a:ext cx="1477022" cy="401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209614" y="5075658"/>
            <a:ext cx="1748782" cy="1293507"/>
            <a:chOff x="8036317" y="3341205"/>
            <a:chExt cx="1748782" cy="1293507"/>
          </a:xfrm>
        </p:grpSpPr>
        <p:sp>
          <p:nvSpPr>
            <p:cNvPr id="49" name="矩形 48"/>
            <p:cNvSpPr/>
            <p:nvPr/>
          </p:nvSpPr>
          <p:spPr>
            <a:xfrm>
              <a:off x="8036317" y="3747033"/>
              <a:ext cx="1748782" cy="88767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172197" y="3341205"/>
              <a:ext cx="1477022" cy="401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221609" y="5075658"/>
            <a:ext cx="1748782" cy="1293507"/>
            <a:chOff x="8036317" y="3341205"/>
            <a:chExt cx="1748782" cy="1293507"/>
          </a:xfrm>
        </p:grpSpPr>
        <p:sp>
          <p:nvSpPr>
            <p:cNvPr id="52" name="矩形 51"/>
            <p:cNvSpPr/>
            <p:nvPr/>
          </p:nvSpPr>
          <p:spPr>
            <a:xfrm>
              <a:off x="8036317" y="3747033"/>
              <a:ext cx="1748782" cy="88767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172197" y="3341205"/>
              <a:ext cx="1477022" cy="401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33604" y="5075658"/>
            <a:ext cx="1748782" cy="1293507"/>
            <a:chOff x="8036317" y="3341205"/>
            <a:chExt cx="1748782" cy="1293507"/>
          </a:xfrm>
        </p:grpSpPr>
        <p:sp>
          <p:nvSpPr>
            <p:cNvPr id="55" name="矩形 54"/>
            <p:cNvSpPr/>
            <p:nvPr/>
          </p:nvSpPr>
          <p:spPr>
            <a:xfrm>
              <a:off x="8036317" y="3747033"/>
              <a:ext cx="1748782" cy="88767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172197" y="3341205"/>
              <a:ext cx="1477022" cy="401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245599" y="5075658"/>
            <a:ext cx="1748782" cy="1293507"/>
            <a:chOff x="8036317" y="3341205"/>
            <a:chExt cx="1748782" cy="1293507"/>
          </a:xfrm>
        </p:grpSpPr>
        <p:sp>
          <p:nvSpPr>
            <p:cNvPr id="58" name="矩形 57"/>
            <p:cNvSpPr/>
            <p:nvPr/>
          </p:nvSpPr>
          <p:spPr>
            <a:xfrm>
              <a:off x="8036317" y="3747033"/>
              <a:ext cx="1748782" cy="88767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172197" y="3341205"/>
              <a:ext cx="1477022" cy="401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pic>
        <p:nvPicPr>
          <p:cNvPr id="60" name="图片 59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" t="56371" r="6373" b="5823"/>
          <a:stretch>
            <a:fillRect/>
          </a:stretch>
        </p:blipFill>
        <p:spPr>
          <a:xfrm>
            <a:off x="177916" y="2814319"/>
            <a:ext cx="6466270" cy="40916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01227" y="1201785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感谢各位的观看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990337" y="2313388"/>
            <a:ext cx="6061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2"/>
          <p:cNvSpPr txBox="1"/>
          <p:nvPr/>
        </p:nvSpPr>
        <p:spPr>
          <a:xfrm>
            <a:off x="4990337" y="2431773"/>
            <a:ext cx="6649421" cy="43472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chemeClr val="tx1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适用于宠物医院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工作汇报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宠物店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保护动物等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3" name="图片 22" descr="logo西北大学黑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99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99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300941" y="3650761"/>
            <a:ext cx="2939969" cy="32072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41856" r="53207" b="38059"/>
          <a:stretch>
            <a:fillRect/>
          </a:stretch>
        </p:blipFill>
        <p:spPr>
          <a:xfrm rot="19862965">
            <a:off x="3465072" y="5138108"/>
            <a:ext cx="1747777" cy="137738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5" t="39156" b="38059"/>
          <a:stretch>
            <a:fillRect/>
          </a:stretch>
        </p:blipFill>
        <p:spPr>
          <a:xfrm rot="1671966">
            <a:off x="10359460" y="5140015"/>
            <a:ext cx="1877134" cy="156258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6" t="8270" r="4854" b="72068"/>
          <a:stretch>
            <a:fillRect/>
          </a:stretch>
        </p:blipFill>
        <p:spPr>
          <a:xfrm rot="1039134">
            <a:off x="9998597" y="491371"/>
            <a:ext cx="1655180" cy="134845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0" r="55738" b="68270"/>
          <a:stretch>
            <a:fillRect/>
          </a:stretch>
        </p:blipFill>
        <p:spPr>
          <a:xfrm rot="20592323">
            <a:off x="1027883" y="533634"/>
            <a:ext cx="2023749" cy="160888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406042" y="3572166"/>
            <a:ext cx="439613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此处添加章节标题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72207" y="1646596"/>
            <a:ext cx="2463800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01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3" name="图片 22" descr="logo西北大学黑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一、点击添加文章标题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123686" y="3090282"/>
            <a:ext cx="2010641" cy="2010641"/>
          </a:xfrm>
          <a:prstGeom prst="ellipse">
            <a:avLst/>
          </a:prstGeom>
          <a:blipFill dpi="0" rotWithShape="1">
            <a:blip r:embed="rId2"/>
            <a:srcRect/>
            <a:stretch>
              <a:fillRect l="-33930" t="-4494" r="-34890" b="-22122"/>
            </a:stretch>
          </a:blipFill>
          <a:ln w="12700"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eaVert" wrap="none" lIns="25400" tIns="25400" rIns="25400" bIns="2540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5" name="Group 1"/>
          <p:cNvGrpSpPr/>
          <p:nvPr/>
        </p:nvGrpSpPr>
        <p:grpSpPr>
          <a:xfrm>
            <a:off x="3997586" y="2375733"/>
            <a:ext cx="4313091" cy="3423376"/>
            <a:chOff x="3939456" y="2099548"/>
            <a:chExt cx="4313091" cy="3423376"/>
          </a:xfrm>
        </p:grpSpPr>
        <p:sp>
          <p:nvSpPr>
            <p:cNvPr id="6" name="Freeform: Shape 2"/>
            <p:cNvSpPr/>
            <p:nvPr/>
          </p:nvSpPr>
          <p:spPr>
            <a:xfrm>
              <a:off x="4348427" y="2099548"/>
              <a:ext cx="3423297" cy="3423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9" y="101"/>
                  </a:moveTo>
                  <a:cubicBezTo>
                    <a:pt x="11049" y="101"/>
                    <a:pt x="11048" y="101"/>
                    <a:pt x="11048" y="101"/>
                  </a:cubicBezTo>
                  <a:cubicBezTo>
                    <a:pt x="10966" y="99"/>
                    <a:pt x="10882" y="98"/>
                    <a:pt x="10800" y="98"/>
                  </a:cubicBezTo>
                  <a:lnTo>
                    <a:pt x="10788" y="98"/>
                  </a:lnTo>
                  <a:cubicBezTo>
                    <a:pt x="10761" y="98"/>
                    <a:pt x="10739" y="76"/>
                    <a:pt x="10739" y="49"/>
                  </a:cubicBezTo>
                  <a:cubicBezTo>
                    <a:pt x="10739" y="22"/>
                    <a:pt x="10761" y="0"/>
                    <a:pt x="10788" y="0"/>
                  </a:cubicBezTo>
                  <a:lnTo>
                    <a:pt x="10800" y="0"/>
                  </a:lnTo>
                  <a:cubicBezTo>
                    <a:pt x="10883" y="0"/>
                    <a:pt x="10967" y="1"/>
                    <a:pt x="11050" y="3"/>
                  </a:cubicBezTo>
                  <a:cubicBezTo>
                    <a:pt x="11077" y="3"/>
                    <a:pt x="11099" y="26"/>
                    <a:pt x="11098" y="53"/>
                  </a:cubicBezTo>
                  <a:cubicBezTo>
                    <a:pt x="11097" y="80"/>
                    <a:pt x="11076" y="101"/>
                    <a:pt x="11049" y="101"/>
                  </a:cubicBezTo>
                  <a:close/>
                  <a:moveTo>
                    <a:pt x="10266" y="111"/>
                  </a:moveTo>
                  <a:cubicBezTo>
                    <a:pt x="10240" y="111"/>
                    <a:pt x="10218" y="91"/>
                    <a:pt x="10217" y="64"/>
                  </a:cubicBezTo>
                  <a:cubicBezTo>
                    <a:pt x="10216" y="37"/>
                    <a:pt x="10237" y="14"/>
                    <a:pt x="10264" y="13"/>
                  </a:cubicBezTo>
                  <a:cubicBezTo>
                    <a:pt x="10351" y="9"/>
                    <a:pt x="10439" y="6"/>
                    <a:pt x="10526" y="3"/>
                  </a:cubicBezTo>
                  <a:cubicBezTo>
                    <a:pt x="10553" y="2"/>
                    <a:pt x="10575" y="24"/>
                    <a:pt x="10576" y="51"/>
                  </a:cubicBezTo>
                  <a:cubicBezTo>
                    <a:pt x="10577" y="78"/>
                    <a:pt x="10555" y="101"/>
                    <a:pt x="10528" y="101"/>
                  </a:cubicBezTo>
                  <a:cubicBezTo>
                    <a:pt x="10442" y="103"/>
                    <a:pt x="10355" y="107"/>
                    <a:pt x="10268" y="111"/>
                  </a:cubicBezTo>
                  <a:cubicBezTo>
                    <a:pt x="10268" y="111"/>
                    <a:pt x="10267" y="111"/>
                    <a:pt x="10266" y="111"/>
                  </a:cubicBezTo>
                  <a:close/>
                  <a:moveTo>
                    <a:pt x="11571" y="125"/>
                  </a:moveTo>
                  <a:cubicBezTo>
                    <a:pt x="11570" y="125"/>
                    <a:pt x="11568" y="125"/>
                    <a:pt x="11567" y="125"/>
                  </a:cubicBezTo>
                  <a:cubicBezTo>
                    <a:pt x="11481" y="119"/>
                    <a:pt x="11394" y="114"/>
                    <a:pt x="11308" y="110"/>
                  </a:cubicBezTo>
                  <a:cubicBezTo>
                    <a:pt x="11281" y="109"/>
                    <a:pt x="11260" y="86"/>
                    <a:pt x="11261" y="59"/>
                  </a:cubicBezTo>
                  <a:cubicBezTo>
                    <a:pt x="11262" y="32"/>
                    <a:pt x="11285" y="11"/>
                    <a:pt x="11312" y="12"/>
                  </a:cubicBezTo>
                  <a:cubicBezTo>
                    <a:pt x="11399" y="16"/>
                    <a:pt x="11487" y="21"/>
                    <a:pt x="11574" y="27"/>
                  </a:cubicBezTo>
                  <a:cubicBezTo>
                    <a:pt x="11601" y="29"/>
                    <a:pt x="11621" y="53"/>
                    <a:pt x="11620" y="80"/>
                  </a:cubicBezTo>
                  <a:cubicBezTo>
                    <a:pt x="11618" y="105"/>
                    <a:pt x="11596" y="125"/>
                    <a:pt x="11571" y="125"/>
                  </a:cubicBezTo>
                  <a:close/>
                  <a:moveTo>
                    <a:pt x="9745" y="149"/>
                  </a:moveTo>
                  <a:cubicBezTo>
                    <a:pt x="9720" y="149"/>
                    <a:pt x="9699" y="130"/>
                    <a:pt x="9696" y="105"/>
                  </a:cubicBezTo>
                  <a:cubicBezTo>
                    <a:pt x="9694" y="78"/>
                    <a:pt x="9714" y="54"/>
                    <a:pt x="9740" y="51"/>
                  </a:cubicBezTo>
                  <a:cubicBezTo>
                    <a:pt x="9827" y="43"/>
                    <a:pt x="9915" y="35"/>
                    <a:pt x="10002" y="29"/>
                  </a:cubicBezTo>
                  <a:cubicBezTo>
                    <a:pt x="10029" y="28"/>
                    <a:pt x="10052" y="47"/>
                    <a:pt x="10054" y="74"/>
                  </a:cubicBezTo>
                  <a:cubicBezTo>
                    <a:pt x="10056" y="101"/>
                    <a:pt x="10036" y="125"/>
                    <a:pt x="10009" y="127"/>
                  </a:cubicBezTo>
                  <a:cubicBezTo>
                    <a:pt x="9923" y="133"/>
                    <a:pt x="9836" y="140"/>
                    <a:pt x="9750" y="149"/>
                  </a:cubicBezTo>
                  <a:cubicBezTo>
                    <a:pt x="9748" y="149"/>
                    <a:pt x="9747" y="149"/>
                    <a:pt x="9745" y="149"/>
                  </a:cubicBezTo>
                  <a:close/>
                  <a:moveTo>
                    <a:pt x="12091" y="175"/>
                  </a:moveTo>
                  <a:cubicBezTo>
                    <a:pt x="12089" y="175"/>
                    <a:pt x="12087" y="174"/>
                    <a:pt x="12085" y="174"/>
                  </a:cubicBezTo>
                  <a:cubicBezTo>
                    <a:pt x="11999" y="164"/>
                    <a:pt x="11912" y="155"/>
                    <a:pt x="11826" y="147"/>
                  </a:cubicBezTo>
                  <a:cubicBezTo>
                    <a:pt x="11799" y="144"/>
                    <a:pt x="11780" y="120"/>
                    <a:pt x="11782" y="93"/>
                  </a:cubicBezTo>
                  <a:cubicBezTo>
                    <a:pt x="11785" y="66"/>
                    <a:pt x="11809" y="46"/>
                    <a:pt x="11836" y="49"/>
                  </a:cubicBezTo>
                  <a:cubicBezTo>
                    <a:pt x="11922" y="57"/>
                    <a:pt x="12010" y="67"/>
                    <a:pt x="12096" y="77"/>
                  </a:cubicBezTo>
                  <a:cubicBezTo>
                    <a:pt x="12123" y="80"/>
                    <a:pt x="12142" y="105"/>
                    <a:pt x="12139" y="131"/>
                  </a:cubicBezTo>
                  <a:cubicBezTo>
                    <a:pt x="12136" y="156"/>
                    <a:pt x="12115" y="175"/>
                    <a:pt x="12091" y="175"/>
                  </a:cubicBezTo>
                  <a:close/>
                  <a:moveTo>
                    <a:pt x="9227" y="212"/>
                  </a:moveTo>
                  <a:cubicBezTo>
                    <a:pt x="9203" y="212"/>
                    <a:pt x="9182" y="195"/>
                    <a:pt x="9178" y="170"/>
                  </a:cubicBezTo>
                  <a:cubicBezTo>
                    <a:pt x="9174" y="144"/>
                    <a:pt x="9193" y="119"/>
                    <a:pt x="9220" y="115"/>
                  </a:cubicBezTo>
                  <a:cubicBezTo>
                    <a:pt x="9306" y="102"/>
                    <a:pt x="9394" y="90"/>
                    <a:pt x="9480" y="80"/>
                  </a:cubicBezTo>
                  <a:cubicBezTo>
                    <a:pt x="9507" y="77"/>
                    <a:pt x="9531" y="96"/>
                    <a:pt x="9534" y="123"/>
                  </a:cubicBezTo>
                  <a:cubicBezTo>
                    <a:pt x="9538" y="149"/>
                    <a:pt x="9518" y="174"/>
                    <a:pt x="9492" y="177"/>
                  </a:cubicBezTo>
                  <a:cubicBezTo>
                    <a:pt x="9406" y="188"/>
                    <a:pt x="9319" y="199"/>
                    <a:pt x="9234" y="212"/>
                  </a:cubicBezTo>
                  <a:cubicBezTo>
                    <a:pt x="9232" y="212"/>
                    <a:pt x="9229" y="212"/>
                    <a:pt x="9227" y="212"/>
                  </a:cubicBezTo>
                  <a:close/>
                  <a:moveTo>
                    <a:pt x="12607" y="249"/>
                  </a:moveTo>
                  <a:cubicBezTo>
                    <a:pt x="12605" y="249"/>
                    <a:pt x="12602" y="249"/>
                    <a:pt x="12599" y="249"/>
                  </a:cubicBezTo>
                  <a:cubicBezTo>
                    <a:pt x="12514" y="234"/>
                    <a:pt x="12428" y="221"/>
                    <a:pt x="12342" y="208"/>
                  </a:cubicBezTo>
                  <a:cubicBezTo>
                    <a:pt x="12316" y="204"/>
                    <a:pt x="12297" y="180"/>
                    <a:pt x="12301" y="153"/>
                  </a:cubicBezTo>
                  <a:cubicBezTo>
                    <a:pt x="12305" y="126"/>
                    <a:pt x="12330" y="107"/>
                    <a:pt x="12356" y="111"/>
                  </a:cubicBezTo>
                  <a:cubicBezTo>
                    <a:pt x="12442" y="124"/>
                    <a:pt x="12530" y="137"/>
                    <a:pt x="12616" y="152"/>
                  </a:cubicBezTo>
                  <a:cubicBezTo>
                    <a:pt x="12642" y="156"/>
                    <a:pt x="12660" y="182"/>
                    <a:pt x="12656" y="208"/>
                  </a:cubicBezTo>
                  <a:cubicBezTo>
                    <a:pt x="12652" y="232"/>
                    <a:pt x="12631" y="249"/>
                    <a:pt x="12607" y="249"/>
                  </a:cubicBezTo>
                  <a:close/>
                  <a:moveTo>
                    <a:pt x="8712" y="301"/>
                  </a:moveTo>
                  <a:cubicBezTo>
                    <a:pt x="8689" y="301"/>
                    <a:pt x="8669" y="284"/>
                    <a:pt x="8664" y="261"/>
                  </a:cubicBezTo>
                  <a:cubicBezTo>
                    <a:pt x="8659" y="234"/>
                    <a:pt x="8676" y="209"/>
                    <a:pt x="8703" y="203"/>
                  </a:cubicBezTo>
                  <a:cubicBezTo>
                    <a:pt x="8788" y="187"/>
                    <a:pt x="8875" y="171"/>
                    <a:pt x="8961" y="156"/>
                  </a:cubicBezTo>
                  <a:cubicBezTo>
                    <a:pt x="8987" y="151"/>
                    <a:pt x="9013" y="169"/>
                    <a:pt x="9017" y="196"/>
                  </a:cubicBezTo>
                  <a:cubicBezTo>
                    <a:pt x="9022" y="223"/>
                    <a:pt x="9004" y="248"/>
                    <a:pt x="8977" y="253"/>
                  </a:cubicBezTo>
                  <a:cubicBezTo>
                    <a:pt x="8892" y="267"/>
                    <a:pt x="8806" y="283"/>
                    <a:pt x="8722" y="300"/>
                  </a:cubicBezTo>
                  <a:cubicBezTo>
                    <a:pt x="8718" y="300"/>
                    <a:pt x="8715" y="301"/>
                    <a:pt x="8712" y="301"/>
                  </a:cubicBezTo>
                  <a:close/>
                  <a:moveTo>
                    <a:pt x="13120" y="349"/>
                  </a:moveTo>
                  <a:cubicBezTo>
                    <a:pt x="13117" y="349"/>
                    <a:pt x="13113" y="349"/>
                    <a:pt x="13109" y="348"/>
                  </a:cubicBezTo>
                  <a:cubicBezTo>
                    <a:pt x="13025" y="329"/>
                    <a:pt x="12939" y="311"/>
                    <a:pt x="12855" y="295"/>
                  </a:cubicBezTo>
                  <a:cubicBezTo>
                    <a:pt x="12828" y="290"/>
                    <a:pt x="12811" y="264"/>
                    <a:pt x="12816" y="238"/>
                  </a:cubicBezTo>
                  <a:cubicBezTo>
                    <a:pt x="12821" y="211"/>
                    <a:pt x="12847" y="194"/>
                    <a:pt x="12874" y="199"/>
                  </a:cubicBezTo>
                  <a:cubicBezTo>
                    <a:pt x="12959" y="215"/>
                    <a:pt x="13045" y="233"/>
                    <a:pt x="13130" y="252"/>
                  </a:cubicBezTo>
                  <a:cubicBezTo>
                    <a:pt x="13157" y="258"/>
                    <a:pt x="13174" y="284"/>
                    <a:pt x="13168" y="310"/>
                  </a:cubicBezTo>
                  <a:cubicBezTo>
                    <a:pt x="13163" y="333"/>
                    <a:pt x="13142" y="349"/>
                    <a:pt x="13120" y="349"/>
                  </a:cubicBezTo>
                  <a:close/>
                  <a:moveTo>
                    <a:pt x="8202" y="414"/>
                  </a:moveTo>
                  <a:cubicBezTo>
                    <a:pt x="8180" y="414"/>
                    <a:pt x="8160" y="399"/>
                    <a:pt x="8155" y="377"/>
                  </a:cubicBezTo>
                  <a:cubicBezTo>
                    <a:pt x="8148" y="350"/>
                    <a:pt x="8164" y="324"/>
                    <a:pt x="8191" y="317"/>
                  </a:cubicBezTo>
                  <a:cubicBezTo>
                    <a:pt x="8275" y="296"/>
                    <a:pt x="8361" y="276"/>
                    <a:pt x="8446" y="257"/>
                  </a:cubicBezTo>
                  <a:cubicBezTo>
                    <a:pt x="8472" y="251"/>
                    <a:pt x="8499" y="268"/>
                    <a:pt x="8504" y="294"/>
                  </a:cubicBezTo>
                  <a:cubicBezTo>
                    <a:pt x="8510" y="321"/>
                    <a:pt x="8494" y="347"/>
                    <a:pt x="8467" y="353"/>
                  </a:cubicBezTo>
                  <a:cubicBezTo>
                    <a:pt x="8383" y="372"/>
                    <a:pt x="8298" y="392"/>
                    <a:pt x="8214" y="412"/>
                  </a:cubicBezTo>
                  <a:cubicBezTo>
                    <a:pt x="8210" y="413"/>
                    <a:pt x="8206" y="414"/>
                    <a:pt x="8202" y="414"/>
                  </a:cubicBezTo>
                  <a:close/>
                  <a:moveTo>
                    <a:pt x="13627" y="474"/>
                  </a:moveTo>
                  <a:cubicBezTo>
                    <a:pt x="13623" y="474"/>
                    <a:pt x="13619" y="473"/>
                    <a:pt x="13614" y="472"/>
                  </a:cubicBezTo>
                  <a:cubicBezTo>
                    <a:pt x="13531" y="449"/>
                    <a:pt x="13446" y="427"/>
                    <a:pt x="13363" y="407"/>
                  </a:cubicBezTo>
                  <a:cubicBezTo>
                    <a:pt x="13336" y="400"/>
                    <a:pt x="13320" y="374"/>
                    <a:pt x="13327" y="347"/>
                  </a:cubicBezTo>
                  <a:cubicBezTo>
                    <a:pt x="13333" y="321"/>
                    <a:pt x="13360" y="305"/>
                    <a:pt x="13386" y="312"/>
                  </a:cubicBezTo>
                  <a:cubicBezTo>
                    <a:pt x="13470" y="332"/>
                    <a:pt x="13556" y="354"/>
                    <a:pt x="13640" y="377"/>
                  </a:cubicBezTo>
                  <a:cubicBezTo>
                    <a:pt x="13666" y="384"/>
                    <a:pt x="13681" y="411"/>
                    <a:pt x="13674" y="437"/>
                  </a:cubicBezTo>
                  <a:cubicBezTo>
                    <a:pt x="13668" y="459"/>
                    <a:pt x="13649" y="474"/>
                    <a:pt x="13627" y="474"/>
                  </a:cubicBezTo>
                  <a:close/>
                  <a:moveTo>
                    <a:pt x="7699" y="552"/>
                  </a:moveTo>
                  <a:cubicBezTo>
                    <a:pt x="7678" y="552"/>
                    <a:pt x="7658" y="538"/>
                    <a:pt x="7652" y="517"/>
                  </a:cubicBezTo>
                  <a:cubicBezTo>
                    <a:pt x="7644" y="491"/>
                    <a:pt x="7659" y="464"/>
                    <a:pt x="7685" y="456"/>
                  </a:cubicBezTo>
                  <a:cubicBezTo>
                    <a:pt x="7768" y="431"/>
                    <a:pt x="7853" y="407"/>
                    <a:pt x="7937" y="384"/>
                  </a:cubicBezTo>
                  <a:cubicBezTo>
                    <a:pt x="7963" y="376"/>
                    <a:pt x="7990" y="392"/>
                    <a:pt x="7997" y="418"/>
                  </a:cubicBezTo>
                  <a:cubicBezTo>
                    <a:pt x="8004" y="444"/>
                    <a:pt x="7989" y="471"/>
                    <a:pt x="7963" y="478"/>
                  </a:cubicBezTo>
                  <a:cubicBezTo>
                    <a:pt x="7880" y="501"/>
                    <a:pt x="7796" y="525"/>
                    <a:pt x="7713" y="550"/>
                  </a:cubicBezTo>
                  <a:cubicBezTo>
                    <a:pt x="7708" y="551"/>
                    <a:pt x="7704" y="552"/>
                    <a:pt x="7699" y="552"/>
                  </a:cubicBezTo>
                  <a:close/>
                  <a:moveTo>
                    <a:pt x="14127" y="623"/>
                  </a:moveTo>
                  <a:cubicBezTo>
                    <a:pt x="14122" y="623"/>
                    <a:pt x="14117" y="622"/>
                    <a:pt x="14112" y="620"/>
                  </a:cubicBezTo>
                  <a:cubicBezTo>
                    <a:pt x="14030" y="594"/>
                    <a:pt x="13947" y="568"/>
                    <a:pt x="13864" y="543"/>
                  </a:cubicBezTo>
                  <a:cubicBezTo>
                    <a:pt x="13838" y="535"/>
                    <a:pt x="13824" y="508"/>
                    <a:pt x="13831" y="482"/>
                  </a:cubicBezTo>
                  <a:cubicBezTo>
                    <a:pt x="13839" y="456"/>
                    <a:pt x="13866" y="442"/>
                    <a:pt x="13892" y="449"/>
                  </a:cubicBezTo>
                  <a:cubicBezTo>
                    <a:pt x="13976" y="474"/>
                    <a:pt x="14060" y="500"/>
                    <a:pt x="14143" y="527"/>
                  </a:cubicBezTo>
                  <a:cubicBezTo>
                    <a:pt x="14168" y="536"/>
                    <a:pt x="14182" y="563"/>
                    <a:pt x="14174" y="589"/>
                  </a:cubicBezTo>
                  <a:cubicBezTo>
                    <a:pt x="14167" y="610"/>
                    <a:pt x="14148" y="623"/>
                    <a:pt x="14127" y="623"/>
                  </a:cubicBezTo>
                  <a:close/>
                  <a:moveTo>
                    <a:pt x="7203" y="715"/>
                  </a:moveTo>
                  <a:cubicBezTo>
                    <a:pt x="7183" y="715"/>
                    <a:pt x="7164" y="702"/>
                    <a:pt x="7157" y="682"/>
                  </a:cubicBezTo>
                  <a:cubicBezTo>
                    <a:pt x="7147" y="656"/>
                    <a:pt x="7161" y="628"/>
                    <a:pt x="7186" y="619"/>
                  </a:cubicBezTo>
                  <a:cubicBezTo>
                    <a:pt x="7269" y="590"/>
                    <a:pt x="7352" y="562"/>
                    <a:pt x="7435" y="535"/>
                  </a:cubicBezTo>
                  <a:cubicBezTo>
                    <a:pt x="7460" y="526"/>
                    <a:pt x="7488" y="540"/>
                    <a:pt x="7496" y="566"/>
                  </a:cubicBezTo>
                  <a:cubicBezTo>
                    <a:pt x="7505" y="592"/>
                    <a:pt x="7491" y="619"/>
                    <a:pt x="7465" y="628"/>
                  </a:cubicBezTo>
                  <a:cubicBezTo>
                    <a:pt x="7383" y="655"/>
                    <a:pt x="7301" y="683"/>
                    <a:pt x="7219" y="712"/>
                  </a:cubicBezTo>
                  <a:cubicBezTo>
                    <a:pt x="7214" y="714"/>
                    <a:pt x="7208" y="715"/>
                    <a:pt x="7203" y="715"/>
                  </a:cubicBezTo>
                  <a:close/>
                  <a:moveTo>
                    <a:pt x="14622" y="797"/>
                  </a:moveTo>
                  <a:cubicBezTo>
                    <a:pt x="14616" y="797"/>
                    <a:pt x="14610" y="796"/>
                    <a:pt x="14604" y="794"/>
                  </a:cubicBezTo>
                  <a:cubicBezTo>
                    <a:pt x="14523" y="763"/>
                    <a:pt x="14441" y="733"/>
                    <a:pt x="14359" y="704"/>
                  </a:cubicBezTo>
                  <a:cubicBezTo>
                    <a:pt x="14334" y="695"/>
                    <a:pt x="14320" y="667"/>
                    <a:pt x="14329" y="642"/>
                  </a:cubicBezTo>
                  <a:cubicBezTo>
                    <a:pt x="14338" y="616"/>
                    <a:pt x="14366" y="603"/>
                    <a:pt x="14392" y="612"/>
                  </a:cubicBezTo>
                  <a:cubicBezTo>
                    <a:pt x="14474" y="641"/>
                    <a:pt x="14557" y="671"/>
                    <a:pt x="14639" y="702"/>
                  </a:cubicBezTo>
                  <a:cubicBezTo>
                    <a:pt x="14664" y="712"/>
                    <a:pt x="14677" y="740"/>
                    <a:pt x="14667" y="765"/>
                  </a:cubicBezTo>
                  <a:cubicBezTo>
                    <a:pt x="14660" y="785"/>
                    <a:pt x="14641" y="797"/>
                    <a:pt x="14622" y="797"/>
                  </a:cubicBezTo>
                  <a:close/>
                  <a:moveTo>
                    <a:pt x="6715" y="901"/>
                  </a:moveTo>
                  <a:cubicBezTo>
                    <a:pt x="6696" y="901"/>
                    <a:pt x="6677" y="890"/>
                    <a:pt x="6670" y="871"/>
                  </a:cubicBezTo>
                  <a:cubicBezTo>
                    <a:pt x="6659" y="846"/>
                    <a:pt x="6671" y="817"/>
                    <a:pt x="6696" y="807"/>
                  </a:cubicBezTo>
                  <a:cubicBezTo>
                    <a:pt x="6777" y="774"/>
                    <a:pt x="6859" y="741"/>
                    <a:pt x="6940" y="710"/>
                  </a:cubicBezTo>
                  <a:cubicBezTo>
                    <a:pt x="6965" y="700"/>
                    <a:pt x="6994" y="713"/>
                    <a:pt x="7003" y="738"/>
                  </a:cubicBezTo>
                  <a:cubicBezTo>
                    <a:pt x="7013" y="764"/>
                    <a:pt x="7000" y="792"/>
                    <a:pt x="6975" y="802"/>
                  </a:cubicBezTo>
                  <a:cubicBezTo>
                    <a:pt x="6894" y="833"/>
                    <a:pt x="6813" y="865"/>
                    <a:pt x="6734" y="897"/>
                  </a:cubicBezTo>
                  <a:cubicBezTo>
                    <a:pt x="6727" y="900"/>
                    <a:pt x="6721" y="901"/>
                    <a:pt x="6715" y="901"/>
                  </a:cubicBezTo>
                  <a:close/>
                  <a:moveTo>
                    <a:pt x="15106" y="995"/>
                  </a:moveTo>
                  <a:cubicBezTo>
                    <a:pt x="15100" y="995"/>
                    <a:pt x="15093" y="994"/>
                    <a:pt x="15087" y="991"/>
                  </a:cubicBezTo>
                  <a:cubicBezTo>
                    <a:pt x="15007" y="956"/>
                    <a:pt x="14926" y="922"/>
                    <a:pt x="14847" y="889"/>
                  </a:cubicBezTo>
                  <a:cubicBezTo>
                    <a:pt x="14822" y="879"/>
                    <a:pt x="14810" y="851"/>
                    <a:pt x="14820" y="826"/>
                  </a:cubicBezTo>
                  <a:cubicBezTo>
                    <a:pt x="14830" y="801"/>
                    <a:pt x="14859" y="789"/>
                    <a:pt x="14884" y="799"/>
                  </a:cubicBezTo>
                  <a:cubicBezTo>
                    <a:pt x="14964" y="832"/>
                    <a:pt x="15046" y="866"/>
                    <a:pt x="15126" y="901"/>
                  </a:cubicBezTo>
                  <a:cubicBezTo>
                    <a:pt x="15151" y="912"/>
                    <a:pt x="15162" y="941"/>
                    <a:pt x="15151" y="966"/>
                  </a:cubicBezTo>
                  <a:cubicBezTo>
                    <a:pt x="15143" y="984"/>
                    <a:pt x="15125" y="995"/>
                    <a:pt x="15106" y="995"/>
                  </a:cubicBezTo>
                  <a:close/>
                  <a:moveTo>
                    <a:pt x="6239" y="1111"/>
                  </a:moveTo>
                  <a:cubicBezTo>
                    <a:pt x="6220" y="1111"/>
                    <a:pt x="6203" y="1100"/>
                    <a:pt x="6194" y="1083"/>
                  </a:cubicBezTo>
                  <a:cubicBezTo>
                    <a:pt x="6183" y="1058"/>
                    <a:pt x="6193" y="1029"/>
                    <a:pt x="6218" y="1017"/>
                  </a:cubicBezTo>
                  <a:cubicBezTo>
                    <a:pt x="6296" y="981"/>
                    <a:pt x="6376" y="944"/>
                    <a:pt x="6456" y="909"/>
                  </a:cubicBezTo>
                  <a:cubicBezTo>
                    <a:pt x="6480" y="898"/>
                    <a:pt x="6509" y="910"/>
                    <a:pt x="6520" y="934"/>
                  </a:cubicBezTo>
                  <a:cubicBezTo>
                    <a:pt x="6531" y="959"/>
                    <a:pt x="6520" y="988"/>
                    <a:pt x="6495" y="999"/>
                  </a:cubicBezTo>
                  <a:cubicBezTo>
                    <a:pt x="6416" y="1034"/>
                    <a:pt x="6337" y="1070"/>
                    <a:pt x="6259" y="1106"/>
                  </a:cubicBezTo>
                  <a:cubicBezTo>
                    <a:pt x="6253" y="1109"/>
                    <a:pt x="6246" y="1111"/>
                    <a:pt x="6239" y="1111"/>
                  </a:cubicBezTo>
                  <a:close/>
                  <a:moveTo>
                    <a:pt x="15581" y="1217"/>
                  </a:moveTo>
                  <a:cubicBezTo>
                    <a:pt x="15573" y="1217"/>
                    <a:pt x="15566" y="1215"/>
                    <a:pt x="15559" y="1212"/>
                  </a:cubicBezTo>
                  <a:cubicBezTo>
                    <a:pt x="15481" y="1173"/>
                    <a:pt x="15402" y="1135"/>
                    <a:pt x="15324" y="1098"/>
                  </a:cubicBezTo>
                  <a:cubicBezTo>
                    <a:pt x="15300" y="1087"/>
                    <a:pt x="15289" y="1058"/>
                    <a:pt x="15301" y="1033"/>
                  </a:cubicBezTo>
                  <a:cubicBezTo>
                    <a:pt x="15312" y="1009"/>
                    <a:pt x="15341" y="998"/>
                    <a:pt x="15366" y="1010"/>
                  </a:cubicBezTo>
                  <a:cubicBezTo>
                    <a:pt x="15445" y="1047"/>
                    <a:pt x="15524" y="1085"/>
                    <a:pt x="15602" y="1124"/>
                  </a:cubicBezTo>
                  <a:cubicBezTo>
                    <a:pt x="15627" y="1136"/>
                    <a:pt x="15637" y="1165"/>
                    <a:pt x="15624" y="1190"/>
                  </a:cubicBezTo>
                  <a:cubicBezTo>
                    <a:pt x="15616" y="1207"/>
                    <a:pt x="15599" y="1217"/>
                    <a:pt x="15581" y="1217"/>
                  </a:cubicBezTo>
                  <a:close/>
                  <a:moveTo>
                    <a:pt x="5773" y="1343"/>
                  </a:moveTo>
                  <a:cubicBezTo>
                    <a:pt x="5755" y="1343"/>
                    <a:pt x="5738" y="1334"/>
                    <a:pt x="5729" y="1317"/>
                  </a:cubicBezTo>
                  <a:cubicBezTo>
                    <a:pt x="5717" y="1293"/>
                    <a:pt x="5726" y="1264"/>
                    <a:pt x="5750" y="1251"/>
                  </a:cubicBezTo>
                  <a:cubicBezTo>
                    <a:pt x="5827" y="1210"/>
                    <a:pt x="5905" y="1170"/>
                    <a:pt x="5982" y="1131"/>
                  </a:cubicBezTo>
                  <a:cubicBezTo>
                    <a:pt x="6006" y="1119"/>
                    <a:pt x="6036" y="1129"/>
                    <a:pt x="6048" y="1153"/>
                  </a:cubicBezTo>
                  <a:cubicBezTo>
                    <a:pt x="6060" y="1178"/>
                    <a:pt x="6050" y="1207"/>
                    <a:pt x="6026" y="1219"/>
                  </a:cubicBezTo>
                  <a:cubicBezTo>
                    <a:pt x="5949" y="1257"/>
                    <a:pt x="5872" y="1297"/>
                    <a:pt x="5796" y="1338"/>
                  </a:cubicBezTo>
                  <a:cubicBezTo>
                    <a:pt x="5788" y="1341"/>
                    <a:pt x="5780" y="1343"/>
                    <a:pt x="5773" y="1343"/>
                  </a:cubicBezTo>
                  <a:close/>
                  <a:moveTo>
                    <a:pt x="16043" y="1461"/>
                  </a:moveTo>
                  <a:cubicBezTo>
                    <a:pt x="16035" y="1461"/>
                    <a:pt x="16027" y="1459"/>
                    <a:pt x="16019" y="1455"/>
                  </a:cubicBezTo>
                  <a:cubicBezTo>
                    <a:pt x="15944" y="1412"/>
                    <a:pt x="15867" y="1371"/>
                    <a:pt x="15791" y="1330"/>
                  </a:cubicBezTo>
                  <a:cubicBezTo>
                    <a:pt x="15767" y="1318"/>
                    <a:pt x="15758" y="1288"/>
                    <a:pt x="15770" y="1264"/>
                  </a:cubicBezTo>
                  <a:cubicBezTo>
                    <a:pt x="15783" y="1240"/>
                    <a:pt x="15813" y="1231"/>
                    <a:pt x="15836" y="1244"/>
                  </a:cubicBezTo>
                  <a:cubicBezTo>
                    <a:pt x="15913" y="1284"/>
                    <a:pt x="15991" y="1327"/>
                    <a:pt x="16067" y="1369"/>
                  </a:cubicBezTo>
                  <a:cubicBezTo>
                    <a:pt x="16091" y="1383"/>
                    <a:pt x="16099" y="1412"/>
                    <a:pt x="16086" y="1436"/>
                  </a:cubicBezTo>
                  <a:cubicBezTo>
                    <a:pt x="16077" y="1452"/>
                    <a:pt x="16060" y="1461"/>
                    <a:pt x="16043" y="1461"/>
                  </a:cubicBezTo>
                  <a:close/>
                  <a:moveTo>
                    <a:pt x="5318" y="1598"/>
                  </a:moveTo>
                  <a:cubicBezTo>
                    <a:pt x="5302" y="1598"/>
                    <a:pt x="5285" y="1590"/>
                    <a:pt x="5276" y="1574"/>
                  </a:cubicBezTo>
                  <a:cubicBezTo>
                    <a:pt x="5262" y="1551"/>
                    <a:pt x="5270" y="1521"/>
                    <a:pt x="5293" y="1507"/>
                  </a:cubicBezTo>
                  <a:cubicBezTo>
                    <a:pt x="5368" y="1463"/>
                    <a:pt x="5444" y="1419"/>
                    <a:pt x="5520" y="1376"/>
                  </a:cubicBezTo>
                  <a:cubicBezTo>
                    <a:pt x="5544" y="1363"/>
                    <a:pt x="5573" y="1372"/>
                    <a:pt x="5587" y="1395"/>
                  </a:cubicBezTo>
                  <a:cubicBezTo>
                    <a:pt x="5600" y="1419"/>
                    <a:pt x="5592" y="1449"/>
                    <a:pt x="5568" y="1462"/>
                  </a:cubicBezTo>
                  <a:cubicBezTo>
                    <a:pt x="5493" y="1504"/>
                    <a:pt x="5417" y="1547"/>
                    <a:pt x="5343" y="1591"/>
                  </a:cubicBezTo>
                  <a:cubicBezTo>
                    <a:pt x="5336" y="1596"/>
                    <a:pt x="5327" y="1598"/>
                    <a:pt x="5318" y="1598"/>
                  </a:cubicBezTo>
                  <a:close/>
                  <a:moveTo>
                    <a:pt x="16493" y="1728"/>
                  </a:moveTo>
                  <a:cubicBezTo>
                    <a:pt x="16484" y="1728"/>
                    <a:pt x="16476" y="1725"/>
                    <a:pt x="16467" y="1720"/>
                  </a:cubicBezTo>
                  <a:cubicBezTo>
                    <a:pt x="16394" y="1674"/>
                    <a:pt x="16319" y="1629"/>
                    <a:pt x="16245" y="1585"/>
                  </a:cubicBezTo>
                  <a:cubicBezTo>
                    <a:pt x="16222" y="1571"/>
                    <a:pt x="16214" y="1541"/>
                    <a:pt x="16228" y="1518"/>
                  </a:cubicBezTo>
                  <a:cubicBezTo>
                    <a:pt x="16242" y="1494"/>
                    <a:pt x="16272" y="1487"/>
                    <a:pt x="16295" y="1500"/>
                  </a:cubicBezTo>
                  <a:cubicBezTo>
                    <a:pt x="16370" y="1545"/>
                    <a:pt x="16445" y="1591"/>
                    <a:pt x="16519" y="1637"/>
                  </a:cubicBezTo>
                  <a:cubicBezTo>
                    <a:pt x="16542" y="1651"/>
                    <a:pt x="16549" y="1682"/>
                    <a:pt x="16535" y="1705"/>
                  </a:cubicBezTo>
                  <a:cubicBezTo>
                    <a:pt x="16526" y="1719"/>
                    <a:pt x="16510" y="1728"/>
                    <a:pt x="16493" y="1728"/>
                  </a:cubicBezTo>
                  <a:close/>
                  <a:moveTo>
                    <a:pt x="4877" y="1875"/>
                  </a:moveTo>
                  <a:cubicBezTo>
                    <a:pt x="4861" y="1875"/>
                    <a:pt x="4845" y="1868"/>
                    <a:pt x="4836" y="1853"/>
                  </a:cubicBezTo>
                  <a:cubicBezTo>
                    <a:pt x="4821" y="1831"/>
                    <a:pt x="4827" y="1800"/>
                    <a:pt x="4850" y="1785"/>
                  </a:cubicBezTo>
                  <a:cubicBezTo>
                    <a:pt x="4922" y="1737"/>
                    <a:pt x="4996" y="1690"/>
                    <a:pt x="5070" y="1644"/>
                  </a:cubicBezTo>
                  <a:cubicBezTo>
                    <a:pt x="5093" y="1629"/>
                    <a:pt x="5123" y="1636"/>
                    <a:pt x="5137" y="1659"/>
                  </a:cubicBezTo>
                  <a:cubicBezTo>
                    <a:pt x="5152" y="1682"/>
                    <a:pt x="5145" y="1712"/>
                    <a:pt x="5122" y="1727"/>
                  </a:cubicBezTo>
                  <a:cubicBezTo>
                    <a:pt x="5049" y="1772"/>
                    <a:pt x="4976" y="1820"/>
                    <a:pt x="4904" y="1867"/>
                  </a:cubicBezTo>
                  <a:cubicBezTo>
                    <a:pt x="4895" y="1873"/>
                    <a:pt x="4886" y="1875"/>
                    <a:pt x="4877" y="1875"/>
                  </a:cubicBezTo>
                  <a:close/>
                  <a:moveTo>
                    <a:pt x="16930" y="2015"/>
                  </a:moveTo>
                  <a:cubicBezTo>
                    <a:pt x="16920" y="2015"/>
                    <a:pt x="16910" y="2013"/>
                    <a:pt x="16902" y="2007"/>
                  </a:cubicBezTo>
                  <a:cubicBezTo>
                    <a:pt x="16831" y="1957"/>
                    <a:pt x="16758" y="1908"/>
                    <a:pt x="16686" y="1861"/>
                  </a:cubicBezTo>
                  <a:cubicBezTo>
                    <a:pt x="16664" y="1846"/>
                    <a:pt x="16658" y="1816"/>
                    <a:pt x="16672" y="1793"/>
                  </a:cubicBezTo>
                  <a:cubicBezTo>
                    <a:pt x="16687" y="1770"/>
                    <a:pt x="16718" y="1764"/>
                    <a:pt x="16740" y="1779"/>
                  </a:cubicBezTo>
                  <a:cubicBezTo>
                    <a:pt x="16813" y="1827"/>
                    <a:pt x="16886" y="1876"/>
                    <a:pt x="16958" y="1926"/>
                  </a:cubicBezTo>
                  <a:cubicBezTo>
                    <a:pt x="16980" y="1942"/>
                    <a:pt x="16985" y="1972"/>
                    <a:pt x="16970" y="1994"/>
                  </a:cubicBezTo>
                  <a:cubicBezTo>
                    <a:pt x="16961" y="2008"/>
                    <a:pt x="16945" y="2015"/>
                    <a:pt x="16930" y="2015"/>
                  </a:cubicBezTo>
                  <a:close/>
                  <a:moveTo>
                    <a:pt x="4449" y="2173"/>
                  </a:moveTo>
                  <a:cubicBezTo>
                    <a:pt x="4434" y="2173"/>
                    <a:pt x="4419" y="2166"/>
                    <a:pt x="4409" y="2153"/>
                  </a:cubicBezTo>
                  <a:cubicBezTo>
                    <a:pt x="4393" y="2132"/>
                    <a:pt x="4398" y="2101"/>
                    <a:pt x="4420" y="2085"/>
                  </a:cubicBezTo>
                  <a:cubicBezTo>
                    <a:pt x="4490" y="2034"/>
                    <a:pt x="4562" y="1982"/>
                    <a:pt x="4633" y="1933"/>
                  </a:cubicBezTo>
                  <a:cubicBezTo>
                    <a:pt x="4655" y="1917"/>
                    <a:pt x="4686" y="1923"/>
                    <a:pt x="4701" y="1945"/>
                  </a:cubicBezTo>
                  <a:cubicBezTo>
                    <a:pt x="4717" y="1967"/>
                    <a:pt x="4711" y="1997"/>
                    <a:pt x="4689" y="2013"/>
                  </a:cubicBezTo>
                  <a:cubicBezTo>
                    <a:pt x="4618" y="2062"/>
                    <a:pt x="4547" y="2113"/>
                    <a:pt x="4478" y="2164"/>
                  </a:cubicBezTo>
                  <a:cubicBezTo>
                    <a:pt x="4469" y="2170"/>
                    <a:pt x="4459" y="2173"/>
                    <a:pt x="4449" y="2173"/>
                  </a:cubicBezTo>
                  <a:close/>
                  <a:moveTo>
                    <a:pt x="17352" y="2324"/>
                  </a:moveTo>
                  <a:cubicBezTo>
                    <a:pt x="17341" y="2324"/>
                    <a:pt x="17331" y="2321"/>
                    <a:pt x="17322" y="2314"/>
                  </a:cubicBezTo>
                  <a:cubicBezTo>
                    <a:pt x="17253" y="2261"/>
                    <a:pt x="17183" y="2208"/>
                    <a:pt x="17114" y="2158"/>
                  </a:cubicBezTo>
                  <a:cubicBezTo>
                    <a:pt x="17092" y="2142"/>
                    <a:pt x="17087" y="2111"/>
                    <a:pt x="17103" y="2089"/>
                  </a:cubicBezTo>
                  <a:cubicBezTo>
                    <a:pt x="17119" y="2068"/>
                    <a:pt x="17150" y="2063"/>
                    <a:pt x="17171" y="2079"/>
                  </a:cubicBezTo>
                  <a:cubicBezTo>
                    <a:pt x="17241" y="2130"/>
                    <a:pt x="17312" y="2183"/>
                    <a:pt x="17381" y="2236"/>
                  </a:cubicBezTo>
                  <a:cubicBezTo>
                    <a:pt x="17403" y="2253"/>
                    <a:pt x="17407" y="2284"/>
                    <a:pt x="17390" y="2305"/>
                  </a:cubicBezTo>
                  <a:cubicBezTo>
                    <a:pt x="17381" y="2318"/>
                    <a:pt x="17366" y="2324"/>
                    <a:pt x="17352" y="2324"/>
                  </a:cubicBezTo>
                  <a:close/>
                  <a:moveTo>
                    <a:pt x="4036" y="2492"/>
                  </a:moveTo>
                  <a:cubicBezTo>
                    <a:pt x="4022" y="2492"/>
                    <a:pt x="4007" y="2486"/>
                    <a:pt x="3998" y="2474"/>
                  </a:cubicBezTo>
                  <a:cubicBezTo>
                    <a:pt x="3981" y="2453"/>
                    <a:pt x="3984" y="2422"/>
                    <a:pt x="4005" y="2405"/>
                  </a:cubicBezTo>
                  <a:cubicBezTo>
                    <a:pt x="4072" y="2350"/>
                    <a:pt x="4141" y="2296"/>
                    <a:pt x="4211" y="2242"/>
                  </a:cubicBezTo>
                  <a:cubicBezTo>
                    <a:pt x="4232" y="2226"/>
                    <a:pt x="4263" y="2230"/>
                    <a:pt x="4279" y="2251"/>
                  </a:cubicBezTo>
                  <a:cubicBezTo>
                    <a:pt x="4296" y="2273"/>
                    <a:pt x="4292" y="2303"/>
                    <a:pt x="4270" y="2320"/>
                  </a:cubicBezTo>
                  <a:cubicBezTo>
                    <a:pt x="4202" y="2373"/>
                    <a:pt x="4133" y="2427"/>
                    <a:pt x="4067" y="2481"/>
                  </a:cubicBezTo>
                  <a:cubicBezTo>
                    <a:pt x="4058" y="2488"/>
                    <a:pt x="4047" y="2492"/>
                    <a:pt x="4036" y="2492"/>
                  </a:cubicBezTo>
                  <a:close/>
                  <a:moveTo>
                    <a:pt x="17758" y="2653"/>
                  </a:moveTo>
                  <a:cubicBezTo>
                    <a:pt x="17747" y="2653"/>
                    <a:pt x="17735" y="2649"/>
                    <a:pt x="17726" y="2641"/>
                  </a:cubicBezTo>
                  <a:cubicBezTo>
                    <a:pt x="17661" y="2585"/>
                    <a:pt x="17593" y="2530"/>
                    <a:pt x="17526" y="2475"/>
                  </a:cubicBezTo>
                  <a:cubicBezTo>
                    <a:pt x="17505" y="2458"/>
                    <a:pt x="17502" y="2427"/>
                    <a:pt x="17519" y="2406"/>
                  </a:cubicBezTo>
                  <a:cubicBezTo>
                    <a:pt x="17536" y="2385"/>
                    <a:pt x="17566" y="2382"/>
                    <a:pt x="17588" y="2399"/>
                  </a:cubicBezTo>
                  <a:cubicBezTo>
                    <a:pt x="17655" y="2454"/>
                    <a:pt x="17723" y="2510"/>
                    <a:pt x="17790" y="2566"/>
                  </a:cubicBezTo>
                  <a:cubicBezTo>
                    <a:pt x="17810" y="2584"/>
                    <a:pt x="17813" y="2615"/>
                    <a:pt x="17795" y="2635"/>
                  </a:cubicBezTo>
                  <a:cubicBezTo>
                    <a:pt x="17785" y="2647"/>
                    <a:pt x="17772" y="2653"/>
                    <a:pt x="17758" y="2653"/>
                  </a:cubicBezTo>
                  <a:close/>
                  <a:moveTo>
                    <a:pt x="3638" y="2830"/>
                  </a:moveTo>
                  <a:cubicBezTo>
                    <a:pt x="3625" y="2830"/>
                    <a:pt x="3612" y="2825"/>
                    <a:pt x="3602" y="2814"/>
                  </a:cubicBezTo>
                  <a:cubicBezTo>
                    <a:pt x="3584" y="2794"/>
                    <a:pt x="3586" y="2763"/>
                    <a:pt x="3606" y="2745"/>
                  </a:cubicBezTo>
                  <a:cubicBezTo>
                    <a:pt x="3671" y="2687"/>
                    <a:pt x="3737" y="2629"/>
                    <a:pt x="3803" y="2572"/>
                  </a:cubicBezTo>
                  <a:cubicBezTo>
                    <a:pt x="3824" y="2555"/>
                    <a:pt x="3855" y="2557"/>
                    <a:pt x="3872" y="2578"/>
                  </a:cubicBezTo>
                  <a:cubicBezTo>
                    <a:pt x="3890" y="2599"/>
                    <a:pt x="3887" y="2629"/>
                    <a:pt x="3867" y="2647"/>
                  </a:cubicBezTo>
                  <a:cubicBezTo>
                    <a:pt x="3801" y="2703"/>
                    <a:pt x="3735" y="2760"/>
                    <a:pt x="3671" y="2818"/>
                  </a:cubicBezTo>
                  <a:cubicBezTo>
                    <a:pt x="3662" y="2826"/>
                    <a:pt x="3650" y="2830"/>
                    <a:pt x="3638" y="2830"/>
                  </a:cubicBezTo>
                  <a:close/>
                  <a:moveTo>
                    <a:pt x="18148" y="3000"/>
                  </a:moveTo>
                  <a:cubicBezTo>
                    <a:pt x="18136" y="3000"/>
                    <a:pt x="18124" y="2996"/>
                    <a:pt x="18114" y="2987"/>
                  </a:cubicBezTo>
                  <a:cubicBezTo>
                    <a:pt x="18051" y="2928"/>
                    <a:pt x="17986" y="2869"/>
                    <a:pt x="17922" y="2812"/>
                  </a:cubicBezTo>
                  <a:cubicBezTo>
                    <a:pt x="17902" y="2794"/>
                    <a:pt x="17900" y="2763"/>
                    <a:pt x="17918" y="2743"/>
                  </a:cubicBezTo>
                  <a:cubicBezTo>
                    <a:pt x="17936" y="2723"/>
                    <a:pt x="17967" y="2721"/>
                    <a:pt x="17987" y="2739"/>
                  </a:cubicBezTo>
                  <a:cubicBezTo>
                    <a:pt x="18052" y="2796"/>
                    <a:pt x="18117" y="2856"/>
                    <a:pt x="18181" y="2916"/>
                  </a:cubicBezTo>
                  <a:cubicBezTo>
                    <a:pt x="18201" y="2934"/>
                    <a:pt x="18202" y="2965"/>
                    <a:pt x="18183" y="2985"/>
                  </a:cubicBezTo>
                  <a:cubicBezTo>
                    <a:pt x="18174" y="2995"/>
                    <a:pt x="18161" y="3000"/>
                    <a:pt x="18148" y="3000"/>
                  </a:cubicBezTo>
                  <a:close/>
                  <a:moveTo>
                    <a:pt x="3258" y="3187"/>
                  </a:moveTo>
                  <a:cubicBezTo>
                    <a:pt x="3245" y="3187"/>
                    <a:pt x="3232" y="3182"/>
                    <a:pt x="3223" y="3173"/>
                  </a:cubicBezTo>
                  <a:cubicBezTo>
                    <a:pt x="3204" y="3153"/>
                    <a:pt x="3204" y="3122"/>
                    <a:pt x="3223" y="3103"/>
                  </a:cubicBezTo>
                  <a:cubicBezTo>
                    <a:pt x="3286" y="3042"/>
                    <a:pt x="3349" y="2981"/>
                    <a:pt x="3412" y="2922"/>
                  </a:cubicBezTo>
                  <a:cubicBezTo>
                    <a:pt x="3432" y="2903"/>
                    <a:pt x="3463" y="2904"/>
                    <a:pt x="3482" y="2924"/>
                  </a:cubicBezTo>
                  <a:cubicBezTo>
                    <a:pt x="3500" y="2944"/>
                    <a:pt x="3499" y="2975"/>
                    <a:pt x="3479" y="2993"/>
                  </a:cubicBezTo>
                  <a:cubicBezTo>
                    <a:pt x="3417" y="3052"/>
                    <a:pt x="3354" y="3112"/>
                    <a:pt x="3292" y="3173"/>
                  </a:cubicBezTo>
                  <a:cubicBezTo>
                    <a:pt x="3283" y="3183"/>
                    <a:pt x="3270" y="3187"/>
                    <a:pt x="3258" y="3187"/>
                  </a:cubicBezTo>
                  <a:close/>
                  <a:moveTo>
                    <a:pt x="18520" y="3366"/>
                  </a:moveTo>
                  <a:cubicBezTo>
                    <a:pt x="18507" y="3366"/>
                    <a:pt x="18494" y="3361"/>
                    <a:pt x="18485" y="3352"/>
                  </a:cubicBezTo>
                  <a:cubicBezTo>
                    <a:pt x="18425" y="3290"/>
                    <a:pt x="18363" y="3228"/>
                    <a:pt x="18302" y="3167"/>
                  </a:cubicBezTo>
                  <a:cubicBezTo>
                    <a:pt x="18282" y="3148"/>
                    <a:pt x="18282" y="3117"/>
                    <a:pt x="18301" y="3098"/>
                  </a:cubicBezTo>
                  <a:cubicBezTo>
                    <a:pt x="18320" y="3079"/>
                    <a:pt x="18351" y="3078"/>
                    <a:pt x="18370" y="3097"/>
                  </a:cubicBezTo>
                  <a:cubicBezTo>
                    <a:pt x="18432" y="3158"/>
                    <a:pt x="18495" y="3221"/>
                    <a:pt x="18555" y="3283"/>
                  </a:cubicBezTo>
                  <a:cubicBezTo>
                    <a:pt x="18574" y="3303"/>
                    <a:pt x="18573" y="3334"/>
                    <a:pt x="18554" y="3353"/>
                  </a:cubicBezTo>
                  <a:cubicBezTo>
                    <a:pt x="18545" y="3362"/>
                    <a:pt x="18532" y="3366"/>
                    <a:pt x="18520" y="3366"/>
                  </a:cubicBezTo>
                  <a:close/>
                  <a:moveTo>
                    <a:pt x="2895" y="3562"/>
                  </a:moveTo>
                  <a:cubicBezTo>
                    <a:pt x="2883" y="3562"/>
                    <a:pt x="2871" y="3558"/>
                    <a:pt x="2861" y="3550"/>
                  </a:cubicBezTo>
                  <a:cubicBezTo>
                    <a:pt x="2841" y="3531"/>
                    <a:pt x="2840" y="3500"/>
                    <a:pt x="2859" y="3480"/>
                  </a:cubicBezTo>
                  <a:cubicBezTo>
                    <a:pt x="2917" y="3417"/>
                    <a:pt x="2978" y="3352"/>
                    <a:pt x="3039" y="3290"/>
                  </a:cubicBezTo>
                  <a:cubicBezTo>
                    <a:pt x="3058" y="3270"/>
                    <a:pt x="3089" y="3270"/>
                    <a:pt x="3108" y="3289"/>
                  </a:cubicBezTo>
                  <a:cubicBezTo>
                    <a:pt x="3127" y="3307"/>
                    <a:pt x="3128" y="3338"/>
                    <a:pt x="3109" y="3358"/>
                  </a:cubicBezTo>
                  <a:cubicBezTo>
                    <a:pt x="3049" y="3420"/>
                    <a:pt x="2989" y="3484"/>
                    <a:pt x="2931" y="3547"/>
                  </a:cubicBezTo>
                  <a:cubicBezTo>
                    <a:pt x="2921" y="3557"/>
                    <a:pt x="2908" y="3562"/>
                    <a:pt x="2895" y="3562"/>
                  </a:cubicBezTo>
                  <a:close/>
                  <a:moveTo>
                    <a:pt x="18874" y="3750"/>
                  </a:moveTo>
                  <a:cubicBezTo>
                    <a:pt x="18861" y="3750"/>
                    <a:pt x="18847" y="3744"/>
                    <a:pt x="18837" y="3733"/>
                  </a:cubicBezTo>
                  <a:cubicBezTo>
                    <a:pt x="18780" y="3668"/>
                    <a:pt x="18721" y="3603"/>
                    <a:pt x="18663" y="3540"/>
                  </a:cubicBezTo>
                  <a:cubicBezTo>
                    <a:pt x="18645" y="3520"/>
                    <a:pt x="18646" y="3489"/>
                    <a:pt x="18666" y="3471"/>
                  </a:cubicBezTo>
                  <a:cubicBezTo>
                    <a:pt x="18686" y="3453"/>
                    <a:pt x="18717" y="3454"/>
                    <a:pt x="18735" y="3474"/>
                  </a:cubicBezTo>
                  <a:cubicBezTo>
                    <a:pt x="18794" y="3537"/>
                    <a:pt x="18853" y="3603"/>
                    <a:pt x="18911" y="3669"/>
                  </a:cubicBezTo>
                  <a:cubicBezTo>
                    <a:pt x="18929" y="3689"/>
                    <a:pt x="18927" y="3720"/>
                    <a:pt x="18906" y="3738"/>
                  </a:cubicBezTo>
                  <a:cubicBezTo>
                    <a:pt x="18897" y="3746"/>
                    <a:pt x="18886" y="3750"/>
                    <a:pt x="18874" y="3750"/>
                  </a:cubicBezTo>
                  <a:close/>
                  <a:moveTo>
                    <a:pt x="2550" y="3955"/>
                  </a:moveTo>
                  <a:cubicBezTo>
                    <a:pt x="2539" y="3955"/>
                    <a:pt x="2528" y="3951"/>
                    <a:pt x="2518" y="3944"/>
                  </a:cubicBezTo>
                  <a:cubicBezTo>
                    <a:pt x="2498" y="3926"/>
                    <a:pt x="2495" y="3895"/>
                    <a:pt x="2512" y="3875"/>
                  </a:cubicBezTo>
                  <a:cubicBezTo>
                    <a:pt x="2568" y="3808"/>
                    <a:pt x="2626" y="3741"/>
                    <a:pt x="2683" y="3675"/>
                  </a:cubicBezTo>
                  <a:cubicBezTo>
                    <a:pt x="2701" y="3655"/>
                    <a:pt x="2732" y="3653"/>
                    <a:pt x="2752" y="3671"/>
                  </a:cubicBezTo>
                  <a:cubicBezTo>
                    <a:pt x="2772" y="3689"/>
                    <a:pt x="2774" y="3720"/>
                    <a:pt x="2757" y="3740"/>
                  </a:cubicBezTo>
                  <a:cubicBezTo>
                    <a:pt x="2700" y="3805"/>
                    <a:pt x="2643" y="3871"/>
                    <a:pt x="2587" y="3937"/>
                  </a:cubicBezTo>
                  <a:cubicBezTo>
                    <a:pt x="2578" y="3949"/>
                    <a:pt x="2564" y="3955"/>
                    <a:pt x="2550" y="3955"/>
                  </a:cubicBezTo>
                  <a:close/>
                  <a:moveTo>
                    <a:pt x="19209" y="4150"/>
                  </a:moveTo>
                  <a:cubicBezTo>
                    <a:pt x="19195" y="4150"/>
                    <a:pt x="19181" y="4144"/>
                    <a:pt x="19171" y="4131"/>
                  </a:cubicBezTo>
                  <a:cubicBezTo>
                    <a:pt x="19117" y="4064"/>
                    <a:pt x="19062" y="3996"/>
                    <a:pt x="19007" y="3930"/>
                  </a:cubicBezTo>
                  <a:cubicBezTo>
                    <a:pt x="18989" y="3910"/>
                    <a:pt x="18992" y="3879"/>
                    <a:pt x="19013" y="3861"/>
                  </a:cubicBezTo>
                  <a:cubicBezTo>
                    <a:pt x="19033" y="3844"/>
                    <a:pt x="19064" y="3847"/>
                    <a:pt x="19082" y="3867"/>
                  </a:cubicBezTo>
                  <a:cubicBezTo>
                    <a:pt x="19138" y="3934"/>
                    <a:pt x="19193" y="4002"/>
                    <a:pt x="19248" y="4070"/>
                  </a:cubicBezTo>
                  <a:cubicBezTo>
                    <a:pt x="19264" y="4091"/>
                    <a:pt x="19261" y="4122"/>
                    <a:pt x="19240" y="4139"/>
                  </a:cubicBezTo>
                  <a:cubicBezTo>
                    <a:pt x="19231" y="4146"/>
                    <a:pt x="19220" y="4150"/>
                    <a:pt x="19209" y="4150"/>
                  </a:cubicBezTo>
                  <a:close/>
                  <a:moveTo>
                    <a:pt x="2224" y="4364"/>
                  </a:moveTo>
                  <a:cubicBezTo>
                    <a:pt x="2214" y="4364"/>
                    <a:pt x="2204" y="4360"/>
                    <a:pt x="2195" y="4354"/>
                  </a:cubicBezTo>
                  <a:cubicBezTo>
                    <a:pt x="2173" y="4337"/>
                    <a:pt x="2169" y="4307"/>
                    <a:pt x="2185" y="4285"/>
                  </a:cubicBezTo>
                  <a:cubicBezTo>
                    <a:pt x="2238" y="4216"/>
                    <a:pt x="2292" y="4146"/>
                    <a:pt x="2346" y="4078"/>
                  </a:cubicBezTo>
                  <a:cubicBezTo>
                    <a:pt x="2363" y="4057"/>
                    <a:pt x="2394" y="4053"/>
                    <a:pt x="2415" y="4070"/>
                  </a:cubicBezTo>
                  <a:cubicBezTo>
                    <a:pt x="2436" y="4087"/>
                    <a:pt x="2440" y="4118"/>
                    <a:pt x="2423" y="4139"/>
                  </a:cubicBezTo>
                  <a:cubicBezTo>
                    <a:pt x="2369" y="4206"/>
                    <a:pt x="2315" y="4275"/>
                    <a:pt x="2263" y="4344"/>
                  </a:cubicBezTo>
                  <a:cubicBezTo>
                    <a:pt x="2254" y="4357"/>
                    <a:pt x="2239" y="4364"/>
                    <a:pt x="2224" y="4364"/>
                  </a:cubicBezTo>
                  <a:close/>
                  <a:moveTo>
                    <a:pt x="19525" y="4565"/>
                  </a:moveTo>
                  <a:cubicBezTo>
                    <a:pt x="19509" y="4565"/>
                    <a:pt x="19494" y="4558"/>
                    <a:pt x="19485" y="4545"/>
                  </a:cubicBezTo>
                  <a:cubicBezTo>
                    <a:pt x="19434" y="4475"/>
                    <a:pt x="19382" y="4405"/>
                    <a:pt x="19330" y="4336"/>
                  </a:cubicBezTo>
                  <a:cubicBezTo>
                    <a:pt x="19314" y="4315"/>
                    <a:pt x="19318" y="4284"/>
                    <a:pt x="19340" y="4268"/>
                  </a:cubicBezTo>
                  <a:cubicBezTo>
                    <a:pt x="19361" y="4251"/>
                    <a:pt x="19392" y="4256"/>
                    <a:pt x="19408" y="4277"/>
                  </a:cubicBezTo>
                  <a:cubicBezTo>
                    <a:pt x="19461" y="4346"/>
                    <a:pt x="19513" y="4417"/>
                    <a:pt x="19564" y="4488"/>
                  </a:cubicBezTo>
                  <a:cubicBezTo>
                    <a:pt x="19580" y="4510"/>
                    <a:pt x="19575" y="4540"/>
                    <a:pt x="19553" y="4556"/>
                  </a:cubicBezTo>
                  <a:cubicBezTo>
                    <a:pt x="19545" y="4562"/>
                    <a:pt x="19535" y="4565"/>
                    <a:pt x="19525" y="4565"/>
                  </a:cubicBezTo>
                  <a:close/>
                  <a:moveTo>
                    <a:pt x="1919" y="4788"/>
                  </a:moveTo>
                  <a:cubicBezTo>
                    <a:pt x="1909" y="4788"/>
                    <a:pt x="1900" y="4785"/>
                    <a:pt x="1891" y="4779"/>
                  </a:cubicBezTo>
                  <a:cubicBezTo>
                    <a:pt x="1869" y="4764"/>
                    <a:pt x="1863" y="4734"/>
                    <a:pt x="1879" y="4711"/>
                  </a:cubicBezTo>
                  <a:cubicBezTo>
                    <a:pt x="1928" y="4639"/>
                    <a:pt x="1978" y="4567"/>
                    <a:pt x="2029" y="4496"/>
                  </a:cubicBezTo>
                  <a:cubicBezTo>
                    <a:pt x="2045" y="4474"/>
                    <a:pt x="2076" y="4469"/>
                    <a:pt x="2098" y="4485"/>
                  </a:cubicBezTo>
                  <a:cubicBezTo>
                    <a:pt x="2120" y="4501"/>
                    <a:pt x="2125" y="4532"/>
                    <a:pt x="2109" y="4554"/>
                  </a:cubicBezTo>
                  <a:cubicBezTo>
                    <a:pt x="2058" y="4624"/>
                    <a:pt x="2008" y="4695"/>
                    <a:pt x="1959" y="4766"/>
                  </a:cubicBezTo>
                  <a:cubicBezTo>
                    <a:pt x="1950" y="4780"/>
                    <a:pt x="1935" y="4788"/>
                    <a:pt x="1919" y="4788"/>
                  </a:cubicBezTo>
                  <a:close/>
                  <a:moveTo>
                    <a:pt x="19819" y="4995"/>
                  </a:moveTo>
                  <a:cubicBezTo>
                    <a:pt x="19803" y="4995"/>
                    <a:pt x="19788" y="4988"/>
                    <a:pt x="19778" y="4973"/>
                  </a:cubicBezTo>
                  <a:cubicBezTo>
                    <a:pt x="19731" y="4901"/>
                    <a:pt x="19683" y="4829"/>
                    <a:pt x="19634" y="4757"/>
                  </a:cubicBezTo>
                  <a:cubicBezTo>
                    <a:pt x="19619" y="4735"/>
                    <a:pt x="19625" y="4705"/>
                    <a:pt x="19647" y="4689"/>
                  </a:cubicBezTo>
                  <a:cubicBezTo>
                    <a:pt x="19669" y="4674"/>
                    <a:pt x="19700" y="4680"/>
                    <a:pt x="19715" y="4702"/>
                  </a:cubicBezTo>
                  <a:cubicBezTo>
                    <a:pt x="19764" y="4774"/>
                    <a:pt x="19813" y="4847"/>
                    <a:pt x="19860" y="4920"/>
                  </a:cubicBezTo>
                  <a:cubicBezTo>
                    <a:pt x="19875" y="4942"/>
                    <a:pt x="19869" y="4973"/>
                    <a:pt x="19846" y="4988"/>
                  </a:cubicBezTo>
                  <a:cubicBezTo>
                    <a:pt x="19838" y="4993"/>
                    <a:pt x="19829" y="4995"/>
                    <a:pt x="19819" y="4995"/>
                  </a:cubicBezTo>
                  <a:close/>
                  <a:moveTo>
                    <a:pt x="1634" y="5226"/>
                  </a:moveTo>
                  <a:cubicBezTo>
                    <a:pt x="1626" y="5226"/>
                    <a:pt x="1617" y="5224"/>
                    <a:pt x="1609" y="5219"/>
                  </a:cubicBezTo>
                  <a:cubicBezTo>
                    <a:pt x="1586" y="5205"/>
                    <a:pt x="1578" y="5175"/>
                    <a:pt x="1593" y="5152"/>
                  </a:cubicBezTo>
                  <a:cubicBezTo>
                    <a:pt x="1638" y="5078"/>
                    <a:pt x="1685" y="5003"/>
                    <a:pt x="1733" y="4930"/>
                  </a:cubicBezTo>
                  <a:cubicBezTo>
                    <a:pt x="1748" y="4907"/>
                    <a:pt x="1778" y="4901"/>
                    <a:pt x="1801" y="4915"/>
                  </a:cubicBezTo>
                  <a:cubicBezTo>
                    <a:pt x="1823" y="4930"/>
                    <a:pt x="1830" y="4960"/>
                    <a:pt x="1815" y="4983"/>
                  </a:cubicBezTo>
                  <a:cubicBezTo>
                    <a:pt x="1768" y="5056"/>
                    <a:pt x="1721" y="5130"/>
                    <a:pt x="1676" y="5203"/>
                  </a:cubicBezTo>
                  <a:cubicBezTo>
                    <a:pt x="1667" y="5218"/>
                    <a:pt x="1651" y="5226"/>
                    <a:pt x="1634" y="5226"/>
                  </a:cubicBezTo>
                  <a:close/>
                  <a:moveTo>
                    <a:pt x="20093" y="5439"/>
                  </a:moveTo>
                  <a:cubicBezTo>
                    <a:pt x="20076" y="5439"/>
                    <a:pt x="20060" y="5430"/>
                    <a:pt x="20050" y="5415"/>
                  </a:cubicBezTo>
                  <a:cubicBezTo>
                    <a:pt x="20007" y="5341"/>
                    <a:pt x="19963" y="5266"/>
                    <a:pt x="19917" y="5192"/>
                  </a:cubicBezTo>
                  <a:cubicBezTo>
                    <a:pt x="19903" y="5169"/>
                    <a:pt x="19910" y="5139"/>
                    <a:pt x="19933" y="5125"/>
                  </a:cubicBezTo>
                  <a:cubicBezTo>
                    <a:pt x="19956" y="5111"/>
                    <a:pt x="19986" y="5118"/>
                    <a:pt x="20000" y="5141"/>
                  </a:cubicBezTo>
                  <a:cubicBezTo>
                    <a:pt x="20046" y="5216"/>
                    <a:pt x="20092" y="5291"/>
                    <a:pt x="20135" y="5366"/>
                  </a:cubicBezTo>
                  <a:cubicBezTo>
                    <a:pt x="20149" y="5389"/>
                    <a:pt x="20141" y="5419"/>
                    <a:pt x="20117" y="5432"/>
                  </a:cubicBezTo>
                  <a:cubicBezTo>
                    <a:pt x="20110" y="5437"/>
                    <a:pt x="20101" y="5439"/>
                    <a:pt x="20093" y="5439"/>
                  </a:cubicBezTo>
                  <a:close/>
                  <a:moveTo>
                    <a:pt x="1371" y="5679"/>
                  </a:moveTo>
                  <a:cubicBezTo>
                    <a:pt x="1363" y="5679"/>
                    <a:pt x="1355" y="5677"/>
                    <a:pt x="1348" y="5673"/>
                  </a:cubicBezTo>
                  <a:cubicBezTo>
                    <a:pt x="1324" y="5660"/>
                    <a:pt x="1315" y="5630"/>
                    <a:pt x="1328" y="5606"/>
                  </a:cubicBezTo>
                  <a:cubicBezTo>
                    <a:pt x="1370" y="5530"/>
                    <a:pt x="1414" y="5453"/>
                    <a:pt x="1458" y="5377"/>
                  </a:cubicBezTo>
                  <a:cubicBezTo>
                    <a:pt x="1471" y="5354"/>
                    <a:pt x="1501" y="5346"/>
                    <a:pt x="1525" y="5360"/>
                  </a:cubicBezTo>
                  <a:cubicBezTo>
                    <a:pt x="1548" y="5373"/>
                    <a:pt x="1556" y="5403"/>
                    <a:pt x="1542" y="5427"/>
                  </a:cubicBezTo>
                  <a:cubicBezTo>
                    <a:pt x="1499" y="5501"/>
                    <a:pt x="1456" y="5578"/>
                    <a:pt x="1414" y="5653"/>
                  </a:cubicBezTo>
                  <a:cubicBezTo>
                    <a:pt x="1405" y="5669"/>
                    <a:pt x="1389" y="5679"/>
                    <a:pt x="1371" y="5679"/>
                  </a:cubicBezTo>
                  <a:close/>
                  <a:moveTo>
                    <a:pt x="20344" y="5895"/>
                  </a:moveTo>
                  <a:cubicBezTo>
                    <a:pt x="20327" y="5895"/>
                    <a:pt x="20310" y="5886"/>
                    <a:pt x="20301" y="5869"/>
                  </a:cubicBezTo>
                  <a:cubicBezTo>
                    <a:pt x="20261" y="5792"/>
                    <a:pt x="20220" y="5715"/>
                    <a:pt x="20178" y="5640"/>
                  </a:cubicBezTo>
                  <a:cubicBezTo>
                    <a:pt x="20165" y="5617"/>
                    <a:pt x="20174" y="5587"/>
                    <a:pt x="20198" y="5574"/>
                  </a:cubicBezTo>
                  <a:cubicBezTo>
                    <a:pt x="20221" y="5561"/>
                    <a:pt x="20251" y="5569"/>
                    <a:pt x="20264" y="5593"/>
                  </a:cubicBezTo>
                  <a:cubicBezTo>
                    <a:pt x="20306" y="5669"/>
                    <a:pt x="20348" y="5746"/>
                    <a:pt x="20388" y="5824"/>
                  </a:cubicBezTo>
                  <a:cubicBezTo>
                    <a:pt x="20400" y="5848"/>
                    <a:pt x="20391" y="5877"/>
                    <a:pt x="20367" y="5890"/>
                  </a:cubicBezTo>
                  <a:cubicBezTo>
                    <a:pt x="20360" y="5894"/>
                    <a:pt x="20352" y="5895"/>
                    <a:pt x="20344" y="5895"/>
                  </a:cubicBezTo>
                  <a:close/>
                  <a:moveTo>
                    <a:pt x="1131" y="6143"/>
                  </a:moveTo>
                  <a:cubicBezTo>
                    <a:pt x="1123" y="6143"/>
                    <a:pt x="1116" y="6142"/>
                    <a:pt x="1109" y="6138"/>
                  </a:cubicBezTo>
                  <a:cubicBezTo>
                    <a:pt x="1085" y="6126"/>
                    <a:pt x="1075" y="6097"/>
                    <a:pt x="1087" y="6073"/>
                  </a:cubicBezTo>
                  <a:cubicBezTo>
                    <a:pt x="1125" y="5994"/>
                    <a:pt x="1165" y="5915"/>
                    <a:pt x="1205" y="5838"/>
                  </a:cubicBezTo>
                  <a:cubicBezTo>
                    <a:pt x="1217" y="5814"/>
                    <a:pt x="1247" y="5804"/>
                    <a:pt x="1271" y="5817"/>
                  </a:cubicBezTo>
                  <a:cubicBezTo>
                    <a:pt x="1295" y="5829"/>
                    <a:pt x="1304" y="5859"/>
                    <a:pt x="1292" y="5883"/>
                  </a:cubicBezTo>
                  <a:cubicBezTo>
                    <a:pt x="1252" y="5960"/>
                    <a:pt x="1213" y="6038"/>
                    <a:pt x="1175" y="6116"/>
                  </a:cubicBezTo>
                  <a:cubicBezTo>
                    <a:pt x="1166" y="6133"/>
                    <a:pt x="1149" y="6143"/>
                    <a:pt x="1131" y="6143"/>
                  </a:cubicBezTo>
                  <a:close/>
                  <a:moveTo>
                    <a:pt x="20573" y="6363"/>
                  </a:moveTo>
                  <a:cubicBezTo>
                    <a:pt x="20555" y="6363"/>
                    <a:pt x="20537" y="6352"/>
                    <a:pt x="20529" y="6335"/>
                  </a:cubicBezTo>
                  <a:cubicBezTo>
                    <a:pt x="20493" y="6256"/>
                    <a:pt x="20456" y="6178"/>
                    <a:pt x="20418" y="6100"/>
                  </a:cubicBezTo>
                  <a:cubicBezTo>
                    <a:pt x="20406" y="6076"/>
                    <a:pt x="20416" y="6047"/>
                    <a:pt x="20440" y="6035"/>
                  </a:cubicBezTo>
                  <a:cubicBezTo>
                    <a:pt x="20464" y="6023"/>
                    <a:pt x="20494" y="6033"/>
                    <a:pt x="20506" y="6057"/>
                  </a:cubicBezTo>
                  <a:cubicBezTo>
                    <a:pt x="20544" y="6135"/>
                    <a:pt x="20582" y="6215"/>
                    <a:pt x="20618" y="6294"/>
                  </a:cubicBezTo>
                  <a:cubicBezTo>
                    <a:pt x="20629" y="6318"/>
                    <a:pt x="20618" y="6347"/>
                    <a:pt x="20594" y="6359"/>
                  </a:cubicBezTo>
                  <a:cubicBezTo>
                    <a:pt x="20587" y="6362"/>
                    <a:pt x="20580" y="6363"/>
                    <a:pt x="20573" y="6363"/>
                  </a:cubicBezTo>
                  <a:close/>
                  <a:moveTo>
                    <a:pt x="913" y="6619"/>
                  </a:moveTo>
                  <a:cubicBezTo>
                    <a:pt x="906" y="6619"/>
                    <a:pt x="900" y="6618"/>
                    <a:pt x="894" y="6615"/>
                  </a:cubicBezTo>
                  <a:cubicBezTo>
                    <a:pt x="869" y="6605"/>
                    <a:pt x="857" y="6576"/>
                    <a:pt x="868" y="6551"/>
                  </a:cubicBezTo>
                  <a:cubicBezTo>
                    <a:pt x="902" y="6470"/>
                    <a:pt x="938" y="6390"/>
                    <a:pt x="974" y="6310"/>
                  </a:cubicBezTo>
                  <a:cubicBezTo>
                    <a:pt x="986" y="6286"/>
                    <a:pt x="1015" y="6275"/>
                    <a:pt x="1039" y="6286"/>
                  </a:cubicBezTo>
                  <a:cubicBezTo>
                    <a:pt x="1064" y="6298"/>
                    <a:pt x="1075" y="6327"/>
                    <a:pt x="1063" y="6351"/>
                  </a:cubicBezTo>
                  <a:cubicBezTo>
                    <a:pt x="1027" y="6430"/>
                    <a:pt x="992" y="6510"/>
                    <a:pt x="958" y="6590"/>
                  </a:cubicBezTo>
                  <a:cubicBezTo>
                    <a:pt x="950" y="6608"/>
                    <a:pt x="932" y="6619"/>
                    <a:pt x="913" y="6619"/>
                  </a:cubicBezTo>
                  <a:close/>
                  <a:moveTo>
                    <a:pt x="20779" y="6841"/>
                  </a:moveTo>
                  <a:cubicBezTo>
                    <a:pt x="20760" y="6841"/>
                    <a:pt x="20741" y="6829"/>
                    <a:pt x="20734" y="6810"/>
                  </a:cubicBezTo>
                  <a:cubicBezTo>
                    <a:pt x="20702" y="6731"/>
                    <a:pt x="20668" y="6651"/>
                    <a:pt x="20634" y="6571"/>
                  </a:cubicBezTo>
                  <a:cubicBezTo>
                    <a:pt x="20623" y="6546"/>
                    <a:pt x="20635" y="6518"/>
                    <a:pt x="20660" y="6507"/>
                  </a:cubicBezTo>
                  <a:cubicBezTo>
                    <a:pt x="20685" y="6496"/>
                    <a:pt x="20713" y="6508"/>
                    <a:pt x="20724" y="6532"/>
                  </a:cubicBezTo>
                  <a:cubicBezTo>
                    <a:pt x="20759" y="6613"/>
                    <a:pt x="20792" y="6694"/>
                    <a:pt x="20825" y="6774"/>
                  </a:cubicBezTo>
                  <a:cubicBezTo>
                    <a:pt x="20835" y="6799"/>
                    <a:pt x="20822" y="6827"/>
                    <a:pt x="20797" y="6837"/>
                  </a:cubicBezTo>
                  <a:cubicBezTo>
                    <a:pt x="20791" y="6840"/>
                    <a:pt x="20785" y="6841"/>
                    <a:pt x="20779" y="6841"/>
                  </a:cubicBezTo>
                  <a:close/>
                  <a:moveTo>
                    <a:pt x="718" y="7106"/>
                  </a:moveTo>
                  <a:cubicBezTo>
                    <a:pt x="713" y="7106"/>
                    <a:pt x="707" y="7105"/>
                    <a:pt x="701" y="7102"/>
                  </a:cubicBezTo>
                  <a:cubicBezTo>
                    <a:pt x="676" y="7093"/>
                    <a:pt x="663" y="7065"/>
                    <a:pt x="673" y="7040"/>
                  </a:cubicBezTo>
                  <a:cubicBezTo>
                    <a:pt x="703" y="6957"/>
                    <a:pt x="735" y="6875"/>
                    <a:pt x="767" y="6794"/>
                  </a:cubicBezTo>
                  <a:cubicBezTo>
                    <a:pt x="777" y="6769"/>
                    <a:pt x="806" y="6757"/>
                    <a:pt x="831" y="6767"/>
                  </a:cubicBezTo>
                  <a:cubicBezTo>
                    <a:pt x="856" y="6777"/>
                    <a:pt x="868" y="6805"/>
                    <a:pt x="858" y="6830"/>
                  </a:cubicBezTo>
                  <a:cubicBezTo>
                    <a:pt x="826" y="6910"/>
                    <a:pt x="795" y="6992"/>
                    <a:pt x="764" y="7074"/>
                  </a:cubicBezTo>
                  <a:cubicBezTo>
                    <a:pt x="757" y="7093"/>
                    <a:pt x="738" y="7106"/>
                    <a:pt x="718" y="7106"/>
                  </a:cubicBezTo>
                  <a:close/>
                  <a:moveTo>
                    <a:pt x="20962" y="7330"/>
                  </a:moveTo>
                  <a:cubicBezTo>
                    <a:pt x="20942" y="7330"/>
                    <a:pt x="20923" y="7317"/>
                    <a:pt x="20916" y="7297"/>
                  </a:cubicBezTo>
                  <a:cubicBezTo>
                    <a:pt x="20887" y="7215"/>
                    <a:pt x="20858" y="7133"/>
                    <a:pt x="20828" y="7053"/>
                  </a:cubicBezTo>
                  <a:cubicBezTo>
                    <a:pt x="20818" y="7027"/>
                    <a:pt x="20831" y="6999"/>
                    <a:pt x="20856" y="6990"/>
                  </a:cubicBezTo>
                  <a:cubicBezTo>
                    <a:pt x="20882" y="6980"/>
                    <a:pt x="20910" y="6993"/>
                    <a:pt x="20919" y="7018"/>
                  </a:cubicBezTo>
                  <a:cubicBezTo>
                    <a:pt x="20950" y="7100"/>
                    <a:pt x="20980" y="7183"/>
                    <a:pt x="21008" y="7265"/>
                  </a:cubicBezTo>
                  <a:cubicBezTo>
                    <a:pt x="21017" y="7291"/>
                    <a:pt x="21004" y="7319"/>
                    <a:pt x="20978" y="7327"/>
                  </a:cubicBezTo>
                  <a:cubicBezTo>
                    <a:pt x="20973" y="7329"/>
                    <a:pt x="20967" y="7330"/>
                    <a:pt x="20962" y="7330"/>
                  </a:cubicBezTo>
                  <a:close/>
                  <a:moveTo>
                    <a:pt x="548" y="7601"/>
                  </a:moveTo>
                  <a:cubicBezTo>
                    <a:pt x="543" y="7601"/>
                    <a:pt x="538" y="7600"/>
                    <a:pt x="533" y="7599"/>
                  </a:cubicBezTo>
                  <a:cubicBezTo>
                    <a:pt x="508" y="7591"/>
                    <a:pt x="493" y="7563"/>
                    <a:pt x="501" y="7537"/>
                  </a:cubicBezTo>
                  <a:cubicBezTo>
                    <a:pt x="528" y="7454"/>
                    <a:pt x="555" y="7370"/>
                    <a:pt x="584" y="7287"/>
                  </a:cubicBezTo>
                  <a:cubicBezTo>
                    <a:pt x="593" y="7262"/>
                    <a:pt x="620" y="7248"/>
                    <a:pt x="646" y="7257"/>
                  </a:cubicBezTo>
                  <a:cubicBezTo>
                    <a:pt x="672" y="7266"/>
                    <a:pt x="685" y="7294"/>
                    <a:pt x="677" y="7319"/>
                  </a:cubicBezTo>
                  <a:cubicBezTo>
                    <a:pt x="648" y="7401"/>
                    <a:pt x="621" y="7484"/>
                    <a:pt x="595" y="7567"/>
                  </a:cubicBezTo>
                  <a:cubicBezTo>
                    <a:pt x="588" y="7588"/>
                    <a:pt x="569" y="7601"/>
                    <a:pt x="548" y="7601"/>
                  </a:cubicBezTo>
                  <a:close/>
                  <a:moveTo>
                    <a:pt x="21121" y="7828"/>
                  </a:moveTo>
                  <a:cubicBezTo>
                    <a:pt x="21099" y="7828"/>
                    <a:pt x="21080" y="7814"/>
                    <a:pt x="21074" y="7792"/>
                  </a:cubicBezTo>
                  <a:cubicBezTo>
                    <a:pt x="21049" y="7709"/>
                    <a:pt x="21024" y="7626"/>
                    <a:pt x="20998" y="7544"/>
                  </a:cubicBezTo>
                  <a:cubicBezTo>
                    <a:pt x="20989" y="7518"/>
                    <a:pt x="21004" y="7490"/>
                    <a:pt x="21029" y="7482"/>
                  </a:cubicBezTo>
                  <a:cubicBezTo>
                    <a:pt x="21055" y="7474"/>
                    <a:pt x="21083" y="7488"/>
                    <a:pt x="21091" y="7514"/>
                  </a:cubicBezTo>
                  <a:cubicBezTo>
                    <a:pt x="21117" y="7597"/>
                    <a:pt x="21143" y="7681"/>
                    <a:pt x="21168" y="7765"/>
                  </a:cubicBezTo>
                  <a:cubicBezTo>
                    <a:pt x="21175" y="7791"/>
                    <a:pt x="21160" y="7818"/>
                    <a:pt x="21134" y="7826"/>
                  </a:cubicBezTo>
                  <a:cubicBezTo>
                    <a:pt x="21130" y="7827"/>
                    <a:pt x="21125" y="7828"/>
                    <a:pt x="21121" y="7828"/>
                  </a:cubicBezTo>
                  <a:close/>
                  <a:moveTo>
                    <a:pt x="403" y="8103"/>
                  </a:moveTo>
                  <a:cubicBezTo>
                    <a:pt x="399" y="8103"/>
                    <a:pt x="394" y="8102"/>
                    <a:pt x="390" y="8101"/>
                  </a:cubicBezTo>
                  <a:cubicBezTo>
                    <a:pt x="364" y="8094"/>
                    <a:pt x="348" y="8067"/>
                    <a:pt x="355" y="8041"/>
                  </a:cubicBezTo>
                  <a:cubicBezTo>
                    <a:pt x="377" y="7957"/>
                    <a:pt x="401" y="7872"/>
                    <a:pt x="425" y="7788"/>
                  </a:cubicBezTo>
                  <a:cubicBezTo>
                    <a:pt x="433" y="7762"/>
                    <a:pt x="460" y="7747"/>
                    <a:pt x="486" y="7755"/>
                  </a:cubicBezTo>
                  <a:cubicBezTo>
                    <a:pt x="512" y="7762"/>
                    <a:pt x="527" y="7790"/>
                    <a:pt x="519" y="7816"/>
                  </a:cubicBezTo>
                  <a:cubicBezTo>
                    <a:pt x="495" y="7899"/>
                    <a:pt x="472" y="7983"/>
                    <a:pt x="450" y="8066"/>
                  </a:cubicBezTo>
                  <a:cubicBezTo>
                    <a:pt x="444" y="8088"/>
                    <a:pt x="424" y="8103"/>
                    <a:pt x="403" y="8103"/>
                  </a:cubicBezTo>
                  <a:close/>
                  <a:moveTo>
                    <a:pt x="21255" y="8332"/>
                  </a:moveTo>
                  <a:cubicBezTo>
                    <a:pt x="21233" y="8332"/>
                    <a:pt x="21213" y="8317"/>
                    <a:pt x="21207" y="8295"/>
                  </a:cubicBezTo>
                  <a:cubicBezTo>
                    <a:pt x="21187" y="8210"/>
                    <a:pt x="21166" y="8125"/>
                    <a:pt x="21144" y="8043"/>
                  </a:cubicBezTo>
                  <a:cubicBezTo>
                    <a:pt x="21137" y="8017"/>
                    <a:pt x="21152" y="7990"/>
                    <a:pt x="21178" y="7983"/>
                  </a:cubicBezTo>
                  <a:cubicBezTo>
                    <a:pt x="21204" y="7976"/>
                    <a:pt x="21231" y="7991"/>
                    <a:pt x="21238" y="8018"/>
                  </a:cubicBezTo>
                  <a:cubicBezTo>
                    <a:pt x="21260" y="8101"/>
                    <a:pt x="21282" y="8187"/>
                    <a:pt x="21302" y="8272"/>
                  </a:cubicBezTo>
                  <a:cubicBezTo>
                    <a:pt x="21309" y="8298"/>
                    <a:pt x="21293" y="8325"/>
                    <a:pt x="21266" y="8331"/>
                  </a:cubicBezTo>
                  <a:cubicBezTo>
                    <a:pt x="21262" y="8332"/>
                    <a:pt x="21259" y="8332"/>
                    <a:pt x="21255" y="8332"/>
                  </a:cubicBezTo>
                  <a:close/>
                  <a:moveTo>
                    <a:pt x="282" y="8611"/>
                  </a:moveTo>
                  <a:cubicBezTo>
                    <a:pt x="279" y="8611"/>
                    <a:pt x="275" y="8610"/>
                    <a:pt x="272" y="8610"/>
                  </a:cubicBezTo>
                  <a:cubicBezTo>
                    <a:pt x="246" y="8604"/>
                    <a:pt x="229" y="8578"/>
                    <a:pt x="234" y="8552"/>
                  </a:cubicBezTo>
                  <a:cubicBezTo>
                    <a:pt x="252" y="8467"/>
                    <a:pt x="272" y="8381"/>
                    <a:pt x="292" y="8296"/>
                  </a:cubicBezTo>
                  <a:cubicBezTo>
                    <a:pt x="298" y="8269"/>
                    <a:pt x="324" y="8253"/>
                    <a:pt x="351" y="8259"/>
                  </a:cubicBezTo>
                  <a:cubicBezTo>
                    <a:pt x="377" y="8266"/>
                    <a:pt x="393" y="8292"/>
                    <a:pt x="387" y="8318"/>
                  </a:cubicBezTo>
                  <a:cubicBezTo>
                    <a:pt x="367" y="8402"/>
                    <a:pt x="348" y="8488"/>
                    <a:pt x="330" y="8572"/>
                  </a:cubicBezTo>
                  <a:cubicBezTo>
                    <a:pt x="325" y="8595"/>
                    <a:pt x="305" y="8611"/>
                    <a:pt x="282" y="8611"/>
                  </a:cubicBezTo>
                  <a:close/>
                  <a:moveTo>
                    <a:pt x="21364" y="8843"/>
                  </a:moveTo>
                  <a:cubicBezTo>
                    <a:pt x="21341" y="8843"/>
                    <a:pt x="21321" y="8826"/>
                    <a:pt x="21316" y="8803"/>
                  </a:cubicBezTo>
                  <a:cubicBezTo>
                    <a:pt x="21300" y="8718"/>
                    <a:pt x="21283" y="8632"/>
                    <a:pt x="21265" y="8548"/>
                  </a:cubicBezTo>
                  <a:cubicBezTo>
                    <a:pt x="21259" y="8522"/>
                    <a:pt x="21276" y="8496"/>
                    <a:pt x="21302" y="8490"/>
                  </a:cubicBezTo>
                  <a:cubicBezTo>
                    <a:pt x="21329" y="8484"/>
                    <a:pt x="21355" y="8501"/>
                    <a:pt x="21361" y="8528"/>
                  </a:cubicBezTo>
                  <a:cubicBezTo>
                    <a:pt x="21379" y="8612"/>
                    <a:pt x="21396" y="8699"/>
                    <a:pt x="21412" y="8785"/>
                  </a:cubicBezTo>
                  <a:cubicBezTo>
                    <a:pt x="21417" y="8811"/>
                    <a:pt x="21400" y="8837"/>
                    <a:pt x="21373" y="8842"/>
                  </a:cubicBezTo>
                  <a:cubicBezTo>
                    <a:pt x="21370" y="8843"/>
                    <a:pt x="21367" y="8843"/>
                    <a:pt x="21364" y="8843"/>
                  </a:cubicBezTo>
                  <a:close/>
                  <a:moveTo>
                    <a:pt x="186" y="9124"/>
                  </a:moveTo>
                  <a:cubicBezTo>
                    <a:pt x="184" y="9124"/>
                    <a:pt x="181" y="9124"/>
                    <a:pt x="179" y="9123"/>
                  </a:cubicBezTo>
                  <a:cubicBezTo>
                    <a:pt x="152" y="9119"/>
                    <a:pt x="134" y="9094"/>
                    <a:pt x="138" y="9067"/>
                  </a:cubicBezTo>
                  <a:cubicBezTo>
                    <a:pt x="152" y="8981"/>
                    <a:pt x="167" y="8894"/>
                    <a:pt x="183" y="8809"/>
                  </a:cubicBezTo>
                  <a:cubicBezTo>
                    <a:pt x="188" y="8782"/>
                    <a:pt x="213" y="8765"/>
                    <a:pt x="240" y="8770"/>
                  </a:cubicBezTo>
                  <a:cubicBezTo>
                    <a:pt x="267" y="8775"/>
                    <a:pt x="284" y="8800"/>
                    <a:pt x="279" y="8827"/>
                  </a:cubicBezTo>
                  <a:cubicBezTo>
                    <a:pt x="263" y="8912"/>
                    <a:pt x="248" y="8998"/>
                    <a:pt x="235" y="9083"/>
                  </a:cubicBezTo>
                  <a:cubicBezTo>
                    <a:pt x="231" y="9107"/>
                    <a:pt x="210" y="9124"/>
                    <a:pt x="186" y="9124"/>
                  </a:cubicBezTo>
                  <a:close/>
                  <a:moveTo>
                    <a:pt x="21448" y="9358"/>
                  </a:moveTo>
                  <a:cubicBezTo>
                    <a:pt x="21424" y="9358"/>
                    <a:pt x="21403" y="9340"/>
                    <a:pt x="21400" y="9316"/>
                  </a:cubicBezTo>
                  <a:cubicBezTo>
                    <a:pt x="21388" y="9230"/>
                    <a:pt x="21375" y="9143"/>
                    <a:pt x="21361" y="9059"/>
                  </a:cubicBezTo>
                  <a:cubicBezTo>
                    <a:pt x="21357" y="9032"/>
                    <a:pt x="21375" y="9007"/>
                    <a:pt x="21402" y="9003"/>
                  </a:cubicBezTo>
                  <a:cubicBezTo>
                    <a:pt x="21428" y="8998"/>
                    <a:pt x="21453" y="9016"/>
                    <a:pt x="21458" y="9043"/>
                  </a:cubicBezTo>
                  <a:cubicBezTo>
                    <a:pt x="21472" y="9128"/>
                    <a:pt x="21485" y="9216"/>
                    <a:pt x="21497" y="9302"/>
                  </a:cubicBezTo>
                  <a:cubicBezTo>
                    <a:pt x="21501" y="9329"/>
                    <a:pt x="21482" y="9354"/>
                    <a:pt x="21455" y="9358"/>
                  </a:cubicBezTo>
                  <a:cubicBezTo>
                    <a:pt x="21453" y="9358"/>
                    <a:pt x="21451" y="9358"/>
                    <a:pt x="21448" y="9358"/>
                  </a:cubicBezTo>
                  <a:close/>
                  <a:moveTo>
                    <a:pt x="116" y="9641"/>
                  </a:moveTo>
                  <a:cubicBezTo>
                    <a:pt x="114" y="9641"/>
                    <a:pt x="112" y="9641"/>
                    <a:pt x="110" y="9641"/>
                  </a:cubicBezTo>
                  <a:cubicBezTo>
                    <a:pt x="84" y="9638"/>
                    <a:pt x="64" y="9614"/>
                    <a:pt x="67" y="9587"/>
                  </a:cubicBezTo>
                  <a:cubicBezTo>
                    <a:pt x="77" y="9500"/>
                    <a:pt x="88" y="9413"/>
                    <a:pt x="99" y="9327"/>
                  </a:cubicBezTo>
                  <a:cubicBezTo>
                    <a:pt x="103" y="9300"/>
                    <a:pt x="128" y="9281"/>
                    <a:pt x="155" y="9285"/>
                  </a:cubicBezTo>
                  <a:cubicBezTo>
                    <a:pt x="181" y="9288"/>
                    <a:pt x="200" y="9313"/>
                    <a:pt x="196" y="9340"/>
                  </a:cubicBezTo>
                  <a:cubicBezTo>
                    <a:pt x="185" y="9425"/>
                    <a:pt x="174" y="9512"/>
                    <a:pt x="164" y="9598"/>
                  </a:cubicBezTo>
                  <a:cubicBezTo>
                    <a:pt x="162" y="9623"/>
                    <a:pt x="141" y="9641"/>
                    <a:pt x="116" y="9641"/>
                  </a:cubicBezTo>
                  <a:close/>
                  <a:moveTo>
                    <a:pt x="21508" y="9877"/>
                  </a:moveTo>
                  <a:cubicBezTo>
                    <a:pt x="21483" y="9877"/>
                    <a:pt x="21461" y="9858"/>
                    <a:pt x="21459" y="9832"/>
                  </a:cubicBezTo>
                  <a:cubicBezTo>
                    <a:pt x="21451" y="9747"/>
                    <a:pt x="21442" y="9660"/>
                    <a:pt x="21433" y="9574"/>
                  </a:cubicBezTo>
                  <a:cubicBezTo>
                    <a:pt x="21430" y="9547"/>
                    <a:pt x="21449" y="9523"/>
                    <a:pt x="21476" y="9520"/>
                  </a:cubicBezTo>
                  <a:cubicBezTo>
                    <a:pt x="21503" y="9516"/>
                    <a:pt x="21527" y="9536"/>
                    <a:pt x="21530" y="9563"/>
                  </a:cubicBezTo>
                  <a:cubicBezTo>
                    <a:pt x="21540" y="9649"/>
                    <a:pt x="21549" y="9737"/>
                    <a:pt x="21556" y="9824"/>
                  </a:cubicBezTo>
                  <a:cubicBezTo>
                    <a:pt x="21559" y="9851"/>
                    <a:pt x="21539" y="9874"/>
                    <a:pt x="21512" y="9877"/>
                  </a:cubicBezTo>
                  <a:cubicBezTo>
                    <a:pt x="21511" y="9877"/>
                    <a:pt x="21509" y="9877"/>
                    <a:pt x="21508" y="9877"/>
                  </a:cubicBezTo>
                  <a:close/>
                  <a:moveTo>
                    <a:pt x="70" y="10162"/>
                  </a:moveTo>
                  <a:cubicBezTo>
                    <a:pt x="69" y="10162"/>
                    <a:pt x="68" y="10162"/>
                    <a:pt x="67" y="10162"/>
                  </a:cubicBezTo>
                  <a:cubicBezTo>
                    <a:pt x="40" y="10160"/>
                    <a:pt x="20" y="10137"/>
                    <a:pt x="22" y="10110"/>
                  </a:cubicBezTo>
                  <a:cubicBezTo>
                    <a:pt x="27" y="10023"/>
                    <a:pt x="34" y="9935"/>
                    <a:pt x="41" y="9848"/>
                  </a:cubicBezTo>
                  <a:cubicBezTo>
                    <a:pt x="44" y="9821"/>
                    <a:pt x="67" y="9801"/>
                    <a:pt x="94" y="9804"/>
                  </a:cubicBezTo>
                  <a:cubicBezTo>
                    <a:pt x="121" y="9806"/>
                    <a:pt x="141" y="9830"/>
                    <a:pt x="139" y="9857"/>
                  </a:cubicBezTo>
                  <a:cubicBezTo>
                    <a:pt x="131" y="9943"/>
                    <a:pt x="125" y="10030"/>
                    <a:pt x="119" y="10116"/>
                  </a:cubicBezTo>
                  <a:cubicBezTo>
                    <a:pt x="118" y="10142"/>
                    <a:pt x="96" y="10162"/>
                    <a:pt x="70" y="10162"/>
                  </a:cubicBezTo>
                  <a:close/>
                  <a:moveTo>
                    <a:pt x="21542" y="10398"/>
                  </a:moveTo>
                  <a:cubicBezTo>
                    <a:pt x="21516" y="10398"/>
                    <a:pt x="21494" y="10377"/>
                    <a:pt x="21493" y="10351"/>
                  </a:cubicBezTo>
                  <a:cubicBezTo>
                    <a:pt x="21489" y="10264"/>
                    <a:pt x="21485" y="10177"/>
                    <a:pt x="21479" y="10092"/>
                  </a:cubicBezTo>
                  <a:cubicBezTo>
                    <a:pt x="21477" y="10065"/>
                    <a:pt x="21498" y="10041"/>
                    <a:pt x="21525" y="10039"/>
                  </a:cubicBezTo>
                  <a:cubicBezTo>
                    <a:pt x="21551" y="10038"/>
                    <a:pt x="21575" y="10058"/>
                    <a:pt x="21577" y="10085"/>
                  </a:cubicBezTo>
                  <a:cubicBezTo>
                    <a:pt x="21582" y="10171"/>
                    <a:pt x="21587" y="10259"/>
                    <a:pt x="21591" y="10347"/>
                  </a:cubicBezTo>
                  <a:cubicBezTo>
                    <a:pt x="21592" y="10374"/>
                    <a:pt x="21571" y="10397"/>
                    <a:pt x="21544" y="10398"/>
                  </a:cubicBezTo>
                  <a:cubicBezTo>
                    <a:pt x="21543" y="10398"/>
                    <a:pt x="21542" y="10398"/>
                    <a:pt x="21542" y="10398"/>
                  </a:cubicBezTo>
                  <a:close/>
                  <a:moveTo>
                    <a:pt x="50" y="10683"/>
                  </a:moveTo>
                  <a:cubicBezTo>
                    <a:pt x="50" y="10683"/>
                    <a:pt x="50" y="10683"/>
                    <a:pt x="49" y="10683"/>
                  </a:cubicBezTo>
                  <a:cubicBezTo>
                    <a:pt x="22" y="10683"/>
                    <a:pt x="1" y="10661"/>
                    <a:pt x="1" y="10634"/>
                  </a:cubicBezTo>
                  <a:cubicBezTo>
                    <a:pt x="2" y="10547"/>
                    <a:pt x="5" y="10458"/>
                    <a:pt x="8" y="10371"/>
                  </a:cubicBezTo>
                  <a:cubicBezTo>
                    <a:pt x="9" y="10344"/>
                    <a:pt x="32" y="10324"/>
                    <a:pt x="59" y="10324"/>
                  </a:cubicBezTo>
                  <a:cubicBezTo>
                    <a:pt x="86" y="10325"/>
                    <a:pt x="107" y="10348"/>
                    <a:pt x="106" y="10375"/>
                  </a:cubicBezTo>
                  <a:cubicBezTo>
                    <a:pt x="103" y="10461"/>
                    <a:pt x="100" y="10549"/>
                    <a:pt x="99" y="10635"/>
                  </a:cubicBezTo>
                  <a:cubicBezTo>
                    <a:pt x="99" y="10662"/>
                    <a:pt x="77" y="10683"/>
                    <a:pt x="50" y="10683"/>
                  </a:cubicBezTo>
                  <a:close/>
                  <a:moveTo>
                    <a:pt x="21548" y="11110"/>
                  </a:moveTo>
                  <a:cubicBezTo>
                    <a:pt x="21548" y="11110"/>
                    <a:pt x="21547" y="11110"/>
                    <a:pt x="21547" y="11110"/>
                  </a:cubicBezTo>
                  <a:cubicBezTo>
                    <a:pt x="21520" y="11109"/>
                    <a:pt x="21498" y="11087"/>
                    <a:pt x="21499" y="11060"/>
                  </a:cubicBezTo>
                  <a:cubicBezTo>
                    <a:pt x="21501" y="10973"/>
                    <a:pt x="21502" y="10886"/>
                    <a:pt x="21502" y="10800"/>
                  </a:cubicBezTo>
                  <a:cubicBezTo>
                    <a:pt x="21502" y="10737"/>
                    <a:pt x="21502" y="10673"/>
                    <a:pt x="21500" y="10610"/>
                  </a:cubicBezTo>
                  <a:cubicBezTo>
                    <a:pt x="21500" y="10583"/>
                    <a:pt x="21521" y="10561"/>
                    <a:pt x="21549" y="10561"/>
                  </a:cubicBezTo>
                  <a:cubicBezTo>
                    <a:pt x="21549" y="10561"/>
                    <a:pt x="21549" y="10561"/>
                    <a:pt x="21549" y="10561"/>
                  </a:cubicBezTo>
                  <a:cubicBezTo>
                    <a:pt x="21576" y="10561"/>
                    <a:pt x="21598" y="10582"/>
                    <a:pt x="21598" y="10609"/>
                  </a:cubicBezTo>
                  <a:cubicBezTo>
                    <a:pt x="21599" y="10672"/>
                    <a:pt x="21600" y="10736"/>
                    <a:pt x="21600" y="10800"/>
                  </a:cubicBezTo>
                  <a:cubicBezTo>
                    <a:pt x="21600" y="10887"/>
                    <a:pt x="21599" y="10975"/>
                    <a:pt x="21597" y="11062"/>
                  </a:cubicBezTo>
                  <a:cubicBezTo>
                    <a:pt x="21596" y="11089"/>
                    <a:pt x="21574" y="11110"/>
                    <a:pt x="21548" y="11110"/>
                  </a:cubicBezTo>
                  <a:close/>
                  <a:moveTo>
                    <a:pt x="55" y="11205"/>
                  </a:moveTo>
                  <a:cubicBezTo>
                    <a:pt x="28" y="11205"/>
                    <a:pt x="6" y="11184"/>
                    <a:pt x="6" y="11158"/>
                  </a:cubicBezTo>
                  <a:cubicBezTo>
                    <a:pt x="3" y="11071"/>
                    <a:pt x="1" y="10983"/>
                    <a:pt x="0" y="10896"/>
                  </a:cubicBezTo>
                  <a:cubicBezTo>
                    <a:pt x="0" y="10869"/>
                    <a:pt x="22" y="10847"/>
                    <a:pt x="49" y="10847"/>
                  </a:cubicBezTo>
                  <a:cubicBezTo>
                    <a:pt x="49" y="10847"/>
                    <a:pt x="49" y="10847"/>
                    <a:pt x="49" y="10847"/>
                  </a:cubicBezTo>
                  <a:cubicBezTo>
                    <a:pt x="76" y="10847"/>
                    <a:pt x="98" y="10868"/>
                    <a:pt x="98" y="10895"/>
                  </a:cubicBezTo>
                  <a:cubicBezTo>
                    <a:pt x="99" y="10981"/>
                    <a:pt x="101" y="11068"/>
                    <a:pt x="103" y="11155"/>
                  </a:cubicBezTo>
                  <a:cubicBezTo>
                    <a:pt x="104" y="11182"/>
                    <a:pt x="83" y="11204"/>
                    <a:pt x="56" y="11205"/>
                  </a:cubicBezTo>
                  <a:cubicBezTo>
                    <a:pt x="56" y="11205"/>
                    <a:pt x="55" y="11205"/>
                    <a:pt x="55" y="11205"/>
                  </a:cubicBezTo>
                  <a:close/>
                  <a:moveTo>
                    <a:pt x="21523" y="11632"/>
                  </a:moveTo>
                  <a:cubicBezTo>
                    <a:pt x="21522" y="11632"/>
                    <a:pt x="21521" y="11632"/>
                    <a:pt x="21519" y="11631"/>
                  </a:cubicBezTo>
                  <a:cubicBezTo>
                    <a:pt x="21492" y="11630"/>
                    <a:pt x="21472" y="11606"/>
                    <a:pt x="21474" y="11579"/>
                  </a:cubicBezTo>
                  <a:cubicBezTo>
                    <a:pt x="21480" y="11494"/>
                    <a:pt x="21485" y="11406"/>
                    <a:pt x="21490" y="11320"/>
                  </a:cubicBezTo>
                  <a:cubicBezTo>
                    <a:pt x="21491" y="11293"/>
                    <a:pt x="21513" y="11271"/>
                    <a:pt x="21541" y="11273"/>
                  </a:cubicBezTo>
                  <a:cubicBezTo>
                    <a:pt x="21568" y="11274"/>
                    <a:pt x="21589" y="11297"/>
                    <a:pt x="21587" y="11324"/>
                  </a:cubicBezTo>
                  <a:cubicBezTo>
                    <a:pt x="21583" y="11412"/>
                    <a:pt x="21578" y="11500"/>
                    <a:pt x="21572" y="11586"/>
                  </a:cubicBezTo>
                  <a:cubicBezTo>
                    <a:pt x="21570" y="11612"/>
                    <a:pt x="21548" y="11632"/>
                    <a:pt x="21523" y="11632"/>
                  </a:cubicBezTo>
                  <a:close/>
                  <a:moveTo>
                    <a:pt x="84" y="11727"/>
                  </a:moveTo>
                  <a:cubicBezTo>
                    <a:pt x="59" y="11727"/>
                    <a:pt x="37" y="11707"/>
                    <a:pt x="35" y="11682"/>
                  </a:cubicBezTo>
                  <a:cubicBezTo>
                    <a:pt x="28" y="11595"/>
                    <a:pt x="22" y="11507"/>
                    <a:pt x="17" y="11420"/>
                  </a:cubicBezTo>
                  <a:cubicBezTo>
                    <a:pt x="16" y="11393"/>
                    <a:pt x="36" y="11370"/>
                    <a:pt x="63" y="11368"/>
                  </a:cubicBezTo>
                  <a:cubicBezTo>
                    <a:pt x="91" y="11367"/>
                    <a:pt x="114" y="11387"/>
                    <a:pt x="115" y="11414"/>
                  </a:cubicBezTo>
                  <a:cubicBezTo>
                    <a:pt x="120" y="11501"/>
                    <a:pt x="126" y="11588"/>
                    <a:pt x="133" y="11674"/>
                  </a:cubicBezTo>
                  <a:cubicBezTo>
                    <a:pt x="135" y="11701"/>
                    <a:pt x="115" y="11724"/>
                    <a:pt x="88" y="11727"/>
                  </a:cubicBezTo>
                  <a:cubicBezTo>
                    <a:pt x="87" y="11727"/>
                    <a:pt x="85" y="11727"/>
                    <a:pt x="84" y="11727"/>
                  </a:cubicBezTo>
                  <a:close/>
                  <a:moveTo>
                    <a:pt x="21473" y="12151"/>
                  </a:moveTo>
                  <a:cubicBezTo>
                    <a:pt x="21471" y="12151"/>
                    <a:pt x="21469" y="12151"/>
                    <a:pt x="21467" y="12151"/>
                  </a:cubicBezTo>
                  <a:cubicBezTo>
                    <a:pt x="21440" y="12148"/>
                    <a:pt x="21421" y="12123"/>
                    <a:pt x="21424" y="12097"/>
                  </a:cubicBezTo>
                  <a:cubicBezTo>
                    <a:pt x="21435" y="12010"/>
                    <a:pt x="21444" y="11923"/>
                    <a:pt x="21452" y="11838"/>
                  </a:cubicBezTo>
                  <a:cubicBezTo>
                    <a:pt x="21455" y="11811"/>
                    <a:pt x="21479" y="11791"/>
                    <a:pt x="21506" y="11794"/>
                  </a:cubicBezTo>
                  <a:cubicBezTo>
                    <a:pt x="21533" y="11797"/>
                    <a:pt x="21552" y="11821"/>
                    <a:pt x="21550" y="11847"/>
                  </a:cubicBezTo>
                  <a:cubicBezTo>
                    <a:pt x="21542" y="11933"/>
                    <a:pt x="21532" y="12021"/>
                    <a:pt x="21522" y="12108"/>
                  </a:cubicBezTo>
                  <a:cubicBezTo>
                    <a:pt x="21519" y="12133"/>
                    <a:pt x="21497" y="12151"/>
                    <a:pt x="21473" y="12151"/>
                  </a:cubicBezTo>
                  <a:close/>
                  <a:moveTo>
                    <a:pt x="139" y="12246"/>
                  </a:moveTo>
                  <a:cubicBezTo>
                    <a:pt x="114" y="12246"/>
                    <a:pt x="93" y="12228"/>
                    <a:pt x="90" y="12203"/>
                  </a:cubicBezTo>
                  <a:cubicBezTo>
                    <a:pt x="79" y="12117"/>
                    <a:pt x="69" y="12029"/>
                    <a:pt x="60" y="11943"/>
                  </a:cubicBezTo>
                  <a:cubicBezTo>
                    <a:pt x="57" y="11916"/>
                    <a:pt x="76" y="11892"/>
                    <a:pt x="103" y="11889"/>
                  </a:cubicBezTo>
                  <a:cubicBezTo>
                    <a:pt x="130" y="11886"/>
                    <a:pt x="154" y="11906"/>
                    <a:pt x="157" y="11933"/>
                  </a:cubicBezTo>
                  <a:cubicBezTo>
                    <a:pt x="166" y="12018"/>
                    <a:pt x="176" y="12105"/>
                    <a:pt x="187" y="12191"/>
                  </a:cubicBezTo>
                  <a:cubicBezTo>
                    <a:pt x="191" y="12218"/>
                    <a:pt x="172" y="12242"/>
                    <a:pt x="145" y="12246"/>
                  </a:cubicBezTo>
                  <a:cubicBezTo>
                    <a:pt x="143" y="12246"/>
                    <a:pt x="141" y="12246"/>
                    <a:pt x="139" y="12246"/>
                  </a:cubicBezTo>
                  <a:close/>
                  <a:moveTo>
                    <a:pt x="21398" y="12668"/>
                  </a:moveTo>
                  <a:cubicBezTo>
                    <a:pt x="21395" y="12668"/>
                    <a:pt x="21392" y="12668"/>
                    <a:pt x="21390" y="12667"/>
                  </a:cubicBezTo>
                  <a:cubicBezTo>
                    <a:pt x="21363" y="12663"/>
                    <a:pt x="21345" y="12638"/>
                    <a:pt x="21350" y="12611"/>
                  </a:cubicBezTo>
                  <a:cubicBezTo>
                    <a:pt x="21364" y="12526"/>
                    <a:pt x="21378" y="12439"/>
                    <a:pt x="21390" y="12354"/>
                  </a:cubicBezTo>
                  <a:cubicBezTo>
                    <a:pt x="21394" y="12327"/>
                    <a:pt x="21419" y="12309"/>
                    <a:pt x="21446" y="12313"/>
                  </a:cubicBezTo>
                  <a:cubicBezTo>
                    <a:pt x="21472" y="12317"/>
                    <a:pt x="21491" y="12341"/>
                    <a:pt x="21487" y="12368"/>
                  </a:cubicBezTo>
                  <a:cubicBezTo>
                    <a:pt x="21474" y="12454"/>
                    <a:pt x="21461" y="12541"/>
                    <a:pt x="21446" y="12627"/>
                  </a:cubicBezTo>
                  <a:cubicBezTo>
                    <a:pt x="21442" y="12651"/>
                    <a:pt x="21421" y="12668"/>
                    <a:pt x="21398" y="12668"/>
                  </a:cubicBezTo>
                  <a:close/>
                  <a:moveTo>
                    <a:pt x="218" y="12762"/>
                  </a:moveTo>
                  <a:cubicBezTo>
                    <a:pt x="195" y="12762"/>
                    <a:pt x="175" y="12745"/>
                    <a:pt x="170" y="12722"/>
                  </a:cubicBezTo>
                  <a:cubicBezTo>
                    <a:pt x="155" y="12636"/>
                    <a:pt x="140" y="12549"/>
                    <a:pt x="127" y="12463"/>
                  </a:cubicBezTo>
                  <a:cubicBezTo>
                    <a:pt x="123" y="12436"/>
                    <a:pt x="141" y="12411"/>
                    <a:pt x="168" y="12407"/>
                  </a:cubicBezTo>
                  <a:cubicBezTo>
                    <a:pt x="195" y="12403"/>
                    <a:pt x="220" y="12421"/>
                    <a:pt x="224" y="12448"/>
                  </a:cubicBezTo>
                  <a:cubicBezTo>
                    <a:pt x="237" y="12533"/>
                    <a:pt x="251" y="12620"/>
                    <a:pt x="267" y="12704"/>
                  </a:cubicBezTo>
                  <a:cubicBezTo>
                    <a:pt x="271" y="12731"/>
                    <a:pt x="254" y="12756"/>
                    <a:pt x="227" y="12761"/>
                  </a:cubicBezTo>
                  <a:cubicBezTo>
                    <a:pt x="224" y="12762"/>
                    <a:pt x="221" y="12762"/>
                    <a:pt x="218" y="12762"/>
                  </a:cubicBezTo>
                  <a:close/>
                  <a:moveTo>
                    <a:pt x="21298" y="13181"/>
                  </a:moveTo>
                  <a:cubicBezTo>
                    <a:pt x="21294" y="13181"/>
                    <a:pt x="21290" y="13180"/>
                    <a:pt x="21287" y="13179"/>
                  </a:cubicBezTo>
                  <a:cubicBezTo>
                    <a:pt x="21261" y="13174"/>
                    <a:pt x="21244" y="13147"/>
                    <a:pt x="21250" y="13121"/>
                  </a:cubicBezTo>
                  <a:cubicBezTo>
                    <a:pt x="21268" y="13037"/>
                    <a:pt x="21286" y="12951"/>
                    <a:pt x="21303" y="12867"/>
                  </a:cubicBezTo>
                  <a:cubicBezTo>
                    <a:pt x="21308" y="12840"/>
                    <a:pt x="21334" y="12823"/>
                    <a:pt x="21360" y="12828"/>
                  </a:cubicBezTo>
                  <a:cubicBezTo>
                    <a:pt x="21387" y="12833"/>
                    <a:pt x="21404" y="12859"/>
                    <a:pt x="21399" y="12885"/>
                  </a:cubicBezTo>
                  <a:cubicBezTo>
                    <a:pt x="21382" y="12971"/>
                    <a:pt x="21364" y="13057"/>
                    <a:pt x="21345" y="13142"/>
                  </a:cubicBezTo>
                  <a:cubicBezTo>
                    <a:pt x="21340" y="13165"/>
                    <a:pt x="21320" y="13181"/>
                    <a:pt x="21298" y="13181"/>
                  </a:cubicBezTo>
                  <a:close/>
                  <a:moveTo>
                    <a:pt x="323" y="13274"/>
                  </a:moveTo>
                  <a:cubicBezTo>
                    <a:pt x="301" y="13274"/>
                    <a:pt x="281" y="13258"/>
                    <a:pt x="276" y="13236"/>
                  </a:cubicBezTo>
                  <a:cubicBezTo>
                    <a:pt x="256" y="13150"/>
                    <a:pt x="237" y="13064"/>
                    <a:pt x="220" y="12979"/>
                  </a:cubicBezTo>
                  <a:cubicBezTo>
                    <a:pt x="214" y="12953"/>
                    <a:pt x="231" y="12927"/>
                    <a:pt x="258" y="12921"/>
                  </a:cubicBezTo>
                  <a:cubicBezTo>
                    <a:pt x="284" y="12916"/>
                    <a:pt x="310" y="12933"/>
                    <a:pt x="316" y="12960"/>
                  </a:cubicBezTo>
                  <a:cubicBezTo>
                    <a:pt x="333" y="13044"/>
                    <a:pt x="352" y="13129"/>
                    <a:pt x="371" y="13214"/>
                  </a:cubicBezTo>
                  <a:cubicBezTo>
                    <a:pt x="377" y="13240"/>
                    <a:pt x="361" y="13266"/>
                    <a:pt x="334" y="13272"/>
                  </a:cubicBezTo>
                  <a:cubicBezTo>
                    <a:pt x="331" y="13273"/>
                    <a:pt x="327" y="13274"/>
                    <a:pt x="323" y="13274"/>
                  </a:cubicBezTo>
                  <a:close/>
                  <a:moveTo>
                    <a:pt x="21172" y="13688"/>
                  </a:moveTo>
                  <a:cubicBezTo>
                    <a:pt x="21168" y="13688"/>
                    <a:pt x="21164" y="13687"/>
                    <a:pt x="21159" y="13686"/>
                  </a:cubicBezTo>
                  <a:cubicBezTo>
                    <a:pt x="21133" y="13679"/>
                    <a:pt x="21118" y="13652"/>
                    <a:pt x="21125" y="13626"/>
                  </a:cubicBezTo>
                  <a:cubicBezTo>
                    <a:pt x="21148" y="13542"/>
                    <a:pt x="21170" y="13458"/>
                    <a:pt x="21191" y="13374"/>
                  </a:cubicBezTo>
                  <a:cubicBezTo>
                    <a:pt x="21197" y="13348"/>
                    <a:pt x="21224" y="13332"/>
                    <a:pt x="21250" y="13338"/>
                  </a:cubicBezTo>
                  <a:cubicBezTo>
                    <a:pt x="21276" y="13345"/>
                    <a:pt x="21292" y="13371"/>
                    <a:pt x="21286" y="13398"/>
                  </a:cubicBezTo>
                  <a:cubicBezTo>
                    <a:pt x="21265" y="13482"/>
                    <a:pt x="21242" y="13567"/>
                    <a:pt x="21220" y="13651"/>
                  </a:cubicBezTo>
                  <a:cubicBezTo>
                    <a:pt x="21214" y="13673"/>
                    <a:pt x="21194" y="13688"/>
                    <a:pt x="21172" y="13688"/>
                  </a:cubicBezTo>
                  <a:close/>
                  <a:moveTo>
                    <a:pt x="453" y="13779"/>
                  </a:moveTo>
                  <a:cubicBezTo>
                    <a:pt x="432" y="13779"/>
                    <a:pt x="412" y="13765"/>
                    <a:pt x="406" y="13744"/>
                  </a:cubicBezTo>
                  <a:cubicBezTo>
                    <a:pt x="382" y="13660"/>
                    <a:pt x="359" y="13575"/>
                    <a:pt x="338" y="13490"/>
                  </a:cubicBezTo>
                  <a:cubicBezTo>
                    <a:pt x="331" y="13464"/>
                    <a:pt x="347" y="13438"/>
                    <a:pt x="373" y="13431"/>
                  </a:cubicBezTo>
                  <a:cubicBezTo>
                    <a:pt x="399" y="13424"/>
                    <a:pt x="426" y="13440"/>
                    <a:pt x="432" y="13466"/>
                  </a:cubicBezTo>
                  <a:cubicBezTo>
                    <a:pt x="454" y="13549"/>
                    <a:pt x="477" y="13634"/>
                    <a:pt x="500" y="13717"/>
                  </a:cubicBezTo>
                  <a:cubicBezTo>
                    <a:pt x="507" y="13743"/>
                    <a:pt x="492" y="13770"/>
                    <a:pt x="466" y="13778"/>
                  </a:cubicBezTo>
                  <a:cubicBezTo>
                    <a:pt x="462" y="13779"/>
                    <a:pt x="457" y="13779"/>
                    <a:pt x="453" y="13779"/>
                  </a:cubicBezTo>
                  <a:close/>
                  <a:moveTo>
                    <a:pt x="21023" y="14188"/>
                  </a:moveTo>
                  <a:cubicBezTo>
                    <a:pt x="21017" y="14188"/>
                    <a:pt x="21012" y="14187"/>
                    <a:pt x="21007" y="14185"/>
                  </a:cubicBezTo>
                  <a:cubicBezTo>
                    <a:pt x="20982" y="14177"/>
                    <a:pt x="20968" y="14149"/>
                    <a:pt x="20976" y="14124"/>
                  </a:cubicBezTo>
                  <a:cubicBezTo>
                    <a:pt x="21003" y="14042"/>
                    <a:pt x="21029" y="13959"/>
                    <a:pt x="21054" y="13876"/>
                  </a:cubicBezTo>
                  <a:cubicBezTo>
                    <a:pt x="21061" y="13850"/>
                    <a:pt x="21089" y="13835"/>
                    <a:pt x="21115" y="13843"/>
                  </a:cubicBezTo>
                  <a:cubicBezTo>
                    <a:pt x="21140" y="13850"/>
                    <a:pt x="21155" y="13878"/>
                    <a:pt x="21147" y="13904"/>
                  </a:cubicBezTo>
                  <a:cubicBezTo>
                    <a:pt x="21122" y="13988"/>
                    <a:pt x="21096" y="14072"/>
                    <a:pt x="21069" y="14154"/>
                  </a:cubicBezTo>
                  <a:cubicBezTo>
                    <a:pt x="21062" y="14175"/>
                    <a:pt x="21043" y="14188"/>
                    <a:pt x="21023" y="14188"/>
                  </a:cubicBezTo>
                  <a:close/>
                  <a:moveTo>
                    <a:pt x="607" y="14278"/>
                  </a:moveTo>
                  <a:cubicBezTo>
                    <a:pt x="587" y="14278"/>
                    <a:pt x="568" y="14265"/>
                    <a:pt x="561" y="14245"/>
                  </a:cubicBezTo>
                  <a:cubicBezTo>
                    <a:pt x="533" y="14162"/>
                    <a:pt x="506" y="14078"/>
                    <a:pt x="480" y="13995"/>
                  </a:cubicBezTo>
                  <a:cubicBezTo>
                    <a:pt x="472" y="13969"/>
                    <a:pt x="487" y="13942"/>
                    <a:pt x="513" y="13934"/>
                  </a:cubicBezTo>
                  <a:cubicBezTo>
                    <a:pt x="538" y="13926"/>
                    <a:pt x="566" y="13940"/>
                    <a:pt x="574" y="13966"/>
                  </a:cubicBezTo>
                  <a:cubicBezTo>
                    <a:pt x="599" y="14049"/>
                    <a:pt x="626" y="14132"/>
                    <a:pt x="654" y="14214"/>
                  </a:cubicBezTo>
                  <a:cubicBezTo>
                    <a:pt x="662" y="14239"/>
                    <a:pt x="649" y="14267"/>
                    <a:pt x="623" y="14276"/>
                  </a:cubicBezTo>
                  <a:cubicBezTo>
                    <a:pt x="618" y="14277"/>
                    <a:pt x="612" y="14278"/>
                    <a:pt x="607" y="14278"/>
                  </a:cubicBezTo>
                  <a:close/>
                  <a:moveTo>
                    <a:pt x="20848" y="14682"/>
                  </a:moveTo>
                  <a:cubicBezTo>
                    <a:pt x="20842" y="14682"/>
                    <a:pt x="20836" y="14681"/>
                    <a:pt x="20830" y="14678"/>
                  </a:cubicBezTo>
                  <a:cubicBezTo>
                    <a:pt x="20805" y="14669"/>
                    <a:pt x="20792" y="14641"/>
                    <a:pt x="20802" y="14615"/>
                  </a:cubicBezTo>
                  <a:cubicBezTo>
                    <a:pt x="20833" y="14535"/>
                    <a:pt x="20863" y="14453"/>
                    <a:pt x="20892" y="14370"/>
                  </a:cubicBezTo>
                  <a:cubicBezTo>
                    <a:pt x="20901" y="14345"/>
                    <a:pt x="20929" y="14332"/>
                    <a:pt x="20954" y="14341"/>
                  </a:cubicBezTo>
                  <a:cubicBezTo>
                    <a:pt x="20980" y="14350"/>
                    <a:pt x="20993" y="14378"/>
                    <a:pt x="20984" y="14403"/>
                  </a:cubicBezTo>
                  <a:cubicBezTo>
                    <a:pt x="20955" y="14486"/>
                    <a:pt x="20924" y="14569"/>
                    <a:pt x="20893" y="14650"/>
                  </a:cubicBezTo>
                  <a:cubicBezTo>
                    <a:pt x="20886" y="14670"/>
                    <a:pt x="20867" y="14682"/>
                    <a:pt x="20848" y="14682"/>
                  </a:cubicBezTo>
                  <a:close/>
                  <a:moveTo>
                    <a:pt x="786" y="14769"/>
                  </a:moveTo>
                  <a:cubicBezTo>
                    <a:pt x="766" y="14769"/>
                    <a:pt x="748" y="14757"/>
                    <a:pt x="740" y="14738"/>
                  </a:cubicBezTo>
                  <a:cubicBezTo>
                    <a:pt x="708" y="14656"/>
                    <a:pt x="677" y="14574"/>
                    <a:pt x="648" y="14492"/>
                  </a:cubicBezTo>
                  <a:cubicBezTo>
                    <a:pt x="638" y="14467"/>
                    <a:pt x="651" y="14439"/>
                    <a:pt x="677" y="14430"/>
                  </a:cubicBezTo>
                  <a:cubicBezTo>
                    <a:pt x="702" y="14420"/>
                    <a:pt x="730" y="14434"/>
                    <a:pt x="740" y="14459"/>
                  </a:cubicBezTo>
                  <a:cubicBezTo>
                    <a:pt x="769" y="14540"/>
                    <a:pt x="800" y="14621"/>
                    <a:pt x="831" y="14702"/>
                  </a:cubicBezTo>
                  <a:cubicBezTo>
                    <a:pt x="841" y="14727"/>
                    <a:pt x="829" y="14756"/>
                    <a:pt x="804" y="14766"/>
                  </a:cubicBezTo>
                  <a:cubicBezTo>
                    <a:pt x="798" y="14768"/>
                    <a:pt x="792" y="14769"/>
                    <a:pt x="786" y="14769"/>
                  </a:cubicBezTo>
                  <a:close/>
                  <a:moveTo>
                    <a:pt x="20649" y="15166"/>
                  </a:moveTo>
                  <a:cubicBezTo>
                    <a:pt x="20642" y="15166"/>
                    <a:pt x="20636" y="15165"/>
                    <a:pt x="20629" y="15162"/>
                  </a:cubicBezTo>
                  <a:cubicBezTo>
                    <a:pt x="20605" y="15151"/>
                    <a:pt x="20593" y="15122"/>
                    <a:pt x="20604" y="15098"/>
                  </a:cubicBezTo>
                  <a:cubicBezTo>
                    <a:pt x="20639" y="15018"/>
                    <a:pt x="20673" y="14937"/>
                    <a:pt x="20706" y="14858"/>
                  </a:cubicBezTo>
                  <a:cubicBezTo>
                    <a:pt x="20716" y="14833"/>
                    <a:pt x="20745" y="14821"/>
                    <a:pt x="20770" y="14831"/>
                  </a:cubicBezTo>
                  <a:cubicBezTo>
                    <a:pt x="20795" y="14841"/>
                    <a:pt x="20807" y="14870"/>
                    <a:pt x="20797" y="14895"/>
                  </a:cubicBezTo>
                  <a:cubicBezTo>
                    <a:pt x="20764" y="14975"/>
                    <a:pt x="20729" y="15057"/>
                    <a:pt x="20694" y="15137"/>
                  </a:cubicBezTo>
                  <a:cubicBezTo>
                    <a:pt x="20686" y="15155"/>
                    <a:pt x="20668" y="15166"/>
                    <a:pt x="20649" y="15166"/>
                  </a:cubicBezTo>
                  <a:close/>
                  <a:moveTo>
                    <a:pt x="987" y="15249"/>
                  </a:moveTo>
                  <a:cubicBezTo>
                    <a:pt x="969" y="15249"/>
                    <a:pt x="951" y="15238"/>
                    <a:pt x="943" y="15220"/>
                  </a:cubicBezTo>
                  <a:cubicBezTo>
                    <a:pt x="907" y="15141"/>
                    <a:pt x="872" y="15060"/>
                    <a:pt x="839" y="14980"/>
                  </a:cubicBezTo>
                  <a:cubicBezTo>
                    <a:pt x="828" y="14955"/>
                    <a:pt x="840" y="14926"/>
                    <a:pt x="865" y="14916"/>
                  </a:cubicBezTo>
                  <a:cubicBezTo>
                    <a:pt x="890" y="14905"/>
                    <a:pt x="918" y="14917"/>
                    <a:pt x="929" y="14942"/>
                  </a:cubicBezTo>
                  <a:cubicBezTo>
                    <a:pt x="962" y="15021"/>
                    <a:pt x="997" y="15101"/>
                    <a:pt x="1032" y="15180"/>
                  </a:cubicBezTo>
                  <a:cubicBezTo>
                    <a:pt x="1043" y="15204"/>
                    <a:pt x="1032" y="15233"/>
                    <a:pt x="1007" y="15244"/>
                  </a:cubicBezTo>
                  <a:cubicBezTo>
                    <a:pt x="1001" y="15247"/>
                    <a:pt x="994" y="15249"/>
                    <a:pt x="987" y="15249"/>
                  </a:cubicBezTo>
                  <a:close/>
                  <a:moveTo>
                    <a:pt x="20427" y="15640"/>
                  </a:moveTo>
                  <a:cubicBezTo>
                    <a:pt x="20420" y="15640"/>
                    <a:pt x="20412" y="15639"/>
                    <a:pt x="20405" y="15635"/>
                  </a:cubicBezTo>
                  <a:cubicBezTo>
                    <a:pt x="20381" y="15623"/>
                    <a:pt x="20371" y="15594"/>
                    <a:pt x="20383" y="15569"/>
                  </a:cubicBezTo>
                  <a:cubicBezTo>
                    <a:pt x="20421" y="15493"/>
                    <a:pt x="20460" y="15414"/>
                    <a:pt x="20497" y="15335"/>
                  </a:cubicBezTo>
                  <a:cubicBezTo>
                    <a:pt x="20508" y="15310"/>
                    <a:pt x="20537" y="15300"/>
                    <a:pt x="20562" y="15311"/>
                  </a:cubicBezTo>
                  <a:cubicBezTo>
                    <a:pt x="20586" y="15323"/>
                    <a:pt x="20597" y="15352"/>
                    <a:pt x="20585" y="15376"/>
                  </a:cubicBezTo>
                  <a:cubicBezTo>
                    <a:pt x="20548" y="15456"/>
                    <a:pt x="20509" y="15536"/>
                    <a:pt x="20471" y="15613"/>
                  </a:cubicBezTo>
                  <a:cubicBezTo>
                    <a:pt x="20462" y="15630"/>
                    <a:pt x="20445" y="15640"/>
                    <a:pt x="20427" y="15640"/>
                  </a:cubicBezTo>
                  <a:close/>
                  <a:moveTo>
                    <a:pt x="1212" y="15718"/>
                  </a:moveTo>
                  <a:cubicBezTo>
                    <a:pt x="1194" y="15718"/>
                    <a:pt x="1177" y="15709"/>
                    <a:pt x="1168" y="15692"/>
                  </a:cubicBezTo>
                  <a:cubicBezTo>
                    <a:pt x="1129" y="15614"/>
                    <a:pt x="1090" y="15535"/>
                    <a:pt x="1053" y="15457"/>
                  </a:cubicBezTo>
                  <a:cubicBezTo>
                    <a:pt x="1041" y="15433"/>
                    <a:pt x="1051" y="15403"/>
                    <a:pt x="1076" y="15392"/>
                  </a:cubicBezTo>
                  <a:cubicBezTo>
                    <a:pt x="1100" y="15380"/>
                    <a:pt x="1129" y="15390"/>
                    <a:pt x="1141" y="15415"/>
                  </a:cubicBezTo>
                  <a:cubicBezTo>
                    <a:pt x="1178" y="15492"/>
                    <a:pt x="1216" y="15570"/>
                    <a:pt x="1256" y="15647"/>
                  </a:cubicBezTo>
                  <a:cubicBezTo>
                    <a:pt x="1268" y="15671"/>
                    <a:pt x="1258" y="15701"/>
                    <a:pt x="1234" y="15713"/>
                  </a:cubicBezTo>
                  <a:cubicBezTo>
                    <a:pt x="1227" y="15717"/>
                    <a:pt x="1220" y="15718"/>
                    <a:pt x="1212" y="15718"/>
                  </a:cubicBezTo>
                  <a:close/>
                  <a:moveTo>
                    <a:pt x="20182" y="16103"/>
                  </a:moveTo>
                  <a:cubicBezTo>
                    <a:pt x="20174" y="16103"/>
                    <a:pt x="20166" y="16101"/>
                    <a:pt x="20158" y="16096"/>
                  </a:cubicBezTo>
                  <a:cubicBezTo>
                    <a:pt x="20135" y="16083"/>
                    <a:pt x="20126" y="16053"/>
                    <a:pt x="20139" y="16030"/>
                  </a:cubicBezTo>
                  <a:cubicBezTo>
                    <a:pt x="20182" y="15954"/>
                    <a:pt x="20224" y="15877"/>
                    <a:pt x="20264" y="15801"/>
                  </a:cubicBezTo>
                  <a:cubicBezTo>
                    <a:pt x="20277" y="15777"/>
                    <a:pt x="20306" y="15768"/>
                    <a:pt x="20330" y="15781"/>
                  </a:cubicBezTo>
                  <a:cubicBezTo>
                    <a:pt x="20354" y="15793"/>
                    <a:pt x="20363" y="15823"/>
                    <a:pt x="20351" y="15847"/>
                  </a:cubicBezTo>
                  <a:cubicBezTo>
                    <a:pt x="20310" y="15924"/>
                    <a:pt x="20268" y="16002"/>
                    <a:pt x="20225" y="16078"/>
                  </a:cubicBezTo>
                  <a:cubicBezTo>
                    <a:pt x="20216" y="16094"/>
                    <a:pt x="20199" y="16103"/>
                    <a:pt x="20182" y="16103"/>
                  </a:cubicBezTo>
                  <a:close/>
                  <a:moveTo>
                    <a:pt x="1460" y="16177"/>
                  </a:moveTo>
                  <a:cubicBezTo>
                    <a:pt x="1443" y="16177"/>
                    <a:pt x="1426" y="16168"/>
                    <a:pt x="1417" y="16152"/>
                  </a:cubicBezTo>
                  <a:cubicBezTo>
                    <a:pt x="1374" y="16077"/>
                    <a:pt x="1331" y="16000"/>
                    <a:pt x="1290" y="15923"/>
                  </a:cubicBezTo>
                  <a:cubicBezTo>
                    <a:pt x="1277" y="15899"/>
                    <a:pt x="1286" y="15870"/>
                    <a:pt x="1310" y="15857"/>
                  </a:cubicBezTo>
                  <a:cubicBezTo>
                    <a:pt x="1334" y="15844"/>
                    <a:pt x="1363" y="15853"/>
                    <a:pt x="1376" y="15877"/>
                  </a:cubicBezTo>
                  <a:cubicBezTo>
                    <a:pt x="1417" y="15952"/>
                    <a:pt x="1459" y="16029"/>
                    <a:pt x="1502" y="16103"/>
                  </a:cubicBezTo>
                  <a:cubicBezTo>
                    <a:pt x="1516" y="16127"/>
                    <a:pt x="1507" y="16157"/>
                    <a:pt x="1484" y="16170"/>
                  </a:cubicBezTo>
                  <a:cubicBezTo>
                    <a:pt x="1476" y="16175"/>
                    <a:pt x="1468" y="16177"/>
                    <a:pt x="1460" y="16177"/>
                  </a:cubicBezTo>
                  <a:close/>
                  <a:moveTo>
                    <a:pt x="19915" y="16552"/>
                  </a:moveTo>
                  <a:cubicBezTo>
                    <a:pt x="19906" y="16552"/>
                    <a:pt x="19897" y="16550"/>
                    <a:pt x="19889" y="16545"/>
                  </a:cubicBezTo>
                  <a:cubicBezTo>
                    <a:pt x="19866" y="16531"/>
                    <a:pt x="19859" y="16500"/>
                    <a:pt x="19874" y="16477"/>
                  </a:cubicBezTo>
                  <a:cubicBezTo>
                    <a:pt x="19919" y="16404"/>
                    <a:pt x="19965" y="16330"/>
                    <a:pt x="20009" y="16255"/>
                  </a:cubicBezTo>
                  <a:cubicBezTo>
                    <a:pt x="20023" y="16232"/>
                    <a:pt x="20053" y="16224"/>
                    <a:pt x="20076" y="16238"/>
                  </a:cubicBezTo>
                  <a:cubicBezTo>
                    <a:pt x="20100" y="16252"/>
                    <a:pt x="20107" y="16282"/>
                    <a:pt x="20093" y="16305"/>
                  </a:cubicBezTo>
                  <a:cubicBezTo>
                    <a:pt x="20049" y="16380"/>
                    <a:pt x="20003" y="16456"/>
                    <a:pt x="19957" y="16529"/>
                  </a:cubicBezTo>
                  <a:cubicBezTo>
                    <a:pt x="19947" y="16544"/>
                    <a:pt x="19931" y="16552"/>
                    <a:pt x="19915" y="16552"/>
                  </a:cubicBezTo>
                  <a:close/>
                  <a:moveTo>
                    <a:pt x="1729" y="16623"/>
                  </a:moveTo>
                  <a:cubicBezTo>
                    <a:pt x="1713" y="16623"/>
                    <a:pt x="1697" y="16615"/>
                    <a:pt x="1688" y="16600"/>
                  </a:cubicBezTo>
                  <a:cubicBezTo>
                    <a:pt x="1641" y="16527"/>
                    <a:pt x="1595" y="16452"/>
                    <a:pt x="1550" y="16378"/>
                  </a:cubicBezTo>
                  <a:cubicBezTo>
                    <a:pt x="1536" y="16354"/>
                    <a:pt x="1543" y="16324"/>
                    <a:pt x="1566" y="16310"/>
                  </a:cubicBezTo>
                  <a:cubicBezTo>
                    <a:pt x="1589" y="16296"/>
                    <a:pt x="1620" y="16304"/>
                    <a:pt x="1634" y="16327"/>
                  </a:cubicBezTo>
                  <a:cubicBezTo>
                    <a:pt x="1678" y="16401"/>
                    <a:pt x="1724" y="16475"/>
                    <a:pt x="1770" y="16547"/>
                  </a:cubicBezTo>
                  <a:cubicBezTo>
                    <a:pt x="1785" y="16570"/>
                    <a:pt x="1778" y="16601"/>
                    <a:pt x="1755" y="16615"/>
                  </a:cubicBezTo>
                  <a:cubicBezTo>
                    <a:pt x="1747" y="16620"/>
                    <a:pt x="1738" y="16623"/>
                    <a:pt x="1729" y="16623"/>
                  </a:cubicBezTo>
                  <a:close/>
                  <a:moveTo>
                    <a:pt x="19627" y="16988"/>
                  </a:moveTo>
                  <a:cubicBezTo>
                    <a:pt x="19617" y="16988"/>
                    <a:pt x="19607" y="16986"/>
                    <a:pt x="19599" y="16980"/>
                  </a:cubicBezTo>
                  <a:cubicBezTo>
                    <a:pt x="19577" y="16964"/>
                    <a:pt x="19571" y="16934"/>
                    <a:pt x="19587" y="16912"/>
                  </a:cubicBezTo>
                  <a:cubicBezTo>
                    <a:pt x="19636" y="16841"/>
                    <a:pt x="19685" y="16769"/>
                    <a:pt x="19733" y="16696"/>
                  </a:cubicBezTo>
                  <a:cubicBezTo>
                    <a:pt x="19748" y="16674"/>
                    <a:pt x="19778" y="16667"/>
                    <a:pt x="19801" y="16682"/>
                  </a:cubicBezTo>
                  <a:cubicBezTo>
                    <a:pt x="19823" y="16697"/>
                    <a:pt x="19829" y="16728"/>
                    <a:pt x="19814" y="16750"/>
                  </a:cubicBezTo>
                  <a:cubicBezTo>
                    <a:pt x="19766" y="16823"/>
                    <a:pt x="19716" y="16896"/>
                    <a:pt x="19667" y="16967"/>
                  </a:cubicBezTo>
                  <a:cubicBezTo>
                    <a:pt x="19657" y="16981"/>
                    <a:pt x="19642" y="16988"/>
                    <a:pt x="19627" y="16988"/>
                  </a:cubicBezTo>
                  <a:close/>
                  <a:moveTo>
                    <a:pt x="2020" y="17055"/>
                  </a:moveTo>
                  <a:cubicBezTo>
                    <a:pt x="2005" y="17055"/>
                    <a:pt x="1990" y="17048"/>
                    <a:pt x="1980" y="17035"/>
                  </a:cubicBezTo>
                  <a:cubicBezTo>
                    <a:pt x="1930" y="16964"/>
                    <a:pt x="1880" y="16891"/>
                    <a:pt x="1831" y="16819"/>
                  </a:cubicBezTo>
                  <a:cubicBezTo>
                    <a:pt x="1816" y="16797"/>
                    <a:pt x="1822" y="16766"/>
                    <a:pt x="1845" y="16751"/>
                  </a:cubicBezTo>
                  <a:cubicBezTo>
                    <a:pt x="1867" y="16736"/>
                    <a:pt x="1898" y="16742"/>
                    <a:pt x="1913" y="16764"/>
                  </a:cubicBezTo>
                  <a:cubicBezTo>
                    <a:pt x="1961" y="16836"/>
                    <a:pt x="2010" y="16908"/>
                    <a:pt x="2060" y="16978"/>
                  </a:cubicBezTo>
                  <a:cubicBezTo>
                    <a:pt x="2076" y="17000"/>
                    <a:pt x="2070" y="17031"/>
                    <a:pt x="2048" y="17046"/>
                  </a:cubicBezTo>
                  <a:cubicBezTo>
                    <a:pt x="2040" y="17052"/>
                    <a:pt x="2030" y="17055"/>
                    <a:pt x="2020" y="17055"/>
                  </a:cubicBezTo>
                  <a:close/>
                  <a:moveTo>
                    <a:pt x="19318" y="17410"/>
                  </a:moveTo>
                  <a:cubicBezTo>
                    <a:pt x="19307" y="17410"/>
                    <a:pt x="19297" y="17407"/>
                    <a:pt x="19288" y="17400"/>
                  </a:cubicBezTo>
                  <a:cubicBezTo>
                    <a:pt x="19266" y="17383"/>
                    <a:pt x="19262" y="17352"/>
                    <a:pt x="19279" y="17331"/>
                  </a:cubicBezTo>
                  <a:cubicBezTo>
                    <a:pt x="19332" y="17263"/>
                    <a:pt x="19384" y="17193"/>
                    <a:pt x="19435" y="17123"/>
                  </a:cubicBezTo>
                  <a:cubicBezTo>
                    <a:pt x="19451" y="17101"/>
                    <a:pt x="19482" y="17097"/>
                    <a:pt x="19504" y="17113"/>
                  </a:cubicBezTo>
                  <a:cubicBezTo>
                    <a:pt x="19526" y="17129"/>
                    <a:pt x="19530" y="17159"/>
                    <a:pt x="19514" y="17181"/>
                  </a:cubicBezTo>
                  <a:cubicBezTo>
                    <a:pt x="19463" y="17251"/>
                    <a:pt x="19410" y="17322"/>
                    <a:pt x="19356" y="17391"/>
                  </a:cubicBezTo>
                  <a:cubicBezTo>
                    <a:pt x="19347" y="17403"/>
                    <a:pt x="19332" y="17410"/>
                    <a:pt x="19318" y="17410"/>
                  </a:cubicBezTo>
                  <a:close/>
                  <a:moveTo>
                    <a:pt x="2332" y="17474"/>
                  </a:moveTo>
                  <a:cubicBezTo>
                    <a:pt x="2317" y="17474"/>
                    <a:pt x="2303" y="17467"/>
                    <a:pt x="2293" y="17455"/>
                  </a:cubicBezTo>
                  <a:cubicBezTo>
                    <a:pt x="2239" y="17386"/>
                    <a:pt x="2186" y="17316"/>
                    <a:pt x="2134" y="17247"/>
                  </a:cubicBezTo>
                  <a:cubicBezTo>
                    <a:pt x="2118" y="17225"/>
                    <a:pt x="2122" y="17194"/>
                    <a:pt x="2144" y="17178"/>
                  </a:cubicBezTo>
                  <a:cubicBezTo>
                    <a:pt x="2166" y="17162"/>
                    <a:pt x="2196" y="17166"/>
                    <a:pt x="2213" y="17188"/>
                  </a:cubicBezTo>
                  <a:cubicBezTo>
                    <a:pt x="2264" y="17257"/>
                    <a:pt x="2317" y="17326"/>
                    <a:pt x="2370" y="17394"/>
                  </a:cubicBezTo>
                  <a:cubicBezTo>
                    <a:pt x="2387" y="17416"/>
                    <a:pt x="2383" y="17447"/>
                    <a:pt x="2362" y="17463"/>
                  </a:cubicBezTo>
                  <a:cubicBezTo>
                    <a:pt x="2353" y="17470"/>
                    <a:pt x="2342" y="17474"/>
                    <a:pt x="2332" y="17474"/>
                  </a:cubicBezTo>
                  <a:close/>
                  <a:moveTo>
                    <a:pt x="18988" y="17816"/>
                  </a:moveTo>
                  <a:cubicBezTo>
                    <a:pt x="18977" y="17816"/>
                    <a:pt x="18966" y="17812"/>
                    <a:pt x="18957" y="17804"/>
                  </a:cubicBezTo>
                  <a:cubicBezTo>
                    <a:pt x="18936" y="17787"/>
                    <a:pt x="18934" y="17756"/>
                    <a:pt x="18951" y="17735"/>
                  </a:cubicBezTo>
                  <a:cubicBezTo>
                    <a:pt x="19007" y="17669"/>
                    <a:pt x="19063" y="17602"/>
                    <a:pt x="19117" y="17535"/>
                  </a:cubicBezTo>
                  <a:cubicBezTo>
                    <a:pt x="19135" y="17514"/>
                    <a:pt x="19165" y="17511"/>
                    <a:pt x="19186" y="17528"/>
                  </a:cubicBezTo>
                  <a:cubicBezTo>
                    <a:pt x="19207" y="17545"/>
                    <a:pt x="19211" y="17576"/>
                    <a:pt x="19194" y="17597"/>
                  </a:cubicBezTo>
                  <a:cubicBezTo>
                    <a:pt x="19139" y="17664"/>
                    <a:pt x="19082" y="17732"/>
                    <a:pt x="19026" y="17799"/>
                  </a:cubicBezTo>
                  <a:cubicBezTo>
                    <a:pt x="19016" y="17810"/>
                    <a:pt x="19002" y="17816"/>
                    <a:pt x="18988" y="17816"/>
                  </a:cubicBezTo>
                  <a:close/>
                  <a:moveTo>
                    <a:pt x="2663" y="17876"/>
                  </a:moveTo>
                  <a:cubicBezTo>
                    <a:pt x="2650" y="17876"/>
                    <a:pt x="2636" y="17871"/>
                    <a:pt x="2626" y="17859"/>
                  </a:cubicBezTo>
                  <a:cubicBezTo>
                    <a:pt x="2569" y="17793"/>
                    <a:pt x="2512" y="17726"/>
                    <a:pt x="2457" y="17659"/>
                  </a:cubicBezTo>
                  <a:cubicBezTo>
                    <a:pt x="2440" y="17638"/>
                    <a:pt x="2443" y="17607"/>
                    <a:pt x="2464" y="17590"/>
                  </a:cubicBezTo>
                  <a:cubicBezTo>
                    <a:pt x="2485" y="17573"/>
                    <a:pt x="2516" y="17576"/>
                    <a:pt x="2533" y="17597"/>
                  </a:cubicBezTo>
                  <a:cubicBezTo>
                    <a:pt x="2587" y="17663"/>
                    <a:pt x="2644" y="17730"/>
                    <a:pt x="2700" y="17795"/>
                  </a:cubicBezTo>
                  <a:cubicBezTo>
                    <a:pt x="2718" y="17816"/>
                    <a:pt x="2716" y="17847"/>
                    <a:pt x="2695" y="17865"/>
                  </a:cubicBezTo>
                  <a:cubicBezTo>
                    <a:pt x="2686" y="17873"/>
                    <a:pt x="2675" y="17876"/>
                    <a:pt x="2663" y="17876"/>
                  </a:cubicBezTo>
                  <a:close/>
                  <a:moveTo>
                    <a:pt x="18640" y="18205"/>
                  </a:moveTo>
                  <a:cubicBezTo>
                    <a:pt x="18628" y="18205"/>
                    <a:pt x="18616" y="18201"/>
                    <a:pt x="18607" y="18192"/>
                  </a:cubicBezTo>
                  <a:cubicBezTo>
                    <a:pt x="18587" y="18173"/>
                    <a:pt x="18586" y="18142"/>
                    <a:pt x="18605" y="18123"/>
                  </a:cubicBezTo>
                  <a:cubicBezTo>
                    <a:pt x="18664" y="18059"/>
                    <a:pt x="18723" y="17995"/>
                    <a:pt x="18780" y="17931"/>
                  </a:cubicBezTo>
                  <a:cubicBezTo>
                    <a:pt x="18798" y="17911"/>
                    <a:pt x="18829" y="17909"/>
                    <a:pt x="18849" y="17927"/>
                  </a:cubicBezTo>
                  <a:cubicBezTo>
                    <a:pt x="18870" y="17945"/>
                    <a:pt x="18871" y="17976"/>
                    <a:pt x="18853" y="17996"/>
                  </a:cubicBezTo>
                  <a:cubicBezTo>
                    <a:pt x="18796" y="18061"/>
                    <a:pt x="18736" y="18126"/>
                    <a:pt x="18676" y="18190"/>
                  </a:cubicBezTo>
                  <a:cubicBezTo>
                    <a:pt x="18666" y="18200"/>
                    <a:pt x="18653" y="18205"/>
                    <a:pt x="18640" y="18205"/>
                  </a:cubicBezTo>
                  <a:close/>
                  <a:moveTo>
                    <a:pt x="3014" y="18263"/>
                  </a:moveTo>
                  <a:cubicBezTo>
                    <a:pt x="3001" y="18263"/>
                    <a:pt x="2988" y="18258"/>
                    <a:pt x="2979" y="18248"/>
                  </a:cubicBezTo>
                  <a:cubicBezTo>
                    <a:pt x="2919" y="18185"/>
                    <a:pt x="2859" y="18120"/>
                    <a:pt x="2800" y="18056"/>
                  </a:cubicBezTo>
                  <a:cubicBezTo>
                    <a:pt x="2782" y="18036"/>
                    <a:pt x="2783" y="18005"/>
                    <a:pt x="2803" y="17987"/>
                  </a:cubicBezTo>
                  <a:cubicBezTo>
                    <a:pt x="2824" y="17968"/>
                    <a:pt x="2854" y="17970"/>
                    <a:pt x="2873" y="17990"/>
                  </a:cubicBezTo>
                  <a:cubicBezTo>
                    <a:pt x="2931" y="18054"/>
                    <a:pt x="2990" y="18118"/>
                    <a:pt x="3050" y="18180"/>
                  </a:cubicBezTo>
                  <a:cubicBezTo>
                    <a:pt x="3068" y="18200"/>
                    <a:pt x="3067" y="18231"/>
                    <a:pt x="3048" y="18249"/>
                  </a:cubicBezTo>
                  <a:cubicBezTo>
                    <a:pt x="3038" y="18258"/>
                    <a:pt x="3026" y="18263"/>
                    <a:pt x="3014" y="18263"/>
                  </a:cubicBezTo>
                  <a:close/>
                  <a:moveTo>
                    <a:pt x="18274" y="18577"/>
                  </a:moveTo>
                  <a:cubicBezTo>
                    <a:pt x="18261" y="18577"/>
                    <a:pt x="18248" y="18572"/>
                    <a:pt x="18239" y="18562"/>
                  </a:cubicBezTo>
                  <a:cubicBezTo>
                    <a:pt x="18220" y="18543"/>
                    <a:pt x="18220" y="18512"/>
                    <a:pt x="18240" y="18493"/>
                  </a:cubicBezTo>
                  <a:cubicBezTo>
                    <a:pt x="18302" y="18433"/>
                    <a:pt x="18364" y="18372"/>
                    <a:pt x="18425" y="18310"/>
                  </a:cubicBezTo>
                  <a:cubicBezTo>
                    <a:pt x="18443" y="18291"/>
                    <a:pt x="18475" y="18290"/>
                    <a:pt x="18494" y="18309"/>
                  </a:cubicBezTo>
                  <a:cubicBezTo>
                    <a:pt x="18513" y="18328"/>
                    <a:pt x="18513" y="18359"/>
                    <a:pt x="18494" y="18379"/>
                  </a:cubicBezTo>
                  <a:cubicBezTo>
                    <a:pt x="18433" y="18441"/>
                    <a:pt x="18370" y="18503"/>
                    <a:pt x="18308" y="18563"/>
                  </a:cubicBezTo>
                  <a:cubicBezTo>
                    <a:pt x="18299" y="18573"/>
                    <a:pt x="18286" y="18577"/>
                    <a:pt x="18274" y="18577"/>
                  </a:cubicBezTo>
                  <a:close/>
                  <a:moveTo>
                    <a:pt x="3383" y="18632"/>
                  </a:moveTo>
                  <a:cubicBezTo>
                    <a:pt x="3371" y="18632"/>
                    <a:pt x="3359" y="18628"/>
                    <a:pt x="3349" y="18619"/>
                  </a:cubicBezTo>
                  <a:cubicBezTo>
                    <a:pt x="3286" y="18558"/>
                    <a:pt x="3223" y="18497"/>
                    <a:pt x="3162" y="18435"/>
                  </a:cubicBezTo>
                  <a:cubicBezTo>
                    <a:pt x="3143" y="18416"/>
                    <a:pt x="3143" y="18385"/>
                    <a:pt x="3162" y="18366"/>
                  </a:cubicBezTo>
                  <a:cubicBezTo>
                    <a:pt x="3181" y="18347"/>
                    <a:pt x="3212" y="18347"/>
                    <a:pt x="3231" y="18366"/>
                  </a:cubicBezTo>
                  <a:cubicBezTo>
                    <a:pt x="3292" y="18427"/>
                    <a:pt x="3354" y="18488"/>
                    <a:pt x="3417" y="18548"/>
                  </a:cubicBezTo>
                  <a:cubicBezTo>
                    <a:pt x="3437" y="18566"/>
                    <a:pt x="3437" y="18597"/>
                    <a:pt x="3419" y="18617"/>
                  </a:cubicBezTo>
                  <a:cubicBezTo>
                    <a:pt x="3409" y="18627"/>
                    <a:pt x="3396" y="18632"/>
                    <a:pt x="3383" y="18632"/>
                  </a:cubicBezTo>
                  <a:close/>
                  <a:moveTo>
                    <a:pt x="17890" y="18931"/>
                  </a:moveTo>
                  <a:cubicBezTo>
                    <a:pt x="17877" y="18931"/>
                    <a:pt x="17863" y="18925"/>
                    <a:pt x="17853" y="18914"/>
                  </a:cubicBezTo>
                  <a:cubicBezTo>
                    <a:pt x="17836" y="18894"/>
                    <a:pt x="17838" y="18863"/>
                    <a:pt x="17858" y="18845"/>
                  </a:cubicBezTo>
                  <a:cubicBezTo>
                    <a:pt x="17923" y="18788"/>
                    <a:pt x="17988" y="18730"/>
                    <a:pt x="18051" y="18671"/>
                  </a:cubicBezTo>
                  <a:cubicBezTo>
                    <a:pt x="18071" y="18653"/>
                    <a:pt x="18102" y="18654"/>
                    <a:pt x="18120" y="18674"/>
                  </a:cubicBezTo>
                  <a:cubicBezTo>
                    <a:pt x="18139" y="18694"/>
                    <a:pt x="18137" y="18725"/>
                    <a:pt x="18117" y="18743"/>
                  </a:cubicBezTo>
                  <a:cubicBezTo>
                    <a:pt x="18054" y="18802"/>
                    <a:pt x="17988" y="18861"/>
                    <a:pt x="17923" y="18919"/>
                  </a:cubicBezTo>
                  <a:cubicBezTo>
                    <a:pt x="17913" y="18927"/>
                    <a:pt x="17902" y="18931"/>
                    <a:pt x="17890" y="18931"/>
                  </a:cubicBezTo>
                  <a:close/>
                  <a:moveTo>
                    <a:pt x="3770" y="18983"/>
                  </a:moveTo>
                  <a:cubicBezTo>
                    <a:pt x="3758" y="18983"/>
                    <a:pt x="3747" y="18979"/>
                    <a:pt x="3738" y="18971"/>
                  </a:cubicBezTo>
                  <a:cubicBezTo>
                    <a:pt x="3671" y="18914"/>
                    <a:pt x="3605" y="18855"/>
                    <a:pt x="3541" y="18797"/>
                  </a:cubicBezTo>
                  <a:cubicBezTo>
                    <a:pt x="3521" y="18779"/>
                    <a:pt x="3520" y="18748"/>
                    <a:pt x="3538" y="18728"/>
                  </a:cubicBezTo>
                  <a:cubicBezTo>
                    <a:pt x="3556" y="18708"/>
                    <a:pt x="3587" y="18707"/>
                    <a:pt x="3607" y="18725"/>
                  </a:cubicBezTo>
                  <a:cubicBezTo>
                    <a:pt x="3671" y="18782"/>
                    <a:pt x="3736" y="18840"/>
                    <a:pt x="3802" y="18897"/>
                  </a:cubicBezTo>
                  <a:cubicBezTo>
                    <a:pt x="3822" y="18915"/>
                    <a:pt x="3825" y="18946"/>
                    <a:pt x="3807" y="18966"/>
                  </a:cubicBezTo>
                  <a:cubicBezTo>
                    <a:pt x="3797" y="18978"/>
                    <a:pt x="3784" y="18983"/>
                    <a:pt x="3770" y="18983"/>
                  </a:cubicBezTo>
                  <a:close/>
                  <a:moveTo>
                    <a:pt x="17490" y="19266"/>
                  </a:moveTo>
                  <a:cubicBezTo>
                    <a:pt x="17475" y="19266"/>
                    <a:pt x="17461" y="19259"/>
                    <a:pt x="17452" y="19247"/>
                  </a:cubicBezTo>
                  <a:cubicBezTo>
                    <a:pt x="17435" y="19226"/>
                    <a:pt x="17438" y="19195"/>
                    <a:pt x="17459" y="19178"/>
                  </a:cubicBezTo>
                  <a:cubicBezTo>
                    <a:pt x="17526" y="19125"/>
                    <a:pt x="17594" y="19070"/>
                    <a:pt x="17661" y="19014"/>
                  </a:cubicBezTo>
                  <a:cubicBezTo>
                    <a:pt x="17681" y="18997"/>
                    <a:pt x="17712" y="19000"/>
                    <a:pt x="17730" y="19020"/>
                  </a:cubicBezTo>
                  <a:cubicBezTo>
                    <a:pt x="17747" y="19041"/>
                    <a:pt x="17744" y="19072"/>
                    <a:pt x="17723" y="19089"/>
                  </a:cubicBezTo>
                  <a:cubicBezTo>
                    <a:pt x="17656" y="19145"/>
                    <a:pt x="17588" y="19201"/>
                    <a:pt x="17520" y="19255"/>
                  </a:cubicBezTo>
                  <a:cubicBezTo>
                    <a:pt x="17511" y="19262"/>
                    <a:pt x="17501" y="19266"/>
                    <a:pt x="17490" y="19266"/>
                  </a:cubicBezTo>
                  <a:close/>
                  <a:moveTo>
                    <a:pt x="4173" y="19315"/>
                  </a:moveTo>
                  <a:cubicBezTo>
                    <a:pt x="4163" y="19315"/>
                    <a:pt x="4152" y="19312"/>
                    <a:pt x="4143" y="19305"/>
                  </a:cubicBezTo>
                  <a:cubicBezTo>
                    <a:pt x="4074" y="19251"/>
                    <a:pt x="4005" y="19196"/>
                    <a:pt x="3938" y="19141"/>
                  </a:cubicBezTo>
                  <a:cubicBezTo>
                    <a:pt x="3917" y="19123"/>
                    <a:pt x="3915" y="19093"/>
                    <a:pt x="3932" y="19072"/>
                  </a:cubicBezTo>
                  <a:cubicBezTo>
                    <a:pt x="3949" y="19051"/>
                    <a:pt x="3980" y="19048"/>
                    <a:pt x="4001" y="19065"/>
                  </a:cubicBezTo>
                  <a:cubicBezTo>
                    <a:pt x="4067" y="19120"/>
                    <a:pt x="4135" y="19174"/>
                    <a:pt x="4203" y="19228"/>
                  </a:cubicBezTo>
                  <a:cubicBezTo>
                    <a:pt x="4225" y="19245"/>
                    <a:pt x="4228" y="19275"/>
                    <a:pt x="4212" y="19297"/>
                  </a:cubicBezTo>
                  <a:cubicBezTo>
                    <a:pt x="4202" y="19309"/>
                    <a:pt x="4188" y="19315"/>
                    <a:pt x="4173" y="19315"/>
                  </a:cubicBezTo>
                  <a:close/>
                  <a:moveTo>
                    <a:pt x="17074" y="19580"/>
                  </a:moveTo>
                  <a:cubicBezTo>
                    <a:pt x="17059" y="19580"/>
                    <a:pt x="17044" y="19573"/>
                    <a:pt x="17034" y="19560"/>
                  </a:cubicBezTo>
                  <a:cubicBezTo>
                    <a:pt x="17018" y="19538"/>
                    <a:pt x="17023" y="19508"/>
                    <a:pt x="17045" y="19492"/>
                  </a:cubicBezTo>
                  <a:cubicBezTo>
                    <a:pt x="17115" y="19441"/>
                    <a:pt x="17186" y="19389"/>
                    <a:pt x="17254" y="19338"/>
                  </a:cubicBezTo>
                  <a:cubicBezTo>
                    <a:pt x="17276" y="19321"/>
                    <a:pt x="17306" y="19325"/>
                    <a:pt x="17323" y="19347"/>
                  </a:cubicBezTo>
                  <a:cubicBezTo>
                    <a:pt x="17339" y="19369"/>
                    <a:pt x="17335" y="19399"/>
                    <a:pt x="17313" y="19416"/>
                  </a:cubicBezTo>
                  <a:cubicBezTo>
                    <a:pt x="17244" y="19468"/>
                    <a:pt x="17173" y="19520"/>
                    <a:pt x="17103" y="19571"/>
                  </a:cubicBezTo>
                  <a:cubicBezTo>
                    <a:pt x="17094" y="19577"/>
                    <a:pt x="17084" y="19580"/>
                    <a:pt x="17074" y="19580"/>
                  </a:cubicBezTo>
                  <a:close/>
                  <a:moveTo>
                    <a:pt x="4592" y="19628"/>
                  </a:moveTo>
                  <a:cubicBezTo>
                    <a:pt x="4582" y="19628"/>
                    <a:pt x="4572" y="19625"/>
                    <a:pt x="4564" y="19619"/>
                  </a:cubicBezTo>
                  <a:cubicBezTo>
                    <a:pt x="4493" y="19569"/>
                    <a:pt x="4422" y="19517"/>
                    <a:pt x="4351" y="19464"/>
                  </a:cubicBezTo>
                  <a:cubicBezTo>
                    <a:pt x="4330" y="19448"/>
                    <a:pt x="4325" y="19418"/>
                    <a:pt x="4341" y="19396"/>
                  </a:cubicBezTo>
                  <a:cubicBezTo>
                    <a:pt x="4358" y="19374"/>
                    <a:pt x="4388" y="19370"/>
                    <a:pt x="4410" y="19386"/>
                  </a:cubicBezTo>
                  <a:cubicBezTo>
                    <a:pt x="4480" y="19438"/>
                    <a:pt x="4550" y="19489"/>
                    <a:pt x="4620" y="19539"/>
                  </a:cubicBezTo>
                  <a:cubicBezTo>
                    <a:pt x="4643" y="19555"/>
                    <a:pt x="4648" y="19585"/>
                    <a:pt x="4632" y="19607"/>
                  </a:cubicBezTo>
                  <a:cubicBezTo>
                    <a:pt x="4623" y="19621"/>
                    <a:pt x="4607" y="19628"/>
                    <a:pt x="4592" y="19628"/>
                  </a:cubicBezTo>
                  <a:close/>
                  <a:moveTo>
                    <a:pt x="16644" y="19875"/>
                  </a:moveTo>
                  <a:cubicBezTo>
                    <a:pt x="16628" y="19875"/>
                    <a:pt x="16612" y="19867"/>
                    <a:pt x="16603" y="19852"/>
                  </a:cubicBezTo>
                  <a:cubicBezTo>
                    <a:pt x="16588" y="19830"/>
                    <a:pt x="16594" y="19799"/>
                    <a:pt x="16617" y="19785"/>
                  </a:cubicBezTo>
                  <a:cubicBezTo>
                    <a:pt x="16689" y="19738"/>
                    <a:pt x="16762" y="19689"/>
                    <a:pt x="16833" y="19641"/>
                  </a:cubicBezTo>
                  <a:cubicBezTo>
                    <a:pt x="16855" y="19626"/>
                    <a:pt x="16886" y="19631"/>
                    <a:pt x="16901" y="19654"/>
                  </a:cubicBezTo>
                  <a:cubicBezTo>
                    <a:pt x="16916" y="19676"/>
                    <a:pt x="16911" y="19706"/>
                    <a:pt x="16888" y="19722"/>
                  </a:cubicBezTo>
                  <a:cubicBezTo>
                    <a:pt x="16817" y="19771"/>
                    <a:pt x="16743" y="19819"/>
                    <a:pt x="16670" y="19867"/>
                  </a:cubicBezTo>
                  <a:cubicBezTo>
                    <a:pt x="16662" y="19872"/>
                    <a:pt x="16653" y="19875"/>
                    <a:pt x="16644" y="19875"/>
                  </a:cubicBezTo>
                  <a:close/>
                  <a:moveTo>
                    <a:pt x="5026" y="19920"/>
                  </a:moveTo>
                  <a:cubicBezTo>
                    <a:pt x="5017" y="19920"/>
                    <a:pt x="5008" y="19917"/>
                    <a:pt x="5000" y="19912"/>
                  </a:cubicBezTo>
                  <a:cubicBezTo>
                    <a:pt x="4926" y="19865"/>
                    <a:pt x="4852" y="19817"/>
                    <a:pt x="4780" y="19768"/>
                  </a:cubicBezTo>
                  <a:cubicBezTo>
                    <a:pt x="4758" y="19753"/>
                    <a:pt x="4752" y="19722"/>
                    <a:pt x="4767" y="19700"/>
                  </a:cubicBezTo>
                  <a:cubicBezTo>
                    <a:pt x="4782" y="19678"/>
                    <a:pt x="4812" y="19672"/>
                    <a:pt x="4835" y="19687"/>
                  </a:cubicBezTo>
                  <a:cubicBezTo>
                    <a:pt x="4906" y="19735"/>
                    <a:pt x="4980" y="19783"/>
                    <a:pt x="5052" y="19829"/>
                  </a:cubicBezTo>
                  <a:cubicBezTo>
                    <a:pt x="5075" y="19844"/>
                    <a:pt x="5082" y="19874"/>
                    <a:pt x="5067" y="19897"/>
                  </a:cubicBezTo>
                  <a:cubicBezTo>
                    <a:pt x="5058" y="19912"/>
                    <a:pt x="5042" y="19920"/>
                    <a:pt x="5026" y="19920"/>
                  </a:cubicBezTo>
                  <a:close/>
                  <a:moveTo>
                    <a:pt x="16200" y="20148"/>
                  </a:moveTo>
                  <a:cubicBezTo>
                    <a:pt x="16183" y="20148"/>
                    <a:pt x="16166" y="20139"/>
                    <a:pt x="16157" y="20123"/>
                  </a:cubicBezTo>
                  <a:cubicBezTo>
                    <a:pt x="16144" y="20100"/>
                    <a:pt x="16152" y="20070"/>
                    <a:pt x="16175" y="20056"/>
                  </a:cubicBezTo>
                  <a:cubicBezTo>
                    <a:pt x="16249" y="20013"/>
                    <a:pt x="16324" y="19968"/>
                    <a:pt x="16398" y="19923"/>
                  </a:cubicBezTo>
                  <a:cubicBezTo>
                    <a:pt x="16421" y="19909"/>
                    <a:pt x="16451" y="19916"/>
                    <a:pt x="16465" y="19939"/>
                  </a:cubicBezTo>
                  <a:cubicBezTo>
                    <a:pt x="16479" y="19962"/>
                    <a:pt x="16472" y="19992"/>
                    <a:pt x="16449" y="20007"/>
                  </a:cubicBezTo>
                  <a:cubicBezTo>
                    <a:pt x="16375" y="20052"/>
                    <a:pt x="16299" y="20097"/>
                    <a:pt x="16224" y="20141"/>
                  </a:cubicBezTo>
                  <a:cubicBezTo>
                    <a:pt x="16216" y="20146"/>
                    <a:pt x="16208" y="20148"/>
                    <a:pt x="16200" y="20148"/>
                  </a:cubicBezTo>
                  <a:close/>
                  <a:moveTo>
                    <a:pt x="5474" y="20190"/>
                  </a:moveTo>
                  <a:cubicBezTo>
                    <a:pt x="5465" y="20190"/>
                    <a:pt x="5457" y="20188"/>
                    <a:pt x="5449" y="20184"/>
                  </a:cubicBezTo>
                  <a:cubicBezTo>
                    <a:pt x="5374" y="20140"/>
                    <a:pt x="5298" y="20096"/>
                    <a:pt x="5223" y="20050"/>
                  </a:cubicBezTo>
                  <a:cubicBezTo>
                    <a:pt x="5200" y="20036"/>
                    <a:pt x="5192" y="20006"/>
                    <a:pt x="5206" y="19983"/>
                  </a:cubicBezTo>
                  <a:cubicBezTo>
                    <a:pt x="5220" y="19960"/>
                    <a:pt x="5250" y="19953"/>
                    <a:pt x="5273" y="19967"/>
                  </a:cubicBezTo>
                  <a:cubicBezTo>
                    <a:pt x="5348" y="20011"/>
                    <a:pt x="5423" y="20056"/>
                    <a:pt x="5498" y="20099"/>
                  </a:cubicBezTo>
                  <a:cubicBezTo>
                    <a:pt x="5521" y="20112"/>
                    <a:pt x="5530" y="20142"/>
                    <a:pt x="5516" y="20165"/>
                  </a:cubicBezTo>
                  <a:cubicBezTo>
                    <a:pt x="5507" y="20181"/>
                    <a:pt x="5491" y="20190"/>
                    <a:pt x="5474" y="20190"/>
                  </a:cubicBezTo>
                  <a:close/>
                  <a:moveTo>
                    <a:pt x="15743" y="20399"/>
                  </a:moveTo>
                  <a:cubicBezTo>
                    <a:pt x="15725" y="20399"/>
                    <a:pt x="15708" y="20389"/>
                    <a:pt x="15700" y="20372"/>
                  </a:cubicBezTo>
                  <a:cubicBezTo>
                    <a:pt x="15687" y="20348"/>
                    <a:pt x="15697" y="20319"/>
                    <a:pt x="15721" y="20306"/>
                  </a:cubicBezTo>
                  <a:cubicBezTo>
                    <a:pt x="15797" y="20267"/>
                    <a:pt x="15874" y="20225"/>
                    <a:pt x="15949" y="20184"/>
                  </a:cubicBezTo>
                  <a:cubicBezTo>
                    <a:pt x="15973" y="20171"/>
                    <a:pt x="16003" y="20180"/>
                    <a:pt x="16016" y="20203"/>
                  </a:cubicBezTo>
                  <a:cubicBezTo>
                    <a:pt x="16029" y="20227"/>
                    <a:pt x="16020" y="20257"/>
                    <a:pt x="15996" y="20270"/>
                  </a:cubicBezTo>
                  <a:cubicBezTo>
                    <a:pt x="15921" y="20312"/>
                    <a:pt x="15843" y="20353"/>
                    <a:pt x="15766" y="20393"/>
                  </a:cubicBezTo>
                  <a:cubicBezTo>
                    <a:pt x="15758" y="20397"/>
                    <a:pt x="15751" y="20399"/>
                    <a:pt x="15743" y="20399"/>
                  </a:cubicBezTo>
                  <a:close/>
                  <a:moveTo>
                    <a:pt x="5934" y="20438"/>
                  </a:moveTo>
                  <a:cubicBezTo>
                    <a:pt x="5927" y="20438"/>
                    <a:pt x="5919" y="20437"/>
                    <a:pt x="5912" y="20433"/>
                  </a:cubicBezTo>
                  <a:cubicBezTo>
                    <a:pt x="5835" y="20394"/>
                    <a:pt x="5756" y="20353"/>
                    <a:pt x="5679" y="20311"/>
                  </a:cubicBezTo>
                  <a:cubicBezTo>
                    <a:pt x="5655" y="20298"/>
                    <a:pt x="5646" y="20269"/>
                    <a:pt x="5659" y="20245"/>
                  </a:cubicBezTo>
                  <a:cubicBezTo>
                    <a:pt x="5672" y="20221"/>
                    <a:pt x="5702" y="20212"/>
                    <a:pt x="5726" y="20225"/>
                  </a:cubicBezTo>
                  <a:cubicBezTo>
                    <a:pt x="5802" y="20266"/>
                    <a:pt x="5880" y="20307"/>
                    <a:pt x="5956" y="20346"/>
                  </a:cubicBezTo>
                  <a:cubicBezTo>
                    <a:pt x="5980" y="20358"/>
                    <a:pt x="5990" y="20388"/>
                    <a:pt x="5978" y="20412"/>
                  </a:cubicBezTo>
                  <a:cubicBezTo>
                    <a:pt x="5969" y="20429"/>
                    <a:pt x="5952" y="20438"/>
                    <a:pt x="5934" y="20438"/>
                  </a:cubicBezTo>
                  <a:close/>
                  <a:moveTo>
                    <a:pt x="15275" y="20627"/>
                  </a:moveTo>
                  <a:cubicBezTo>
                    <a:pt x="15257" y="20627"/>
                    <a:pt x="15239" y="20617"/>
                    <a:pt x="15231" y="20599"/>
                  </a:cubicBezTo>
                  <a:cubicBezTo>
                    <a:pt x="15219" y="20574"/>
                    <a:pt x="15230" y="20545"/>
                    <a:pt x="15255" y="20534"/>
                  </a:cubicBezTo>
                  <a:cubicBezTo>
                    <a:pt x="15333" y="20498"/>
                    <a:pt x="15412" y="20460"/>
                    <a:pt x="15489" y="20423"/>
                  </a:cubicBezTo>
                  <a:cubicBezTo>
                    <a:pt x="15513" y="20411"/>
                    <a:pt x="15543" y="20421"/>
                    <a:pt x="15555" y="20445"/>
                  </a:cubicBezTo>
                  <a:cubicBezTo>
                    <a:pt x="15566" y="20470"/>
                    <a:pt x="15556" y="20499"/>
                    <a:pt x="15532" y="20511"/>
                  </a:cubicBezTo>
                  <a:cubicBezTo>
                    <a:pt x="15454" y="20549"/>
                    <a:pt x="15375" y="20586"/>
                    <a:pt x="15296" y="20623"/>
                  </a:cubicBezTo>
                  <a:cubicBezTo>
                    <a:pt x="15289" y="20626"/>
                    <a:pt x="15282" y="20627"/>
                    <a:pt x="15275" y="20627"/>
                  </a:cubicBezTo>
                  <a:close/>
                  <a:moveTo>
                    <a:pt x="6406" y="20664"/>
                  </a:moveTo>
                  <a:cubicBezTo>
                    <a:pt x="6400" y="20664"/>
                    <a:pt x="6393" y="20663"/>
                    <a:pt x="6386" y="20660"/>
                  </a:cubicBezTo>
                  <a:cubicBezTo>
                    <a:pt x="6306" y="20624"/>
                    <a:pt x="6226" y="20587"/>
                    <a:pt x="6148" y="20549"/>
                  </a:cubicBezTo>
                  <a:cubicBezTo>
                    <a:pt x="6123" y="20538"/>
                    <a:pt x="6113" y="20508"/>
                    <a:pt x="6125" y="20484"/>
                  </a:cubicBezTo>
                  <a:cubicBezTo>
                    <a:pt x="6136" y="20460"/>
                    <a:pt x="6166" y="20449"/>
                    <a:pt x="6190" y="20461"/>
                  </a:cubicBezTo>
                  <a:cubicBezTo>
                    <a:pt x="6267" y="20498"/>
                    <a:pt x="6347" y="20535"/>
                    <a:pt x="6426" y="20571"/>
                  </a:cubicBezTo>
                  <a:cubicBezTo>
                    <a:pt x="6451" y="20582"/>
                    <a:pt x="6462" y="20611"/>
                    <a:pt x="6451" y="20635"/>
                  </a:cubicBezTo>
                  <a:cubicBezTo>
                    <a:pt x="6443" y="20653"/>
                    <a:pt x="6425" y="20664"/>
                    <a:pt x="6406" y="20664"/>
                  </a:cubicBezTo>
                  <a:close/>
                  <a:moveTo>
                    <a:pt x="14797" y="20832"/>
                  </a:moveTo>
                  <a:cubicBezTo>
                    <a:pt x="14778" y="20832"/>
                    <a:pt x="14759" y="20821"/>
                    <a:pt x="14752" y="20802"/>
                  </a:cubicBezTo>
                  <a:cubicBezTo>
                    <a:pt x="14741" y="20777"/>
                    <a:pt x="14754" y="20748"/>
                    <a:pt x="14779" y="20738"/>
                  </a:cubicBezTo>
                  <a:cubicBezTo>
                    <a:pt x="14858" y="20706"/>
                    <a:pt x="14939" y="20673"/>
                    <a:pt x="15018" y="20639"/>
                  </a:cubicBezTo>
                  <a:cubicBezTo>
                    <a:pt x="15043" y="20628"/>
                    <a:pt x="15072" y="20640"/>
                    <a:pt x="15082" y="20664"/>
                  </a:cubicBezTo>
                  <a:cubicBezTo>
                    <a:pt x="15093" y="20689"/>
                    <a:pt x="15082" y="20718"/>
                    <a:pt x="15057" y="20729"/>
                  </a:cubicBezTo>
                  <a:cubicBezTo>
                    <a:pt x="14977" y="20763"/>
                    <a:pt x="14895" y="20797"/>
                    <a:pt x="14815" y="20829"/>
                  </a:cubicBezTo>
                  <a:cubicBezTo>
                    <a:pt x="14809" y="20831"/>
                    <a:pt x="14803" y="20832"/>
                    <a:pt x="14797" y="20832"/>
                  </a:cubicBezTo>
                  <a:close/>
                  <a:moveTo>
                    <a:pt x="6889" y="20867"/>
                  </a:moveTo>
                  <a:cubicBezTo>
                    <a:pt x="6883" y="20867"/>
                    <a:pt x="6877" y="20866"/>
                    <a:pt x="6871" y="20863"/>
                  </a:cubicBezTo>
                  <a:cubicBezTo>
                    <a:pt x="6790" y="20832"/>
                    <a:pt x="6708" y="20798"/>
                    <a:pt x="6628" y="20765"/>
                  </a:cubicBezTo>
                  <a:cubicBezTo>
                    <a:pt x="6603" y="20754"/>
                    <a:pt x="6591" y="20725"/>
                    <a:pt x="6601" y="20700"/>
                  </a:cubicBezTo>
                  <a:cubicBezTo>
                    <a:pt x="6612" y="20676"/>
                    <a:pt x="6641" y="20664"/>
                    <a:pt x="6665" y="20674"/>
                  </a:cubicBezTo>
                  <a:cubicBezTo>
                    <a:pt x="6745" y="20708"/>
                    <a:pt x="6827" y="20741"/>
                    <a:pt x="6907" y="20772"/>
                  </a:cubicBezTo>
                  <a:cubicBezTo>
                    <a:pt x="6932" y="20782"/>
                    <a:pt x="6945" y="20810"/>
                    <a:pt x="6935" y="20836"/>
                  </a:cubicBezTo>
                  <a:cubicBezTo>
                    <a:pt x="6927" y="20855"/>
                    <a:pt x="6909" y="20867"/>
                    <a:pt x="6889" y="20867"/>
                  </a:cubicBezTo>
                  <a:close/>
                  <a:moveTo>
                    <a:pt x="14308" y="21015"/>
                  </a:moveTo>
                  <a:cubicBezTo>
                    <a:pt x="14287" y="21015"/>
                    <a:pt x="14268" y="21002"/>
                    <a:pt x="14261" y="20982"/>
                  </a:cubicBezTo>
                  <a:cubicBezTo>
                    <a:pt x="14253" y="20956"/>
                    <a:pt x="14266" y="20928"/>
                    <a:pt x="14292" y="20920"/>
                  </a:cubicBezTo>
                  <a:cubicBezTo>
                    <a:pt x="14373" y="20891"/>
                    <a:pt x="14456" y="20862"/>
                    <a:pt x="14536" y="20832"/>
                  </a:cubicBezTo>
                  <a:cubicBezTo>
                    <a:pt x="14562" y="20822"/>
                    <a:pt x="14590" y="20835"/>
                    <a:pt x="14599" y="20861"/>
                  </a:cubicBezTo>
                  <a:cubicBezTo>
                    <a:pt x="14609" y="20886"/>
                    <a:pt x="14596" y="20914"/>
                    <a:pt x="14571" y="20923"/>
                  </a:cubicBezTo>
                  <a:cubicBezTo>
                    <a:pt x="14489" y="20954"/>
                    <a:pt x="14406" y="20984"/>
                    <a:pt x="14324" y="21012"/>
                  </a:cubicBezTo>
                  <a:cubicBezTo>
                    <a:pt x="14318" y="21014"/>
                    <a:pt x="14313" y="21015"/>
                    <a:pt x="14308" y="21015"/>
                  </a:cubicBezTo>
                  <a:close/>
                  <a:moveTo>
                    <a:pt x="7382" y="21045"/>
                  </a:moveTo>
                  <a:cubicBezTo>
                    <a:pt x="7377" y="21045"/>
                    <a:pt x="7371" y="21044"/>
                    <a:pt x="7366" y="21043"/>
                  </a:cubicBezTo>
                  <a:cubicBezTo>
                    <a:pt x="7282" y="21015"/>
                    <a:pt x="7199" y="20985"/>
                    <a:pt x="7118" y="20956"/>
                  </a:cubicBezTo>
                  <a:cubicBezTo>
                    <a:pt x="7092" y="20947"/>
                    <a:pt x="7079" y="20919"/>
                    <a:pt x="7088" y="20893"/>
                  </a:cubicBezTo>
                  <a:cubicBezTo>
                    <a:pt x="7098" y="20868"/>
                    <a:pt x="7126" y="20855"/>
                    <a:pt x="7151" y="20864"/>
                  </a:cubicBezTo>
                  <a:cubicBezTo>
                    <a:pt x="7231" y="20893"/>
                    <a:pt x="7314" y="20922"/>
                    <a:pt x="7397" y="20950"/>
                  </a:cubicBezTo>
                  <a:cubicBezTo>
                    <a:pt x="7423" y="20958"/>
                    <a:pt x="7437" y="20986"/>
                    <a:pt x="7428" y="21012"/>
                  </a:cubicBezTo>
                  <a:cubicBezTo>
                    <a:pt x="7421" y="21032"/>
                    <a:pt x="7402" y="21045"/>
                    <a:pt x="7382" y="21045"/>
                  </a:cubicBezTo>
                  <a:close/>
                  <a:moveTo>
                    <a:pt x="13810" y="21173"/>
                  </a:moveTo>
                  <a:cubicBezTo>
                    <a:pt x="13789" y="21173"/>
                    <a:pt x="13769" y="21159"/>
                    <a:pt x="13763" y="21138"/>
                  </a:cubicBezTo>
                  <a:cubicBezTo>
                    <a:pt x="13755" y="21112"/>
                    <a:pt x="13770" y="21084"/>
                    <a:pt x="13796" y="21077"/>
                  </a:cubicBezTo>
                  <a:cubicBezTo>
                    <a:pt x="13879" y="21053"/>
                    <a:pt x="13963" y="21027"/>
                    <a:pt x="14045" y="21001"/>
                  </a:cubicBezTo>
                  <a:cubicBezTo>
                    <a:pt x="14071" y="20993"/>
                    <a:pt x="14098" y="21007"/>
                    <a:pt x="14106" y="21033"/>
                  </a:cubicBezTo>
                  <a:cubicBezTo>
                    <a:pt x="14115" y="21059"/>
                    <a:pt x="14100" y="21086"/>
                    <a:pt x="14075" y="21095"/>
                  </a:cubicBezTo>
                  <a:cubicBezTo>
                    <a:pt x="13992" y="21121"/>
                    <a:pt x="13907" y="21147"/>
                    <a:pt x="13824" y="21171"/>
                  </a:cubicBezTo>
                  <a:cubicBezTo>
                    <a:pt x="13819" y="21172"/>
                    <a:pt x="13814" y="21173"/>
                    <a:pt x="13810" y="21173"/>
                  </a:cubicBezTo>
                  <a:close/>
                  <a:moveTo>
                    <a:pt x="7882" y="21199"/>
                  </a:moveTo>
                  <a:cubicBezTo>
                    <a:pt x="7877" y="21199"/>
                    <a:pt x="7873" y="21199"/>
                    <a:pt x="7869" y="21197"/>
                  </a:cubicBezTo>
                  <a:cubicBezTo>
                    <a:pt x="7785" y="21174"/>
                    <a:pt x="7700" y="21149"/>
                    <a:pt x="7617" y="21123"/>
                  </a:cubicBezTo>
                  <a:cubicBezTo>
                    <a:pt x="7591" y="21115"/>
                    <a:pt x="7577" y="21088"/>
                    <a:pt x="7585" y="21062"/>
                  </a:cubicBezTo>
                  <a:cubicBezTo>
                    <a:pt x="7592" y="21036"/>
                    <a:pt x="7620" y="21022"/>
                    <a:pt x="7646" y="21030"/>
                  </a:cubicBezTo>
                  <a:cubicBezTo>
                    <a:pt x="7728" y="21055"/>
                    <a:pt x="7812" y="21080"/>
                    <a:pt x="7895" y="21103"/>
                  </a:cubicBezTo>
                  <a:cubicBezTo>
                    <a:pt x="7921" y="21110"/>
                    <a:pt x="7936" y="21138"/>
                    <a:pt x="7929" y="21164"/>
                  </a:cubicBezTo>
                  <a:cubicBezTo>
                    <a:pt x="7923" y="21185"/>
                    <a:pt x="7903" y="21199"/>
                    <a:pt x="7882" y="21199"/>
                  </a:cubicBezTo>
                  <a:close/>
                  <a:moveTo>
                    <a:pt x="13305" y="21307"/>
                  </a:moveTo>
                  <a:cubicBezTo>
                    <a:pt x="13283" y="21307"/>
                    <a:pt x="13263" y="21291"/>
                    <a:pt x="13258" y="21269"/>
                  </a:cubicBezTo>
                  <a:cubicBezTo>
                    <a:pt x="13251" y="21243"/>
                    <a:pt x="13268" y="21216"/>
                    <a:pt x="13294" y="21210"/>
                  </a:cubicBezTo>
                  <a:cubicBezTo>
                    <a:pt x="13378" y="21190"/>
                    <a:pt x="13463" y="21168"/>
                    <a:pt x="13546" y="21147"/>
                  </a:cubicBezTo>
                  <a:cubicBezTo>
                    <a:pt x="13572" y="21140"/>
                    <a:pt x="13599" y="21155"/>
                    <a:pt x="13606" y="21181"/>
                  </a:cubicBezTo>
                  <a:cubicBezTo>
                    <a:pt x="13613" y="21207"/>
                    <a:pt x="13597" y="21234"/>
                    <a:pt x="13571" y="21241"/>
                  </a:cubicBezTo>
                  <a:cubicBezTo>
                    <a:pt x="13487" y="21263"/>
                    <a:pt x="13402" y="21285"/>
                    <a:pt x="13317" y="21305"/>
                  </a:cubicBezTo>
                  <a:cubicBezTo>
                    <a:pt x="13313" y="21306"/>
                    <a:pt x="13309" y="21307"/>
                    <a:pt x="13305" y="21307"/>
                  </a:cubicBezTo>
                  <a:close/>
                  <a:moveTo>
                    <a:pt x="8388" y="21328"/>
                  </a:moveTo>
                  <a:cubicBezTo>
                    <a:pt x="8384" y="21328"/>
                    <a:pt x="8381" y="21328"/>
                    <a:pt x="8377" y="21327"/>
                  </a:cubicBezTo>
                  <a:cubicBezTo>
                    <a:pt x="8292" y="21308"/>
                    <a:pt x="8206" y="21287"/>
                    <a:pt x="8122" y="21265"/>
                  </a:cubicBezTo>
                  <a:cubicBezTo>
                    <a:pt x="8096" y="21259"/>
                    <a:pt x="8080" y="21232"/>
                    <a:pt x="8087" y="21206"/>
                  </a:cubicBezTo>
                  <a:cubicBezTo>
                    <a:pt x="8093" y="21180"/>
                    <a:pt x="8120" y="21164"/>
                    <a:pt x="8146" y="21170"/>
                  </a:cubicBezTo>
                  <a:cubicBezTo>
                    <a:pt x="8230" y="21192"/>
                    <a:pt x="8315" y="21212"/>
                    <a:pt x="8399" y="21232"/>
                  </a:cubicBezTo>
                  <a:cubicBezTo>
                    <a:pt x="8425" y="21238"/>
                    <a:pt x="8442" y="21264"/>
                    <a:pt x="8436" y="21290"/>
                  </a:cubicBezTo>
                  <a:cubicBezTo>
                    <a:pt x="8430" y="21313"/>
                    <a:pt x="8410" y="21328"/>
                    <a:pt x="8388" y="21328"/>
                  </a:cubicBezTo>
                  <a:close/>
                  <a:moveTo>
                    <a:pt x="12794" y="21415"/>
                  </a:moveTo>
                  <a:cubicBezTo>
                    <a:pt x="12771" y="21415"/>
                    <a:pt x="12751" y="21399"/>
                    <a:pt x="12746" y="21375"/>
                  </a:cubicBezTo>
                  <a:cubicBezTo>
                    <a:pt x="12741" y="21349"/>
                    <a:pt x="12759" y="21323"/>
                    <a:pt x="12785" y="21318"/>
                  </a:cubicBezTo>
                  <a:cubicBezTo>
                    <a:pt x="12871" y="21302"/>
                    <a:pt x="12957" y="21285"/>
                    <a:pt x="13040" y="21267"/>
                  </a:cubicBezTo>
                  <a:cubicBezTo>
                    <a:pt x="13067" y="21262"/>
                    <a:pt x="13093" y="21278"/>
                    <a:pt x="13098" y="21305"/>
                  </a:cubicBezTo>
                  <a:cubicBezTo>
                    <a:pt x="13104" y="21331"/>
                    <a:pt x="13087" y="21357"/>
                    <a:pt x="13061" y="21363"/>
                  </a:cubicBezTo>
                  <a:cubicBezTo>
                    <a:pt x="12976" y="21381"/>
                    <a:pt x="12890" y="21398"/>
                    <a:pt x="12804" y="21415"/>
                  </a:cubicBezTo>
                  <a:cubicBezTo>
                    <a:pt x="12800" y="21415"/>
                    <a:pt x="12797" y="21415"/>
                    <a:pt x="12794" y="21415"/>
                  </a:cubicBezTo>
                  <a:close/>
                  <a:moveTo>
                    <a:pt x="8900" y="21433"/>
                  </a:moveTo>
                  <a:cubicBezTo>
                    <a:pt x="8897" y="21433"/>
                    <a:pt x="8894" y="21432"/>
                    <a:pt x="8891" y="21432"/>
                  </a:cubicBezTo>
                  <a:cubicBezTo>
                    <a:pt x="8805" y="21416"/>
                    <a:pt x="8718" y="21400"/>
                    <a:pt x="8633" y="21383"/>
                  </a:cubicBezTo>
                  <a:cubicBezTo>
                    <a:pt x="8607" y="21377"/>
                    <a:pt x="8590" y="21351"/>
                    <a:pt x="8595" y="21325"/>
                  </a:cubicBezTo>
                  <a:cubicBezTo>
                    <a:pt x="8600" y="21298"/>
                    <a:pt x="8626" y="21281"/>
                    <a:pt x="8653" y="21287"/>
                  </a:cubicBezTo>
                  <a:cubicBezTo>
                    <a:pt x="8737" y="21304"/>
                    <a:pt x="8823" y="21320"/>
                    <a:pt x="8908" y="21335"/>
                  </a:cubicBezTo>
                  <a:cubicBezTo>
                    <a:pt x="8935" y="21340"/>
                    <a:pt x="8952" y="21366"/>
                    <a:pt x="8948" y="21392"/>
                  </a:cubicBezTo>
                  <a:cubicBezTo>
                    <a:pt x="8943" y="21416"/>
                    <a:pt x="8923" y="21433"/>
                    <a:pt x="8900" y="21433"/>
                  </a:cubicBezTo>
                  <a:close/>
                  <a:moveTo>
                    <a:pt x="12279" y="21499"/>
                  </a:moveTo>
                  <a:cubicBezTo>
                    <a:pt x="12255" y="21499"/>
                    <a:pt x="12234" y="21481"/>
                    <a:pt x="12231" y="21457"/>
                  </a:cubicBezTo>
                  <a:cubicBezTo>
                    <a:pt x="12227" y="21430"/>
                    <a:pt x="12246" y="21405"/>
                    <a:pt x="12272" y="21402"/>
                  </a:cubicBezTo>
                  <a:cubicBezTo>
                    <a:pt x="12359" y="21390"/>
                    <a:pt x="12445" y="21377"/>
                    <a:pt x="12529" y="21363"/>
                  </a:cubicBezTo>
                  <a:cubicBezTo>
                    <a:pt x="12556" y="21359"/>
                    <a:pt x="12581" y="21377"/>
                    <a:pt x="12586" y="21404"/>
                  </a:cubicBezTo>
                  <a:cubicBezTo>
                    <a:pt x="12590" y="21430"/>
                    <a:pt x="12572" y="21455"/>
                    <a:pt x="12545" y="21460"/>
                  </a:cubicBezTo>
                  <a:cubicBezTo>
                    <a:pt x="12460" y="21474"/>
                    <a:pt x="12373" y="21487"/>
                    <a:pt x="12286" y="21499"/>
                  </a:cubicBezTo>
                  <a:cubicBezTo>
                    <a:pt x="12284" y="21499"/>
                    <a:pt x="12281" y="21499"/>
                    <a:pt x="12279" y="21499"/>
                  </a:cubicBezTo>
                  <a:close/>
                  <a:moveTo>
                    <a:pt x="9416" y="21512"/>
                  </a:moveTo>
                  <a:cubicBezTo>
                    <a:pt x="9414" y="21512"/>
                    <a:pt x="9411" y="21512"/>
                    <a:pt x="9409" y="21511"/>
                  </a:cubicBezTo>
                  <a:cubicBezTo>
                    <a:pt x="9323" y="21500"/>
                    <a:pt x="9235" y="21488"/>
                    <a:pt x="9150" y="21475"/>
                  </a:cubicBezTo>
                  <a:cubicBezTo>
                    <a:pt x="9123" y="21471"/>
                    <a:pt x="9105" y="21446"/>
                    <a:pt x="9109" y="21419"/>
                  </a:cubicBezTo>
                  <a:cubicBezTo>
                    <a:pt x="9113" y="21392"/>
                    <a:pt x="9138" y="21374"/>
                    <a:pt x="9164" y="21378"/>
                  </a:cubicBezTo>
                  <a:cubicBezTo>
                    <a:pt x="9249" y="21391"/>
                    <a:pt x="9336" y="21403"/>
                    <a:pt x="9422" y="21414"/>
                  </a:cubicBezTo>
                  <a:cubicBezTo>
                    <a:pt x="9449" y="21418"/>
                    <a:pt x="9468" y="21442"/>
                    <a:pt x="9464" y="21469"/>
                  </a:cubicBezTo>
                  <a:cubicBezTo>
                    <a:pt x="9461" y="21494"/>
                    <a:pt x="9440" y="21512"/>
                    <a:pt x="9416" y="21512"/>
                  </a:cubicBezTo>
                  <a:close/>
                  <a:moveTo>
                    <a:pt x="11760" y="21558"/>
                  </a:moveTo>
                  <a:cubicBezTo>
                    <a:pt x="11735" y="21558"/>
                    <a:pt x="11714" y="21539"/>
                    <a:pt x="11711" y="21513"/>
                  </a:cubicBezTo>
                  <a:cubicBezTo>
                    <a:pt x="11709" y="21486"/>
                    <a:pt x="11729" y="21462"/>
                    <a:pt x="11756" y="21460"/>
                  </a:cubicBezTo>
                  <a:cubicBezTo>
                    <a:pt x="11842" y="21452"/>
                    <a:pt x="11929" y="21444"/>
                    <a:pt x="12015" y="21434"/>
                  </a:cubicBezTo>
                  <a:cubicBezTo>
                    <a:pt x="12041" y="21431"/>
                    <a:pt x="12066" y="21450"/>
                    <a:pt x="12069" y="21477"/>
                  </a:cubicBezTo>
                  <a:cubicBezTo>
                    <a:pt x="12072" y="21504"/>
                    <a:pt x="12052" y="21528"/>
                    <a:pt x="12026" y="21531"/>
                  </a:cubicBezTo>
                  <a:cubicBezTo>
                    <a:pt x="11939" y="21541"/>
                    <a:pt x="11851" y="21550"/>
                    <a:pt x="11765" y="21558"/>
                  </a:cubicBezTo>
                  <a:cubicBezTo>
                    <a:pt x="11763" y="21558"/>
                    <a:pt x="11762" y="21558"/>
                    <a:pt x="11760" y="21558"/>
                  </a:cubicBezTo>
                  <a:close/>
                  <a:moveTo>
                    <a:pt x="9935" y="21566"/>
                  </a:moveTo>
                  <a:cubicBezTo>
                    <a:pt x="9934" y="21566"/>
                    <a:pt x="9932" y="21566"/>
                    <a:pt x="9931" y="21566"/>
                  </a:cubicBezTo>
                  <a:cubicBezTo>
                    <a:pt x="9845" y="21559"/>
                    <a:pt x="9757" y="21551"/>
                    <a:pt x="9670" y="21542"/>
                  </a:cubicBezTo>
                  <a:cubicBezTo>
                    <a:pt x="9643" y="21539"/>
                    <a:pt x="9623" y="21515"/>
                    <a:pt x="9626" y="21488"/>
                  </a:cubicBezTo>
                  <a:cubicBezTo>
                    <a:pt x="9629" y="21461"/>
                    <a:pt x="9653" y="21442"/>
                    <a:pt x="9680" y="21444"/>
                  </a:cubicBezTo>
                  <a:cubicBezTo>
                    <a:pt x="9766" y="21453"/>
                    <a:pt x="9854" y="21461"/>
                    <a:pt x="9939" y="21468"/>
                  </a:cubicBezTo>
                  <a:cubicBezTo>
                    <a:pt x="9966" y="21470"/>
                    <a:pt x="9986" y="21494"/>
                    <a:pt x="9984" y="21521"/>
                  </a:cubicBezTo>
                  <a:cubicBezTo>
                    <a:pt x="9982" y="21546"/>
                    <a:pt x="9960" y="21566"/>
                    <a:pt x="9935" y="21566"/>
                  </a:cubicBezTo>
                  <a:close/>
                  <a:moveTo>
                    <a:pt x="11239" y="21591"/>
                  </a:moveTo>
                  <a:cubicBezTo>
                    <a:pt x="11213" y="21591"/>
                    <a:pt x="11191" y="21571"/>
                    <a:pt x="11190" y="21544"/>
                  </a:cubicBezTo>
                  <a:cubicBezTo>
                    <a:pt x="11189" y="21517"/>
                    <a:pt x="11210" y="21494"/>
                    <a:pt x="11237" y="21493"/>
                  </a:cubicBezTo>
                  <a:cubicBezTo>
                    <a:pt x="11324" y="21490"/>
                    <a:pt x="11411" y="21485"/>
                    <a:pt x="11497" y="21480"/>
                  </a:cubicBezTo>
                  <a:cubicBezTo>
                    <a:pt x="11524" y="21478"/>
                    <a:pt x="11547" y="21498"/>
                    <a:pt x="11549" y="21525"/>
                  </a:cubicBezTo>
                  <a:cubicBezTo>
                    <a:pt x="11550" y="21552"/>
                    <a:pt x="11530" y="21576"/>
                    <a:pt x="11503" y="21578"/>
                  </a:cubicBezTo>
                  <a:cubicBezTo>
                    <a:pt x="11417" y="21583"/>
                    <a:pt x="11329" y="21588"/>
                    <a:pt x="11241" y="21591"/>
                  </a:cubicBezTo>
                  <a:cubicBezTo>
                    <a:pt x="11240" y="21591"/>
                    <a:pt x="11240" y="21591"/>
                    <a:pt x="11239" y="21591"/>
                  </a:cubicBezTo>
                  <a:close/>
                  <a:moveTo>
                    <a:pt x="10456" y="21595"/>
                  </a:moveTo>
                  <a:cubicBezTo>
                    <a:pt x="10456" y="21595"/>
                    <a:pt x="10455" y="21595"/>
                    <a:pt x="10455" y="21595"/>
                  </a:cubicBezTo>
                  <a:cubicBezTo>
                    <a:pt x="10367" y="21592"/>
                    <a:pt x="10279" y="21588"/>
                    <a:pt x="10193" y="21583"/>
                  </a:cubicBezTo>
                  <a:cubicBezTo>
                    <a:pt x="10166" y="21582"/>
                    <a:pt x="10145" y="21559"/>
                    <a:pt x="10147" y="21532"/>
                  </a:cubicBezTo>
                  <a:cubicBezTo>
                    <a:pt x="10148" y="21505"/>
                    <a:pt x="10171" y="21485"/>
                    <a:pt x="10198" y="21485"/>
                  </a:cubicBezTo>
                  <a:cubicBezTo>
                    <a:pt x="10283" y="21490"/>
                    <a:pt x="10371" y="21494"/>
                    <a:pt x="10458" y="21497"/>
                  </a:cubicBezTo>
                  <a:cubicBezTo>
                    <a:pt x="10485" y="21498"/>
                    <a:pt x="10506" y="21520"/>
                    <a:pt x="10505" y="21547"/>
                  </a:cubicBezTo>
                  <a:cubicBezTo>
                    <a:pt x="10504" y="21574"/>
                    <a:pt x="10483" y="21595"/>
                    <a:pt x="10456" y="21595"/>
                  </a:cubicBezTo>
                  <a:close/>
                  <a:moveTo>
                    <a:pt x="10800" y="21600"/>
                  </a:moveTo>
                  <a:cubicBezTo>
                    <a:pt x="10772" y="21600"/>
                    <a:pt x="10745" y="21600"/>
                    <a:pt x="10717" y="21600"/>
                  </a:cubicBezTo>
                  <a:cubicBezTo>
                    <a:pt x="10690" y="21599"/>
                    <a:pt x="10668" y="21577"/>
                    <a:pt x="10668" y="21550"/>
                  </a:cubicBezTo>
                  <a:cubicBezTo>
                    <a:pt x="10669" y="21523"/>
                    <a:pt x="10691" y="21502"/>
                    <a:pt x="10717" y="21502"/>
                  </a:cubicBezTo>
                  <a:cubicBezTo>
                    <a:pt x="10718" y="21502"/>
                    <a:pt x="10718" y="21502"/>
                    <a:pt x="10718" y="21502"/>
                  </a:cubicBezTo>
                  <a:cubicBezTo>
                    <a:pt x="10804" y="21502"/>
                    <a:pt x="10891" y="21502"/>
                    <a:pt x="10978" y="21501"/>
                  </a:cubicBezTo>
                  <a:cubicBezTo>
                    <a:pt x="10978" y="21501"/>
                    <a:pt x="10978" y="21501"/>
                    <a:pt x="10979" y="21501"/>
                  </a:cubicBezTo>
                  <a:cubicBezTo>
                    <a:pt x="11005" y="21501"/>
                    <a:pt x="11027" y="21522"/>
                    <a:pt x="11027" y="21549"/>
                  </a:cubicBezTo>
                  <a:cubicBezTo>
                    <a:pt x="11028" y="21576"/>
                    <a:pt x="11006" y="21598"/>
                    <a:pt x="10979" y="21599"/>
                  </a:cubicBezTo>
                  <a:cubicBezTo>
                    <a:pt x="10920" y="21600"/>
                    <a:pt x="10860" y="21600"/>
                    <a:pt x="10800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  <a:miter lim="4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3939456" y="3314084"/>
              <a:ext cx="815537" cy="815522"/>
              <a:chOff x="3939456" y="3314084"/>
              <a:chExt cx="815537" cy="815522"/>
            </a:xfrm>
          </p:grpSpPr>
          <p:sp>
            <p:nvSpPr>
              <p:cNvPr id="23" name="Oval 20"/>
              <p:cNvSpPr/>
              <p:nvPr/>
            </p:nvSpPr>
            <p:spPr>
              <a:xfrm>
                <a:off x="3939456" y="3314084"/>
                <a:ext cx="815537" cy="815522"/>
              </a:xfrm>
              <a:prstGeom prst="ellipse">
                <a:avLst/>
              </a:prstGeom>
              <a:solidFill>
                <a:srgbClr val="00A3A4"/>
              </a:solidFill>
              <a:ln w="12700">
                <a:noFill/>
                <a:miter lim="4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4" name="Freeform: Shape 21"/>
              <p:cNvSpPr/>
              <p:nvPr/>
            </p:nvSpPr>
            <p:spPr>
              <a:xfrm>
                <a:off x="4223398" y="3546793"/>
                <a:ext cx="215736" cy="304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272" y="0"/>
                    </a:moveTo>
                    <a:lnTo>
                      <a:pt x="7174" y="2185"/>
                    </a:lnTo>
                    <a:lnTo>
                      <a:pt x="3804" y="2185"/>
                    </a:lnTo>
                    <a:lnTo>
                      <a:pt x="5183" y="4371"/>
                    </a:lnTo>
                    <a:cubicBezTo>
                      <a:pt x="5183" y="4371"/>
                      <a:pt x="16315" y="4371"/>
                      <a:pt x="16315" y="4371"/>
                    </a:cubicBezTo>
                    <a:lnTo>
                      <a:pt x="17694" y="2185"/>
                    </a:lnTo>
                    <a:lnTo>
                      <a:pt x="14323" y="2185"/>
                    </a:lnTo>
                    <a:lnTo>
                      <a:pt x="13225" y="0"/>
                    </a:lnTo>
                    <a:lnTo>
                      <a:pt x="8272" y="0"/>
                    </a:lnTo>
                    <a:close/>
                    <a:moveTo>
                      <a:pt x="2145" y="1932"/>
                    </a:moveTo>
                    <a:cubicBezTo>
                      <a:pt x="957" y="1932"/>
                      <a:pt x="0" y="2627"/>
                      <a:pt x="0" y="3468"/>
                    </a:cubicBezTo>
                    <a:lnTo>
                      <a:pt x="0" y="20065"/>
                    </a:lnTo>
                    <a:cubicBezTo>
                      <a:pt x="0" y="20905"/>
                      <a:pt x="957" y="21600"/>
                      <a:pt x="2145" y="21600"/>
                    </a:cubicBezTo>
                    <a:lnTo>
                      <a:pt x="19455" y="21600"/>
                    </a:lnTo>
                    <a:cubicBezTo>
                      <a:pt x="20643" y="21600"/>
                      <a:pt x="21600" y="20905"/>
                      <a:pt x="21600" y="20065"/>
                    </a:cubicBezTo>
                    <a:lnTo>
                      <a:pt x="21600" y="3468"/>
                    </a:lnTo>
                    <a:cubicBezTo>
                      <a:pt x="21600" y="2627"/>
                      <a:pt x="20643" y="1932"/>
                      <a:pt x="19455" y="1932"/>
                    </a:cubicBezTo>
                    <a:lnTo>
                      <a:pt x="17591" y="5219"/>
                    </a:lnTo>
                    <a:lnTo>
                      <a:pt x="4008" y="5219"/>
                    </a:lnTo>
                    <a:lnTo>
                      <a:pt x="2145" y="1932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7437012" y="3314084"/>
              <a:ext cx="815535" cy="815522"/>
              <a:chOff x="7437012" y="3314084"/>
              <a:chExt cx="815535" cy="815522"/>
            </a:xfrm>
          </p:grpSpPr>
          <p:sp>
            <p:nvSpPr>
              <p:cNvPr id="21" name="Oval 18"/>
              <p:cNvSpPr/>
              <p:nvPr/>
            </p:nvSpPr>
            <p:spPr>
              <a:xfrm>
                <a:off x="7437012" y="3314084"/>
                <a:ext cx="815535" cy="815522"/>
              </a:xfrm>
              <a:prstGeom prst="ellipse">
                <a:avLst/>
              </a:prstGeom>
              <a:solidFill>
                <a:srgbClr val="44546A"/>
              </a:solidFill>
              <a:ln w="12700">
                <a:noFill/>
                <a:miter lim="4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2" name="Freeform: Shape 19"/>
              <p:cNvSpPr/>
              <p:nvPr/>
            </p:nvSpPr>
            <p:spPr>
              <a:xfrm>
                <a:off x="7701394" y="3578462"/>
                <a:ext cx="286768" cy="286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4" h="20814" extrusionOk="0">
                    <a:moveTo>
                      <a:pt x="16063" y="4751"/>
                    </a:moveTo>
                    <a:cubicBezTo>
                      <a:pt x="14562" y="3251"/>
                      <a:pt x="14186" y="1270"/>
                      <a:pt x="14318" y="1137"/>
                    </a:cubicBezTo>
                    <a:cubicBezTo>
                      <a:pt x="14452" y="1003"/>
                      <a:pt x="16354" y="1458"/>
                      <a:pt x="17856" y="2959"/>
                    </a:cubicBezTo>
                    <a:cubicBezTo>
                      <a:pt x="19356" y="4460"/>
                      <a:pt x="19807" y="6366"/>
                      <a:pt x="19677" y="6496"/>
                    </a:cubicBezTo>
                    <a:cubicBezTo>
                      <a:pt x="19548" y="6625"/>
                      <a:pt x="17564" y="6252"/>
                      <a:pt x="16063" y="4751"/>
                    </a:cubicBezTo>
                    <a:close/>
                    <a:moveTo>
                      <a:pt x="8257" y="11610"/>
                    </a:moveTo>
                    <a:cubicBezTo>
                      <a:pt x="7827" y="11179"/>
                      <a:pt x="7967" y="10342"/>
                      <a:pt x="8569" y="9739"/>
                    </a:cubicBezTo>
                    <a:cubicBezTo>
                      <a:pt x="9172" y="9137"/>
                      <a:pt x="10009" y="8997"/>
                      <a:pt x="10440" y="9428"/>
                    </a:cubicBezTo>
                    <a:cubicBezTo>
                      <a:pt x="10869" y="9858"/>
                      <a:pt x="10730" y="10696"/>
                      <a:pt x="10128" y="11298"/>
                    </a:cubicBezTo>
                    <a:cubicBezTo>
                      <a:pt x="9526" y="11900"/>
                      <a:pt x="8687" y="12040"/>
                      <a:pt x="8257" y="11610"/>
                    </a:cubicBezTo>
                    <a:close/>
                    <a:moveTo>
                      <a:pt x="18634" y="2180"/>
                    </a:moveTo>
                    <a:cubicBezTo>
                      <a:pt x="16698" y="243"/>
                      <a:pt x="14265" y="-466"/>
                      <a:pt x="13491" y="308"/>
                    </a:cubicBezTo>
                    <a:lnTo>
                      <a:pt x="10372" y="3426"/>
                    </a:lnTo>
                    <a:cubicBezTo>
                      <a:pt x="9900" y="3899"/>
                      <a:pt x="9488" y="5482"/>
                      <a:pt x="9676" y="7085"/>
                    </a:cubicBezTo>
                    <a:lnTo>
                      <a:pt x="240" y="16521"/>
                    </a:lnTo>
                    <a:cubicBezTo>
                      <a:pt x="-320" y="17081"/>
                      <a:pt x="134" y="18442"/>
                      <a:pt x="1253" y="19561"/>
                    </a:cubicBezTo>
                    <a:cubicBezTo>
                      <a:pt x="2373" y="20681"/>
                      <a:pt x="3733" y="21134"/>
                      <a:pt x="4293" y="20574"/>
                    </a:cubicBezTo>
                    <a:lnTo>
                      <a:pt x="13729" y="11138"/>
                    </a:lnTo>
                    <a:cubicBezTo>
                      <a:pt x="15332" y="11327"/>
                      <a:pt x="16915" y="10914"/>
                      <a:pt x="17388" y="10442"/>
                    </a:cubicBezTo>
                    <a:lnTo>
                      <a:pt x="20506" y="7324"/>
                    </a:lnTo>
                    <a:cubicBezTo>
                      <a:pt x="21280" y="6549"/>
                      <a:pt x="20573" y="4116"/>
                      <a:pt x="18634" y="21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>
              <a:off x="6900237" y="2116589"/>
              <a:ext cx="815539" cy="815528"/>
              <a:chOff x="6900237" y="2116589"/>
              <a:chExt cx="815539" cy="815528"/>
            </a:xfrm>
          </p:grpSpPr>
          <p:sp>
            <p:nvSpPr>
              <p:cNvPr id="19" name="Oval 16"/>
              <p:cNvSpPr/>
              <p:nvPr/>
            </p:nvSpPr>
            <p:spPr>
              <a:xfrm>
                <a:off x="6900237" y="2116589"/>
                <a:ext cx="815539" cy="815528"/>
              </a:xfrm>
              <a:prstGeom prst="ellipse">
                <a:avLst/>
              </a:prstGeom>
              <a:solidFill>
                <a:srgbClr val="00A3A4"/>
              </a:solidFill>
              <a:ln w="12700">
                <a:noFill/>
                <a:miter lim="4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0" name="Freeform: Shape 17"/>
              <p:cNvSpPr/>
              <p:nvPr/>
            </p:nvSpPr>
            <p:spPr>
              <a:xfrm>
                <a:off x="7198252" y="2380966"/>
                <a:ext cx="286768" cy="286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8" h="21320" extrusionOk="0">
                    <a:moveTo>
                      <a:pt x="6122" y="19157"/>
                    </a:moveTo>
                    <a:lnTo>
                      <a:pt x="3902" y="19634"/>
                    </a:lnTo>
                    <a:cubicBezTo>
                      <a:pt x="3688" y="19233"/>
                      <a:pt x="3431" y="18833"/>
                      <a:pt x="2957" y="18361"/>
                    </a:cubicBezTo>
                    <a:cubicBezTo>
                      <a:pt x="2486" y="17889"/>
                      <a:pt x="2085" y="17631"/>
                      <a:pt x="1685" y="17417"/>
                    </a:cubicBezTo>
                    <a:lnTo>
                      <a:pt x="2162" y="15198"/>
                    </a:lnTo>
                    <a:lnTo>
                      <a:pt x="2804" y="14556"/>
                    </a:lnTo>
                    <a:cubicBezTo>
                      <a:pt x="2804" y="14556"/>
                      <a:pt x="4012" y="14580"/>
                      <a:pt x="5374" y="15944"/>
                    </a:cubicBezTo>
                    <a:cubicBezTo>
                      <a:pt x="6737" y="17307"/>
                      <a:pt x="6762" y="18516"/>
                      <a:pt x="6762" y="18516"/>
                    </a:cubicBezTo>
                    <a:cubicBezTo>
                      <a:pt x="6762" y="18516"/>
                      <a:pt x="6122" y="19157"/>
                      <a:pt x="6122" y="19157"/>
                    </a:cubicBezTo>
                    <a:close/>
                    <a:moveTo>
                      <a:pt x="19625" y="1692"/>
                    </a:moveTo>
                    <a:cubicBezTo>
                      <a:pt x="17654" y="-280"/>
                      <a:pt x="16174" y="15"/>
                      <a:pt x="16174" y="15"/>
                    </a:cubicBezTo>
                    <a:lnTo>
                      <a:pt x="9270" y="6920"/>
                    </a:lnTo>
                    <a:lnTo>
                      <a:pt x="1379" y="14810"/>
                    </a:lnTo>
                    <a:lnTo>
                      <a:pt x="0" y="21320"/>
                    </a:lnTo>
                    <a:lnTo>
                      <a:pt x="6508" y="19939"/>
                    </a:lnTo>
                    <a:lnTo>
                      <a:pt x="14399" y="12048"/>
                    </a:lnTo>
                    <a:lnTo>
                      <a:pt x="21302" y="5145"/>
                    </a:lnTo>
                    <a:cubicBezTo>
                      <a:pt x="21302" y="5145"/>
                      <a:pt x="21600" y="3665"/>
                      <a:pt x="19625" y="16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7"/>
            <p:cNvGrpSpPr/>
            <p:nvPr/>
          </p:nvGrpSpPr>
          <p:grpSpPr>
            <a:xfrm>
              <a:off x="4386768" y="2116590"/>
              <a:ext cx="815535" cy="815539"/>
              <a:chOff x="4386768" y="2116590"/>
              <a:chExt cx="815535" cy="815539"/>
            </a:xfrm>
          </p:grpSpPr>
          <p:sp>
            <p:nvSpPr>
              <p:cNvPr id="17" name="Oval 14"/>
              <p:cNvSpPr/>
              <p:nvPr/>
            </p:nvSpPr>
            <p:spPr>
              <a:xfrm>
                <a:off x="4386768" y="2116590"/>
                <a:ext cx="815535" cy="815539"/>
              </a:xfrm>
              <a:prstGeom prst="ellipse">
                <a:avLst/>
              </a:prstGeom>
              <a:solidFill>
                <a:srgbClr val="44546A"/>
              </a:solidFill>
              <a:ln w="12700">
                <a:noFill/>
                <a:miter lim="4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18" name="Freeform: Shape 15"/>
              <p:cNvSpPr/>
              <p:nvPr/>
            </p:nvSpPr>
            <p:spPr>
              <a:xfrm>
                <a:off x="4685454" y="2363193"/>
                <a:ext cx="225633" cy="322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7" h="21276" extrusionOk="0">
                    <a:moveTo>
                      <a:pt x="1877" y="21023"/>
                    </a:moveTo>
                    <a:cubicBezTo>
                      <a:pt x="2335" y="19958"/>
                      <a:pt x="3030" y="18458"/>
                      <a:pt x="3960" y="16288"/>
                    </a:cubicBezTo>
                    <a:cubicBezTo>
                      <a:pt x="8011" y="15823"/>
                      <a:pt x="9689" y="16658"/>
                      <a:pt x="12261" y="13325"/>
                    </a:cubicBezTo>
                    <a:cubicBezTo>
                      <a:pt x="10172" y="13789"/>
                      <a:pt x="7654" y="12465"/>
                      <a:pt x="7789" y="11892"/>
                    </a:cubicBezTo>
                    <a:cubicBezTo>
                      <a:pt x="7924" y="11318"/>
                      <a:pt x="13647" y="12306"/>
                      <a:pt x="17393" y="8447"/>
                    </a:cubicBezTo>
                    <a:cubicBezTo>
                      <a:pt x="12670" y="9202"/>
                      <a:pt x="11160" y="7540"/>
                      <a:pt x="11769" y="7289"/>
                    </a:cubicBezTo>
                    <a:cubicBezTo>
                      <a:pt x="13175" y="6708"/>
                      <a:pt x="17348" y="7048"/>
                      <a:pt x="19572" y="5477"/>
                    </a:cubicBezTo>
                    <a:cubicBezTo>
                      <a:pt x="20719" y="4669"/>
                      <a:pt x="21256" y="2702"/>
                      <a:pt x="20789" y="2000"/>
                    </a:cubicBezTo>
                    <a:cubicBezTo>
                      <a:pt x="20229" y="1153"/>
                      <a:pt x="16813" y="-111"/>
                      <a:pt x="14931" y="7"/>
                    </a:cubicBezTo>
                    <a:cubicBezTo>
                      <a:pt x="13047" y="126"/>
                      <a:pt x="10093" y="5208"/>
                      <a:pt x="9217" y="5168"/>
                    </a:cubicBezTo>
                    <a:cubicBezTo>
                      <a:pt x="8341" y="5128"/>
                      <a:pt x="8166" y="2892"/>
                      <a:pt x="9694" y="813"/>
                    </a:cubicBezTo>
                    <a:cubicBezTo>
                      <a:pt x="8081" y="1330"/>
                      <a:pt x="5127" y="2940"/>
                      <a:pt x="4200" y="4315"/>
                    </a:cubicBezTo>
                    <a:cubicBezTo>
                      <a:pt x="2475" y="6874"/>
                      <a:pt x="4362" y="12744"/>
                      <a:pt x="3757" y="12953"/>
                    </a:cubicBezTo>
                    <a:cubicBezTo>
                      <a:pt x="3151" y="13163"/>
                      <a:pt x="1114" y="10259"/>
                      <a:pt x="505" y="8944"/>
                    </a:cubicBezTo>
                    <a:cubicBezTo>
                      <a:pt x="-324" y="10961"/>
                      <a:pt x="-344" y="12982"/>
                      <a:pt x="2082" y="15667"/>
                    </a:cubicBezTo>
                    <a:cubicBezTo>
                      <a:pt x="1167" y="17429"/>
                      <a:pt x="667" y="19457"/>
                      <a:pt x="592" y="20487"/>
                    </a:cubicBezTo>
                    <a:cubicBezTo>
                      <a:pt x="557" y="21312"/>
                      <a:pt x="1675" y="21489"/>
                      <a:pt x="1877" y="210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8"/>
            <p:cNvGrpSpPr/>
            <p:nvPr/>
          </p:nvGrpSpPr>
          <p:grpSpPr>
            <a:xfrm>
              <a:off x="6900236" y="4455395"/>
              <a:ext cx="815514" cy="815539"/>
              <a:chOff x="6900236" y="4455395"/>
              <a:chExt cx="815514" cy="815539"/>
            </a:xfrm>
          </p:grpSpPr>
          <p:sp>
            <p:nvSpPr>
              <p:cNvPr id="15" name="Oval 12"/>
              <p:cNvSpPr/>
              <p:nvPr/>
            </p:nvSpPr>
            <p:spPr>
              <a:xfrm>
                <a:off x="6900236" y="4455395"/>
                <a:ext cx="815514" cy="815539"/>
              </a:xfrm>
              <a:prstGeom prst="ellipse">
                <a:avLst/>
              </a:prstGeom>
              <a:solidFill>
                <a:srgbClr val="00A3A4"/>
              </a:solidFill>
              <a:ln w="12700">
                <a:noFill/>
                <a:miter lim="4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16" name="Freeform: Shape 13"/>
              <p:cNvSpPr/>
              <p:nvPr/>
            </p:nvSpPr>
            <p:spPr>
              <a:xfrm>
                <a:off x="7164609" y="4711258"/>
                <a:ext cx="286768" cy="286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5" h="21474" extrusionOk="0">
                    <a:moveTo>
                      <a:pt x="2578" y="8409"/>
                    </a:moveTo>
                    <a:cubicBezTo>
                      <a:pt x="2578" y="5193"/>
                      <a:pt x="5174" y="2587"/>
                      <a:pt x="8376" y="2587"/>
                    </a:cubicBezTo>
                    <a:cubicBezTo>
                      <a:pt x="11580" y="2587"/>
                      <a:pt x="14435" y="5451"/>
                      <a:pt x="14435" y="8666"/>
                    </a:cubicBezTo>
                    <a:cubicBezTo>
                      <a:pt x="14435" y="11882"/>
                      <a:pt x="11838" y="14488"/>
                      <a:pt x="8635" y="14488"/>
                    </a:cubicBezTo>
                    <a:cubicBezTo>
                      <a:pt x="5431" y="14488"/>
                      <a:pt x="2578" y="11624"/>
                      <a:pt x="2578" y="8409"/>
                    </a:cubicBezTo>
                    <a:close/>
                    <a:moveTo>
                      <a:pt x="20914" y="18167"/>
                    </a:moveTo>
                    <a:lnTo>
                      <a:pt x="15797" y="13032"/>
                    </a:lnTo>
                    <a:cubicBezTo>
                      <a:pt x="16568" y="11759"/>
                      <a:pt x="17013" y="10265"/>
                      <a:pt x="17013" y="8666"/>
                    </a:cubicBezTo>
                    <a:cubicBezTo>
                      <a:pt x="17013" y="4023"/>
                      <a:pt x="13004" y="0"/>
                      <a:pt x="8376" y="0"/>
                    </a:cubicBezTo>
                    <a:cubicBezTo>
                      <a:pt x="3750" y="0"/>
                      <a:pt x="0" y="3765"/>
                      <a:pt x="0" y="8409"/>
                    </a:cubicBezTo>
                    <a:cubicBezTo>
                      <a:pt x="0" y="13052"/>
                      <a:pt x="4008" y="17075"/>
                      <a:pt x="8635" y="17075"/>
                    </a:cubicBezTo>
                    <a:cubicBezTo>
                      <a:pt x="10173" y="17075"/>
                      <a:pt x="11614" y="16657"/>
                      <a:pt x="12852" y="15931"/>
                    </a:cubicBezTo>
                    <a:lnTo>
                      <a:pt x="17996" y="21094"/>
                    </a:lnTo>
                    <a:cubicBezTo>
                      <a:pt x="18500" y="21600"/>
                      <a:pt x="19317" y="21600"/>
                      <a:pt x="19819" y="21094"/>
                    </a:cubicBezTo>
                    <a:lnTo>
                      <a:pt x="21096" y="19815"/>
                    </a:lnTo>
                    <a:cubicBezTo>
                      <a:pt x="21600" y="19309"/>
                      <a:pt x="21417" y="18672"/>
                      <a:pt x="20914" y="181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9"/>
            <p:cNvGrpSpPr/>
            <p:nvPr/>
          </p:nvGrpSpPr>
          <p:grpSpPr>
            <a:xfrm>
              <a:off x="4386768" y="4446874"/>
              <a:ext cx="815535" cy="815534"/>
              <a:chOff x="4386768" y="4446874"/>
              <a:chExt cx="815535" cy="815534"/>
            </a:xfrm>
          </p:grpSpPr>
          <p:sp>
            <p:nvSpPr>
              <p:cNvPr id="13" name="Oval 10"/>
              <p:cNvSpPr/>
              <p:nvPr/>
            </p:nvSpPr>
            <p:spPr>
              <a:xfrm>
                <a:off x="4386768" y="4446874"/>
                <a:ext cx="815535" cy="815534"/>
              </a:xfrm>
              <a:prstGeom prst="ellipse">
                <a:avLst/>
              </a:prstGeom>
              <a:solidFill>
                <a:srgbClr val="44546A"/>
              </a:solidFill>
              <a:ln w="12700">
                <a:noFill/>
                <a:miter lim="4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14" name="Freeform: Shape 11"/>
              <p:cNvSpPr/>
              <p:nvPr/>
            </p:nvSpPr>
            <p:spPr>
              <a:xfrm>
                <a:off x="4633067" y="4702147"/>
                <a:ext cx="330404" cy="304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92" y="12333"/>
                    </a:moveTo>
                    <a:cubicBezTo>
                      <a:pt x="19528" y="12511"/>
                      <a:pt x="19333" y="12600"/>
                      <a:pt x="19107" y="12600"/>
                    </a:cubicBezTo>
                    <a:cubicBezTo>
                      <a:pt x="18882" y="12600"/>
                      <a:pt x="18688" y="12511"/>
                      <a:pt x="18524" y="12333"/>
                    </a:cubicBezTo>
                    <a:cubicBezTo>
                      <a:pt x="18360" y="12155"/>
                      <a:pt x="18277" y="11944"/>
                      <a:pt x="18277" y="11700"/>
                    </a:cubicBezTo>
                    <a:cubicBezTo>
                      <a:pt x="18277" y="11456"/>
                      <a:pt x="18360" y="11245"/>
                      <a:pt x="18524" y="11067"/>
                    </a:cubicBezTo>
                    <a:cubicBezTo>
                      <a:pt x="18688" y="10889"/>
                      <a:pt x="18882" y="10800"/>
                      <a:pt x="19107" y="10800"/>
                    </a:cubicBezTo>
                    <a:cubicBezTo>
                      <a:pt x="19333" y="10800"/>
                      <a:pt x="19528" y="10889"/>
                      <a:pt x="19692" y="11067"/>
                    </a:cubicBezTo>
                    <a:cubicBezTo>
                      <a:pt x="19857" y="11245"/>
                      <a:pt x="19938" y="11456"/>
                      <a:pt x="19938" y="11700"/>
                    </a:cubicBezTo>
                    <a:cubicBezTo>
                      <a:pt x="19938" y="11944"/>
                      <a:pt x="19857" y="12155"/>
                      <a:pt x="19692" y="12333"/>
                    </a:cubicBezTo>
                    <a:cubicBezTo>
                      <a:pt x="19692" y="12333"/>
                      <a:pt x="19692" y="12333"/>
                      <a:pt x="19692" y="12333"/>
                    </a:cubicBezTo>
                    <a:close/>
                    <a:moveTo>
                      <a:pt x="16616" y="10800"/>
                    </a:moveTo>
                    <a:lnTo>
                      <a:pt x="4984" y="10800"/>
                    </a:lnTo>
                    <a:lnTo>
                      <a:pt x="4984" y="1800"/>
                    </a:lnTo>
                    <a:lnTo>
                      <a:pt x="13292" y="1800"/>
                    </a:lnTo>
                    <a:lnTo>
                      <a:pt x="13292" y="4050"/>
                    </a:lnTo>
                    <a:cubicBezTo>
                      <a:pt x="13292" y="4425"/>
                      <a:pt x="13414" y="4744"/>
                      <a:pt x="13655" y="5006"/>
                    </a:cubicBezTo>
                    <a:cubicBezTo>
                      <a:pt x="13898" y="5269"/>
                      <a:pt x="14192" y="5400"/>
                      <a:pt x="14538" y="5400"/>
                    </a:cubicBezTo>
                    <a:lnTo>
                      <a:pt x="16616" y="5400"/>
                    </a:lnTo>
                    <a:cubicBezTo>
                      <a:pt x="16616" y="5400"/>
                      <a:pt x="16616" y="10800"/>
                      <a:pt x="16616" y="10800"/>
                    </a:cubicBezTo>
                    <a:close/>
                    <a:moveTo>
                      <a:pt x="16616" y="19800"/>
                    </a:moveTo>
                    <a:lnTo>
                      <a:pt x="4984" y="19800"/>
                    </a:lnTo>
                    <a:lnTo>
                      <a:pt x="4984" y="16200"/>
                    </a:lnTo>
                    <a:lnTo>
                      <a:pt x="16616" y="16200"/>
                    </a:lnTo>
                    <a:cubicBezTo>
                      <a:pt x="16616" y="16200"/>
                      <a:pt x="16616" y="19800"/>
                      <a:pt x="16616" y="19800"/>
                    </a:cubicBezTo>
                    <a:close/>
                    <a:moveTo>
                      <a:pt x="20867" y="9795"/>
                    </a:moveTo>
                    <a:cubicBezTo>
                      <a:pt x="20378" y="9265"/>
                      <a:pt x="19791" y="9000"/>
                      <a:pt x="19107" y="9000"/>
                    </a:cubicBezTo>
                    <a:lnTo>
                      <a:pt x="18277" y="9000"/>
                    </a:lnTo>
                    <a:lnTo>
                      <a:pt x="18277" y="5400"/>
                    </a:lnTo>
                    <a:cubicBezTo>
                      <a:pt x="18277" y="5025"/>
                      <a:pt x="18190" y="4613"/>
                      <a:pt x="18018" y="4163"/>
                    </a:cubicBezTo>
                    <a:cubicBezTo>
                      <a:pt x="17844" y="3712"/>
                      <a:pt x="17637" y="3356"/>
                      <a:pt x="17394" y="3094"/>
                    </a:cubicBezTo>
                    <a:lnTo>
                      <a:pt x="15421" y="957"/>
                    </a:lnTo>
                    <a:cubicBezTo>
                      <a:pt x="15179" y="694"/>
                      <a:pt x="14850" y="469"/>
                      <a:pt x="14435" y="281"/>
                    </a:cubicBezTo>
                    <a:cubicBezTo>
                      <a:pt x="14020" y="94"/>
                      <a:pt x="13638" y="0"/>
                      <a:pt x="13292" y="0"/>
                    </a:cubicBezTo>
                    <a:lnTo>
                      <a:pt x="4569" y="0"/>
                    </a:lnTo>
                    <a:cubicBezTo>
                      <a:pt x="4223" y="0"/>
                      <a:pt x="3929" y="132"/>
                      <a:pt x="3687" y="394"/>
                    </a:cubicBezTo>
                    <a:cubicBezTo>
                      <a:pt x="3444" y="656"/>
                      <a:pt x="3323" y="975"/>
                      <a:pt x="3323" y="1350"/>
                    </a:cubicBezTo>
                    <a:lnTo>
                      <a:pt x="3323" y="9000"/>
                    </a:lnTo>
                    <a:lnTo>
                      <a:pt x="2493" y="9000"/>
                    </a:lnTo>
                    <a:cubicBezTo>
                      <a:pt x="1809" y="9000"/>
                      <a:pt x="1222" y="9265"/>
                      <a:pt x="734" y="9795"/>
                    </a:cubicBezTo>
                    <a:cubicBezTo>
                      <a:pt x="244" y="10324"/>
                      <a:pt x="0" y="10960"/>
                      <a:pt x="0" y="11700"/>
                    </a:cubicBezTo>
                    <a:lnTo>
                      <a:pt x="0" y="17550"/>
                    </a:lnTo>
                    <a:cubicBezTo>
                      <a:pt x="0" y="17673"/>
                      <a:pt x="41" y="17777"/>
                      <a:pt x="124" y="17866"/>
                    </a:cubicBezTo>
                    <a:cubicBezTo>
                      <a:pt x="205" y="17956"/>
                      <a:pt x="303" y="18000"/>
                      <a:pt x="415" y="18000"/>
                    </a:cubicBezTo>
                    <a:lnTo>
                      <a:pt x="3323" y="18000"/>
                    </a:lnTo>
                    <a:lnTo>
                      <a:pt x="3323" y="20250"/>
                    </a:lnTo>
                    <a:cubicBezTo>
                      <a:pt x="3323" y="20625"/>
                      <a:pt x="3444" y="20944"/>
                      <a:pt x="3687" y="21206"/>
                    </a:cubicBezTo>
                    <a:cubicBezTo>
                      <a:pt x="3929" y="21468"/>
                      <a:pt x="4223" y="21600"/>
                      <a:pt x="4569" y="21600"/>
                    </a:cubicBezTo>
                    <a:lnTo>
                      <a:pt x="17031" y="21600"/>
                    </a:lnTo>
                    <a:cubicBezTo>
                      <a:pt x="17377" y="21600"/>
                      <a:pt x="17671" y="21468"/>
                      <a:pt x="17913" y="21206"/>
                    </a:cubicBezTo>
                    <a:cubicBezTo>
                      <a:pt x="18156" y="20943"/>
                      <a:pt x="18277" y="20625"/>
                      <a:pt x="18277" y="20250"/>
                    </a:cubicBezTo>
                    <a:lnTo>
                      <a:pt x="18277" y="18000"/>
                    </a:lnTo>
                    <a:lnTo>
                      <a:pt x="21185" y="18000"/>
                    </a:lnTo>
                    <a:cubicBezTo>
                      <a:pt x="21297" y="18000"/>
                      <a:pt x="21395" y="17956"/>
                      <a:pt x="21476" y="17866"/>
                    </a:cubicBezTo>
                    <a:cubicBezTo>
                      <a:pt x="21559" y="17777"/>
                      <a:pt x="21600" y="17673"/>
                      <a:pt x="21600" y="17550"/>
                    </a:cubicBezTo>
                    <a:lnTo>
                      <a:pt x="21600" y="11700"/>
                    </a:lnTo>
                    <a:cubicBezTo>
                      <a:pt x="21600" y="10960"/>
                      <a:pt x="21356" y="10324"/>
                      <a:pt x="20867" y="9795"/>
                    </a:cubicBezTo>
                    <a:cubicBezTo>
                      <a:pt x="20867" y="9795"/>
                      <a:pt x="20867" y="9795"/>
                      <a:pt x="20867" y="97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839408" y="2373126"/>
            <a:ext cx="3356623" cy="836395"/>
            <a:chOff x="7805427" y="3341205"/>
            <a:chExt cx="3356623" cy="836395"/>
          </a:xfrm>
        </p:grpSpPr>
        <p:sp>
          <p:nvSpPr>
            <p:cNvPr id="26" name="矩形 25"/>
            <p:cNvSpPr/>
            <p:nvPr/>
          </p:nvSpPr>
          <p:spPr>
            <a:xfrm>
              <a:off x="7805428" y="3660855"/>
              <a:ext cx="3356622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805427" y="3341205"/>
              <a:ext cx="2050552" cy="401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标题文字添加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839408" y="4759751"/>
            <a:ext cx="3356623" cy="836395"/>
            <a:chOff x="7805427" y="3341205"/>
            <a:chExt cx="3356623" cy="836395"/>
          </a:xfrm>
        </p:grpSpPr>
        <p:sp>
          <p:nvSpPr>
            <p:cNvPr id="29" name="矩形 28"/>
            <p:cNvSpPr/>
            <p:nvPr/>
          </p:nvSpPr>
          <p:spPr>
            <a:xfrm>
              <a:off x="7805428" y="3660855"/>
              <a:ext cx="3356622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805427" y="3341205"/>
              <a:ext cx="2050552" cy="401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标题文字添加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310674" y="3527952"/>
            <a:ext cx="3356623" cy="836395"/>
            <a:chOff x="7805427" y="3341205"/>
            <a:chExt cx="3356623" cy="836395"/>
          </a:xfrm>
        </p:grpSpPr>
        <p:sp>
          <p:nvSpPr>
            <p:cNvPr id="32" name="矩形 31"/>
            <p:cNvSpPr/>
            <p:nvPr/>
          </p:nvSpPr>
          <p:spPr>
            <a:xfrm>
              <a:off x="7805428" y="3660855"/>
              <a:ext cx="3356622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805427" y="3341205"/>
              <a:ext cx="2050552" cy="401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标题文字添加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06108" y="2373126"/>
            <a:ext cx="3356622" cy="836395"/>
            <a:chOff x="7805428" y="3341205"/>
            <a:chExt cx="3356622" cy="836395"/>
          </a:xfrm>
        </p:grpSpPr>
        <p:sp>
          <p:nvSpPr>
            <p:cNvPr id="35" name="矩形 34"/>
            <p:cNvSpPr/>
            <p:nvPr/>
          </p:nvSpPr>
          <p:spPr>
            <a:xfrm>
              <a:off x="7805428" y="3660855"/>
              <a:ext cx="3356622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111498" y="3341205"/>
              <a:ext cx="2050552" cy="401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标题文字添加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06108" y="4759751"/>
            <a:ext cx="3356622" cy="836395"/>
            <a:chOff x="7805428" y="3341205"/>
            <a:chExt cx="3356622" cy="836395"/>
          </a:xfrm>
        </p:grpSpPr>
        <p:sp>
          <p:nvSpPr>
            <p:cNvPr id="38" name="矩形 37"/>
            <p:cNvSpPr/>
            <p:nvPr/>
          </p:nvSpPr>
          <p:spPr>
            <a:xfrm>
              <a:off x="7805428" y="3660855"/>
              <a:ext cx="3356622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111498" y="3341205"/>
              <a:ext cx="2050552" cy="401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标题文字添加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7203" y="3527952"/>
            <a:ext cx="3356622" cy="836395"/>
            <a:chOff x="7805428" y="3341205"/>
            <a:chExt cx="3356622" cy="836395"/>
          </a:xfrm>
        </p:grpSpPr>
        <p:sp>
          <p:nvSpPr>
            <p:cNvPr id="41" name="矩形 40"/>
            <p:cNvSpPr/>
            <p:nvPr/>
          </p:nvSpPr>
          <p:spPr>
            <a:xfrm>
              <a:off x="7805428" y="3660855"/>
              <a:ext cx="3356622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点击输入简要文字内容，文字内容需概括精炼，不用多余的文字修饰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点击输入简要文字内容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111498" y="3341205"/>
              <a:ext cx="2050552" cy="401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标题文字添加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pic>
        <p:nvPicPr>
          <p:cNvPr id="43" name="图片 42" descr="logo西北大学黑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一、点击添加文章标题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" name="椭圆 2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91717" y="1866909"/>
            <a:ext cx="787400" cy="783408"/>
          </a:xfrm>
          <a:prstGeom prst="ellipse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" name="椭圆 2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91717" y="3048375"/>
            <a:ext cx="787400" cy="785527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6" name="椭圆 2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91717" y="4231956"/>
            <a:ext cx="787400" cy="785525"/>
          </a:xfrm>
          <a:prstGeom prst="ellipse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7" name="椭圆 3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91717" y="5415538"/>
            <a:ext cx="787400" cy="785527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8" name="任意多边形 31"/>
          <p:cNvSpPr/>
          <p:nvPr>
            <p:custDataLst>
              <p:tags r:id="rId6"/>
            </p:custDataLst>
          </p:nvPr>
        </p:nvSpPr>
        <p:spPr bwMode="auto">
          <a:xfrm>
            <a:off x="5410202" y="1585307"/>
            <a:ext cx="1350433" cy="4897360"/>
          </a:xfrm>
          <a:custGeom>
            <a:avLst/>
            <a:gdLst>
              <a:gd name="T0" fmla="*/ 416 w 833"/>
              <a:gd name="T1" fmla="*/ 2194 h 3027"/>
              <a:gd name="T2" fmla="*/ 416 w 833"/>
              <a:gd name="T3" fmla="*/ 2194 h 3027"/>
              <a:gd name="T4" fmla="*/ 102 w 833"/>
              <a:gd name="T5" fmla="*/ 1879 h 3027"/>
              <a:gd name="T6" fmla="*/ 416 w 833"/>
              <a:gd name="T7" fmla="*/ 1564 h 3027"/>
              <a:gd name="T8" fmla="*/ 416 w 833"/>
              <a:gd name="T9" fmla="*/ 1564 h 3027"/>
              <a:gd name="T10" fmla="*/ 833 w 833"/>
              <a:gd name="T11" fmla="*/ 1148 h 3027"/>
              <a:gd name="T12" fmla="*/ 416 w 833"/>
              <a:gd name="T13" fmla="*/ 731 h 3027"/>
              <a:gd name="T14" fmla="*/ 416 w 833"/>
              <a:gd name="T15" fmla="*/ 731 h 3027"/>
              <a:gd name="T16" fmla="*/ 102 w 833"/>
              <a:gd name="T17" fmla="*/ 416 h 3027"/>
              <a:gd name="T18" fmla="*/ 416 w 833"/>
              <a:gd name="T19" fmla="*/ 102 h 3027"/>
              <a:gd name="T20" fmla="*/ 416 w 833"/>
              <a:gd name="T21" fmla="*/ 0 h 3027"/>
              <a:gd name="T22" fmla="*/ 0 w 833"/>
              <a:gd name="T23" fmla="*/ 416 h 3027"/>
              <a:gd name="T24" fmla="*/ 416 w 833"/>
              <a:gd name="T25" fmla="*/ 833 h 3027"/>
              <a:gd name="T26" fmla="*/ 416 w 833"/>
              <a:gd name="T27" fmla="*/ 833 h 3027"/>
              <a:gd name="T28" fmla="*/ 731 w 833"/>
              <a:gd name="T29" fmla="*/ 1148 h 3027"/>
              <a:gd name="T30" fmla="*/ 416 w 833"/>
              <a:gd name="T31" fmla="*/ 1462 h 3027"/>
              <a:gd name="T32" fmla="*/ 416 w 833"/>
              <a:gd name="T33" fmla="*/ 1462 h 3027"/>
              <a:gd name="T34" fmla="*/ 0 w 833"/>
              <a:gd name="T35" fmla="*/ 1879 h 3027"/>
              <a:gd name="T36" fmla="*/ 416 w 833"/>
              <a:gd name="T37" fmla="*/ 2296 h 3027"/>
              <a:gd name="T38" fmla="*/ 416 w 833"/>
              <a:gd name="T39" fmla="*/ 2296 h 3027"/>
              <a:gd name="T40" fmla="*/ 731 w 833"/>
              <a:gd name="T41" fmla="*/ 2610 h 3027"/>
              <a:gd name="T42" fmla="*/ 416 w 833"/>
              <a:gd name="T43" fmla="*/ 2925 h 3027"/>
              <a:gd name="T44" fmla="*/ 416 w 833"/>
              <a:gd name="T45" fmla="*/ 3027 h 3027"/>
              <a:gd name="T46" fmla="*/ 833 w 833"/>
              <a:gd name="T47" fmla="*/ 2610 h 3027"/>
              <a:gd name="T48" fmla="*/ 416 w 833"/>
              <a:gd name="T49" fmla="*/ 2194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33" h="3027">
                <a:moveTo>
                  <a:pt x="416" y="2194"/>
                </a:moveTo>
                <a:cubicBezTo>
                  <a:pt x="416" y="2194"/>
                  <a:pt x="416" y="2194"/>
                  <a:pt x="416" y="2194"/>
                </a:cubicBezTo>
                <a:cubicBezTo>
                  <a:pt x="243" y="2194"/>
                  <a:pt x="102" y="2053"/>
                  <a:pt x="102" y="1879"/>
                </a:cubicBezTo>
                <a:cubicBezTo>
                  <a:pt x="102" y="1705"/>
                  <a:pt x="243" y="1564"/>
                  <a:pt x="416" y="1564"/>
                </a:cubicBezTo>
                <a:cubicBezTo>
                  <a:pt x="416" y="1564"/>
                  <a:pt x="416" y="1564"/>
                  <a:pt x="416" y="1564"/>
                </a:cubicBezTo>
                <a:cubicBezTo>
                  <a:pt x="647" y="1564"/>
                  <a:pt x="833" y="1378"/>
                  <a:pt x="833" y="1148"/>
                </a:cubicBezTo>
                <a:cubicBezTo>
                  <a:pt x="833" y="918"/>
                  <a:pt x="647" y="731"/>
                  <a:pt x="416" y="731"/>
                </a:cubicBezTo>
                <a:cubicBezTo>
                  <a:pt x="416" y="731"/>
                  <a:pt x="416" y="731"/>
                  <a:pt x="416" y="731"/>
                </a:cubicBezTo>
                <a:cubicBezTo>
                  <a:pt x="243" y="731"/>
                  <a:pt x="102" y="590"/>
                  <a:pt x="102" y="416"/>
                </a:cubicBezTo>
                <a:cubicBezTo>
                  <a:pt x="102" y="243"/>
                  <a:pt x="243" y="102"/>
                  <a:pt x="416" y="102"/>
                </a:cubicBezTo>
                <a:cubicBezTo>
                  <a:pt x="416" y="0"/>
                  <a:pt x="416" y="0"/>
                  <a:pt x="416" y="0"/>
                </a:cubicBezTo>
                <a:cubicBezTo>
                  <a:pt x="186" y="0"/>
                  <a:pt x="0" y="186"/>
                  <a:pt x="0" y="416"/>
                </a:cubicBezTo>
                <a:cubicBezTo>
                  <a:pt x="0" y="646"/>
                  <a:pt x="186" y="833"/>
                  <a:pt x="416" y="833"/>
                </a:cubicBezTo>
                <a:cubicBezTo>
                  <a:pt x="416" y="833"/>
                  <a:pt x="416" y="833"/>
                  <a:pt x="416" y="833"/>
                </a:cubicBezTo>
                <a:cubicBezTo>
                  <a:pt x="590" y="833"/>
                  <a:pt x="731" y="974"/>
                  <a:pt x="731" y="1148"/>
                </a:cubicBezTo>
                <a:cubicBezTo>
                  <a:pt x="731" y="1321"/>
                  <a:pt x="590" y="1462"/>
                  <a:pt x="416" y="1462"/>
                </a:cubicBezTo>
                <a:cubicBezTo>
                  <a:pt x="416" y="1462"/>
                  <a:pt x="416" y="1462"/>
                  <a:pt x="416" y="1462"/>
                </a:cubicBezTo>
                <a:cubicBezTo>
                  <a:pt x="186" y="1462"/>
                  <a:pt x="0" y="1649"/>
                  <a:pt x="0" y="1879"/>
                </a:cubicBezTo>
                <a:cubicBezTo>
                  <a:pt x="0" y="2109"/>
                  <a:pt x="186" y="2296"/>
                  <a:pt x="416" y="2296"/>
                </a:cubicBezTo>
                <a:cubicBezTo>
                  <a:pt x="416" y="2296"/>
                  <a:pt x="416" y="2296"/>
                  <a:pt x="416" y="2296"/>
                </a:cubicBezTo>
                <a:cubicBezTo>
                  <a:pt x="590" y="2296"/>
                  <a:pt x="731" y="2437"/>
                  <a:pt x="731" y="2610"/>
                </a:cubicBezTo>
                <a:cubicBezTo>
                  <a:pt x="731" y="2784"/>
                  <a:pt x="590" y="2925"/>
                  <a:pt x="416" y="2925"/>
                </a:cubicBezTo>
                <a:cubicBezTo>
                  <a:pt x="416" y="3027"/>
                  <a:pt x="416" y="3027"/>
                  <a:pt x="416" y="3027"/>
                </a:cubicBezTo>
                <a:cubicBezTo>
                  <a:pt x="647" y="3027"/>
                  <a:pt x="833" y="2841"/>
                  <a:pt x="833" y="2610"/>
                </a:cubicBezTo>
                <a:cubicBezTo>
                  <a:pt x="833" y="2380"/>
                  <a:pt x="647" y="2194"/>
                  <a:pt x="416" y="2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9" name="任意多边形 32"/>
          <p:cNvSpPr/>
          <p:nvPr>
            <p:custDataLst>
              <p:tags r:id="rId7"/>
            </p:custDataLst>
          </p:nvPr>
        </p:nvSpPr>
        <p:spPr bwMode="auto">
          <a:xfrm>
            <a:off x="6625169" y="1996067"/>
            <a:ext cx="359833" cy="531447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10" name="任意多边形 33"/>
          <p:cNvSpPr/>
          <p:nvPr>
            <p:custDataLst>
              <p:tags r:id="rId8"/>
            </p:custDataLst>
          </p:nvPr>
        </p:nvSpPr>
        <p:spPr bwMode="auto">
          <a:xfrm>
            <a:off x="5209119" y="3175413"/>
            <a:ext cx="357716" cy="531448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6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6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11" name="任意多边形 34"/>
          <p:cNvSpPr/>
          <p:nvPr>
            <p:custDataLst>
              <p:tags r:id="rId9"/>
            </p:custDataLst>
          </p:nvPr>
        </p:nvSpPr>
        <p:spPr bwMode="auto">
          <a:xfrm>
            <a:off x="5209119" y="5542577"/>
            <a:ext cx="357716" cy="531448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5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5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5"/>
                </a:lnTo>
                <a:lnTo>
                  <a:pt x="169" y="0"/>
                </a:lnTo>
                <a:lnTo>
                  <a:pt x="91" y="0"/>
                </a:lnTo>
                <a:lnTo>
                  <a:pt x="0" y="125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12" name="任意多边形 35"/>
          <p:cNvSpPr/>
          <p:nvPr>
            <p:custDataLst>
              <p:tags r:id="rId10"/>
            </p:custDataLst>
          </p:nvPr>
        </p:nvSpPr>
        <p:spPr bwMode="auto">
          <a:xfrm>
            <a:off x="6625169" y="4358995"/>
            <a:ext cx="359833" cy="531447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68766" y="1716437"/>
            <a:ext cx="4224469" cy="1045876"/>
            <a:chOff x="980156" y="1247429"/>
            <a:chExt cx="3168352" cy="784407"/>
          </a:xfrm>
        </p:grpSpPr>
        <p:sp>
          <p:nvSpPr>
            <p:cNvPr id="14" name="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43608" y="1247429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01 </a:t>
              </a:r>
              <a:r>
                <a:rPr kumimoji="0" lang="zh-CN" altLang="en-US" sz="21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点击此处添加文字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0156" y="1562621"/>
              <a:ext cx="3168352" cy="469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详写内容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……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点击输入本栏的具体文字，简明扼要的说明分项内容，此为概念图解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03019" y="4161763"/>
            <a:ext cx="4224469" cy="1045876"/>
            <a:chOff x="980156" y="1247429"/>
            <a:chExt cx="3168352" cy="784407"/>
          </a:xfrm>
        </p:grpSpPr>
        <p:sp>
          <p:nvSpPr>
            <p:cNvPr id="17" name="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43608" y="1247429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03</a:t>
              </a:r>
              <a:r>
                <a:rPr kumimoji="0" lang="en-US" altLang="zh-CN" sz="21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 </a:t>
              </a:r>
              <a:r>
                <a:rPr kumimoji="0" lang="zh-CN" altLang="en-US" sz="21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点击此处添加文字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80156" y="1562621"/>
              <a:ext cx="3168352" cy="469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详写内容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……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点击输入本栏的具体文字，简明扼要的说明分项内容，此为概念图解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7650" y="2732608"/>
            <a:ext cx="4224469" cy="1045876"/>
            <a:chOff x="980156" y="1247429"/>
            <a:chExt cx="3168352" cy="784407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43608" y="1247429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02</a:t>
              </a:r>
              <a:r>
                <a:rPr kumimoji="0" lang="en-US" altLang="zh-CN" sz="21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 </a:t>
              </a:r>
              <a:r>
                <a:rPr kumimoji="0" lang="zh-CN" altLang="en-US" sz="21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点击此处添加文字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62621"/>
              <a:ext cx="3168352" cy="469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详写内容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……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点击输入本栏的具体文字，简明扼要的说明分项内容，此为概念图解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75642" y="5136016"/>
            <a:ext cx="4224469" cy="1045876"/>
            <a:chOff x="980156" y="1247429"/>
            <a:chExt cx="3168352" cy="784407"/>
          </a:xfrm>
        </p:grpSpPr>
        <p:sp>
          <p:nvSpPr>
            <p:cNvPr id="23" name="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43608" y="1247429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04</a:t>
              </a:r>
              <a:r>
                <a:rPr kumimoji="0" lang="en-US" altLang="zh-CN" sz="21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 </a:t>
              </a:r>
              <a:r>
                <a:rPr kumimoji="0" lang="zh-CN" altLang="en-US" sz="21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点击此处添加文字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80156" y="1562621"/>
              <a:ext cx="3168352" cy="469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详写内容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……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点击输入本栏的具体文字，简明扼要的说明分项内容，此为概念图解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5" name="Shape"/>
          <p:cNvSpPr/>
          <p:nvPr/>
        </p:nvSpPr>
        <p:spPr bwMode="auto">
          <a:xfrm>
            <a:off x="5953460" y="2094863"/>
            <a:ext cx="279757" cy="364475"/>
          </a:xfrm>
          <a:custGeom>
            <a:avLst/>
            <a:gdLst>
              <a:gd name="T0" fmla="*/ 1179344 w 4117"/>
              <a:gd name="T1" fmla="*/ 1550 h 6144"/>
              <a:gd name="T2" fmla="*/ 1212250 w 4117"/>
              <a:gd name="T3" fmla="*/ 11472 h 6144"/>
              <a:gd name="T4" fmla="*/ 1239878 w 4117"/>
              <a:gd name="T5" fmla="*/ 30076 h 6144"/>
              <a:gd name="T6" fmla="*/ 1260988 w 4117"/>
              <a:gd name="T7" fmla="*/ 56121 h 6144"/>
              <a:gd name="T8" fmla="*/ 1274337 w 4117"/>
              <a:gd name="T9" fmla="*/ 87126 h 6144"/>
              <a:gd name="T10" fmla="*/ 1278062 w 4117"/>
              <a:gd name="T11" fmla="*/ 1788728 h 6144"/>
              <a:gd name="T12" fmla="*/ 1274337 w 4117"/>
              <a:gd name="T13" fmla="*/ 1817874 h 6144"/>
              <a:gd name="T14" fmla="*/ 1260988 w 4117"/>
              <a:gd name="T15" fmla="*/ 1848879 h 6144"/>
              <a:gd name="T16" fmla="*/ 1239878 w 4117"/>
              <a:gd name="T17" fmla="*/ 1874924 h 6144"/>
              <a:gd name="T18" fmla="*/ 1212250 w 4117"/>
              <a:gd name="T19" fmla="*/ 1893528 h 6144"/>
              <a:gd name="T20" fmla="*/ 1179344 w 4117"/>
              <a:gd name="T21" fmla="*/ 1903450 h 6144"/>
              <a:gd name="T22" fmla="*/ 109894 w 4117"/>
              <a:gd name="T23" fmla="*/ 1905000 h 6144"/>
              <a:gd name="T24" fmla="*/ 76057 w 4117"/>
              <a:gd name="T25" fmla="*/ 1898179 h 6144"/>
              <a:gd name="T26" fmla="*/ 46565 w 4117"/>
              <a:gd name="T27" fmla="*/ 1881746 h 6144"/>
              <a:gd name="T28" fmla="*/ 22972 w 4117"/>
              <a:gd name="T29" fmla="*/ 1858181 h 6144"/>
              <a:gd name="T30" fmla="*/ 6830 w 4117"/>
              <a:gd name="T31" fmla="*/ 1829036 h 6144"/>
              <a:gd name="T32" fmla="*/ 0 w 4117"/>
              <a:gd name="T33" fmla="*/ 1794929 h 6144"/>
              <a:gd name="T34" fmla="*/ 1242 w 4117"/>
              <a:gd name="T35" fmla="*/ 98599 h 6144"/>
              <a:gd name="T36" fmla="*/ 11486 w 4117"/>
              <a:gd name="T37" fmla="*/ 65732 h 6144"/>
              <a:gd name="T38" fmla="*/ 30112 w 4117"/>
              <a:gd name="T39" fmla="*/ 38137 h 6144"/>
              <a:gd name="T40" fmla="*/ 55878 w 4117"/>
              <a:gd name="T41" fmla="*/ 17053 h 6144"/>
              <a:gd name="T42" fmla="*/ 87232 w 4117"/>
              <a:gd name="T43" fmla="*/ 4031 h 6144"/>
              <a:gd name="T44" fmla="*/ 115792 w 4117"/>
              <a:gd name="T45" fmla="*/ 0 h 6144"/>
              <a:gd name="T46" fmla="*/ 1013882 w 4117"/>
              <a:gd name="T47" fmla="*/ 1284883 h 6144"/>
              <a:gd name="T48" fmla="*/ 1016055 w 4117"/>
              <a:gd name="T49" fmla="*/ 1263179 h 6144"/>
              <a:gd name="T50" fmla="*/ 1005500 w 4117"/>
              <a:gd name="T51" fmla="*/ 1240854 h 6144"/>
              <a:gd name="T52" fmla="*/ 851214 w 4117"/>
              <a:gd name="T53" fmla="*/ 1085515 h 6144"/>
              <a:gd name="T54" fmla="*/ 827000 w 4117"/>
              <a:gd name="T55" fmla="*/ 1072803 h 6144"/>
              <a:gd name="T56" fmla="*/ 805580 w 4117"/>
              <a:gd name="T57" fmla="*/ 1072803 h 6144"/>
              <a:gd name="T58" fmla="*/ 701894 w 4117"/>
              <a:gd name="T59" fmla="*/ 1132954 h 6144"/>
              <a:gd name="T60" fmla="*/ 634840 w 4117"/>
              <a:gd name="T61" fmla="*/ 1053579 h 6144"/>
              <a:gd name="T62" fmla="*/ 585170 w 4117"/>
              <a:gd name="T63" fmla="*/ 976375 h 6144"/>
              <a:gd name="T64" fmla="*/ 550712 w 4117"/>
              <a:gd name="T65" fmla="*/ 900410 h 6144"/>
              <a:gd name="T66" fmla="*/ 530223 w 4117"/>
              <a:gd name="T67" fmla="*/ 824756 h 6144"/>
              <a:gd name="T68" fmla="*/ 521531 w 4117"/>
              <a:gd name="T69" fmla="*/ 748481 h 6144"/>
              <a:gd name="T70" fmla="*/ 619318 w 4117"/>
              <a:gd name="T71" fmla="*/ 667556 h 6144"/>
              <a:gd name="T72" fmla="*/ 632978 w 4117"/>
              <a:gd name="T73" fmla="*/ 651433 h 6144"/>
              <a:gd name="T74" fmla="*/ 637324 w 4117"/>
              <a:gd name="T75" fmla="*/ 626938 h 6144"/>
              <a:gd name="T76" fmla="*/ 582687 w 4117"/>
              <a:gd name="T77" fmla="*/ 415168 h 6144"/>
              <a:gd name="T78" fmla="*/ 570270 w 4117"/>
              <a:gd name="T79" fmla="*/ 391294 h 6144"/>
              <a:gd name="T80" fmla="*/ 552264 w 4117"/>
              <a:gd name="T81" fmla="*/ 378582 h 6144"/>
              <a:gd name="T82" fmla="*/ 380283 w 4117"/>
              <a:gd name="T83" fmla="*/ 388193 h 6144"/>
              <a:gd name="T84" fmla="*/ 347377 w 4117"/>
              <a:gd name="T85" fmla="*/ 395015 h 6144"/>
              <a:gd name="T86" fmla="*/ 329061 w 4117"/>
              <a:gd name="T87" fmla="*/ 414548 h 6144"/>
              <a:gd name="T88" fmla="*/ 325336 w 4117"/>
              <a:gd name="T89" fmla="*/ 441213 h 6144"/>
              <a:gd name="T90" fmla="*/ 327509 w 4117"/>
              <a:gd name="T91" fmla="*/ 570818 h 6144"/>
              <a:gd name="T92" fmla="*/ 340237 w 4117"/>
              <a:gd name="T93" fmla="*/ 689880 h 6144"/>
              <a:gd name="T94" fmla="*/ 362278 w 4117"/>
              <a:gd name="T95" fmla="*/ 799951 h 6144"/>
              <a:gd name="T96" fmla="*/ 393942 w 4117"/>
              <a:gd name="T97" fmla="*/ 901650 h 6144"/>
              <a:gd name="T98" fmla="*/ 435541 w 4117"/>
              <a:gd name="T99" fmla="*/ 996218 h 6144"/>
              <a:gd name="T100" fmla="*/ 486452 w 4117"/>
              <a:gd name="T101" fmla="*/ 1084275 h 6144"/>
              <a:gd name="T102" fmla="*/ 546987 w 4117"/>
              <a:gd name="T103" fmla="*/ 1167061 h 6144"/>
              <a:gd name="T104" fmla="*/ 616835 w 4117"/>
              <a:gd name="T105" fmla="*/ 1245815 h 6144"/>
              <a:gd name="T106" fmla="*/ 696306 w 4117"/>
              <a:gd name="T107" fmla="*/ 1321160 h 6144"/>
              <a:gd name="T108" fmla="*/ 848420 w 4117"/>
              <a:gd name="T109" fmla="*/ 1443013 h 6144"/>
              <a:gd name="T110" fmla="*/ 873254 w 4117"/>
              <a:gd name="T111" fmla="*/ 1452935 h 6144"/>
              <a:gd name="T112" fmla="*/ 899331 w 4117"/>
              <a:gd name="T113" fmla="*/ 1446733 h 6144"/>
              <a:gd name="T114" fmla="*/ 921372 w 4117"/>
              <a:gd name="T115" fmla="*/ 1421619 h 6144"/>
              <a:gd name="T116" fmla="*/ 471241 w 4117"/>
              <a:gd name="T117" fmla="*/ 82476 h 6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117" h="6144">
                <a:moveTo>
                  <a:pt x="373" y="0"/>
                </a:moveTo>
                <a:lnTo>
                  <a:pt x="3742" y="0"/>
                </a:lnTo>
                <a:lnTo>
                  <a:pt x="3761" y="0"/>
                </a:lnTo>
                <a:lnTo>
                  <a:pt x="3780" y="3"/>
                </a:lnTo>
                <a:lnTo>
                  <a:pt x="3799" y="5"/>
                </a:lnTo>
                <a:lnTo>
                  <a:pt x="3818" y="8"/>
                </a:lnTo>
                <a:lnTo>
                  <a:pt x="3836" y="13"/>
                </a:lnTo>
                <a:lnTo>
                  <a:pt x="3853" y="17"/>
                </a:lnTo>
                <a:lnTo>
                  <a:pt x="3870" y="23"/>
                </a:lnTo>
                <a:lnTo>
                  <a:pt x="3888" y="29"/>
                </a:lnTo>
                <a:lnTo>
                  <a:pt x="3905" y="37"/>
                </a:lnTo>
                <a:lnTo>
                  <a:pt x="3920" y="46"/>
                </a:lnTo>
                <a:lnTo>
                  <a:pt x="3936" y="55"/>
                </a:lnTo>
                <a:lnTo>
                  <a:pt x="3952" y="64"/>
                </a:lnTo>
                <a:lnTo>
                  <a:pt x="3966" y="75"/>
                </a:lnTo>
                <a:lnTo>
                  <a:pt x="3981" y="86"/>
                </a:lnTo>
                <a:lnTo>
                  <a:pt x="3994" y="97"/>
                </a:lnTo>
                <a:lnTo>
                  <a:pt x="4006" y="111"/>
                </a:lnTo>
                <a:lnTo>
                  <a:pt x="4020" y="123"/>
                </a:lnTo>
                <a:lnTo>
                  <a:pt x="4031" y="136"/>
                </a:lnTo>
                <a:lnTo>
                  <a:pt x="4042" y="151"/>
                </a:lnTo>
                <a:lnTo>
                  <a:pt x="4053" y="165"/>
                </a:lnTo>
                <a:lnTo>
                  <a:pt x="4062" y="181"/>
                </a:lnTo>
                <a:lnTo>
                  <a:pt x="4071" y="197"/>
                </a:lnTo>
                <a:lnTo>
                  <a:pt x="4080" y="212"/>
                </a:lnTo>
                <a:lnTo>
                  <a:pt x="4088" y="229"/>
                </a:lnTo>
                <a:lnTo>
                  <a:pt x="4094" y="247"/>
                </a:lnTo>
                <a:lnTo>
                  <a:pt x="4100" y="264"/>
                </a:lnTo>
                <a:lnTo>
                  <a:pt x="4105" y="281"/>
                </a:lnTo>
                <a:lnTo>
                  <a:pt x="4109" y="299"/>
                </a:lnTo>
                <a:lnTo>
                  <a:pt x="4112" y="318"/>
                </a:lnTo>
                <a:lnTo>
                  <a:pt x="4114" y="336"/>
                </a:lnTo>
                <a:lnTo>
                  <a:pt x="4117" y="355"/>
                </a:lnTo>
                <a:lnTo>
                  <a:pt x="4117" y="375"/>
                </a:lnTo>
                <a:lnTo>
                  <a:pt x="4117" y="5769"/>
                </a:lnTo>
                <a:lnTo>
                  <a:pt x="4117" y="5789"/>
                </a:lnTo>
                <a:lnTo>
                  <a:pt x="4114" y="5808"/>
                </a:lnTo>
                <a:lnTo>
                  <a:pt x="4112" y="5826"/>
                </a:lnTo>
                <a:lnTo>
                  <a:pt x="4109" y="5845"/>
                </a:lnTo>
                <a:lnTo>
                  <a:pt x="4105" y="5863"/>
                </a:lnTo>
                <a:lnTo>
                  <a:pt x="4100" y="5881"/>
                </a:lnTo>
                <a:lnTo>
                  <a:pt x="4094" y="5899"/>
                </a:lnTo>
                <a:lnTo>
                  <a:pt x="4088" y="5915"/>
                </a:lnTo>
                <a:lnTo>
                  <a:pt x="4080" y="5932"/>
                </a:lnTo>
                <a:lnTo>
                  <a:pt x="4071" y="5948"/>
                </a:lnTo>
                <a:lnTo>
                  <a:pt x="4062" y="5963"/>
                </a:lnTo>
                <a:lnTo>
                  <a:pt x="4053" y="5979"/>
                </a:lnTo>
                <a:lnTo>
                  <a:pt x="4042" y="5993"/>
                </a:lnTo>
                <a:lnTo>
                  <a:pt x="4031" y="6008"/>
                </a:lnTo>
                <a:lnTo>
                  <a:pt x="4020" y="6021"/>
                </a:lnTo>
                <a:lnTo>
                  <a:pt x="4006" y="6035"/>
                </a:lnTo>
                <a:lnTo>
                  <a:pt x="3994" y="6047"/>
                </a:lnTo>
                <a:lnTo>
                  <a:pt x="3981" y="6058"/>
                </a:lnTo>
                <a:lnTo>
                  <a:pt x="3966" y="6069"/>
                </a:lnTo>
                <a:lnTo>
                  <a:pt x="3952" y="6080"/>
                </a:lnTo>
                <a:lnTo>
                  <a:pt x="3936" y="6089"/>
                </a:lnTo>
                <a:lnTo>
                  <a:pt x="3920" y="6098"/>
                </a:lnTo>
                <a:lnTo>
                  <a:pt x="3905" y="6107"/>
                </a:lnTo>
                <a:lnTo>
                  <a:pt x="3888" y="6115"/>
                </a:lnTo>
                <a:lnTo>
                  <a:pt x="3870" y="6122"/>
                </a:lnTo>
                <a:lnTo>
                  <a:pt x="3853" y="6127"/>
                </a:lnTo>
                <a:lnTo>
                  <a:pt x="3836" y="6133"/>
                </a:lnTo>
                <a:lnTo>
                  <a:pt x="3818" y="6136"/>
                </a:lnTo>
                <a:lnTo>
                  <a:pt x="3799" y="6139"/>
                </a:lnTo>
                <a:lnTo>
                  <a:pt x="3780" y="6142"/>
                </a:lnTo>
                <a:lnTo>
                  <a:pt x="3761" y="6144"/>
                </a:lnTo>
                <a:lnTo>
                  <a:pt x="3742" y="6144"/>
                </a:lnTo>
                <a:lnTo>
                  <a:pt x="373" y="6144"/>
                </a:lnTo>
                <a:lnTo>
                  <a:pt x="354" y="6144"/>
                </a:lnTo>
                <a:lnTo>
                  <a:pt x="335" y="6142"/>
                </a:lnTo>
                <a:lnTo>
                  <a:pt x="316" y="6139"/>
                </a:lnTo>
                <a:lnTo>
                  <a:pt x="299" y="6136"/>
                </a:lnTo>
                <a:lnTo>
                  <a:pt x="281" y="6133"/>
                </a:lnTo>
                <a:lnTo>
                  <a:pt x="263" y="6127"/>
                </a:lnTo>
                <a:lnTo>
                  <a:pt x="245" y="6122"/>
                </a:lnTo>
                <a:lnTo>
                  <a:pt x="228" y="6115"/>
                </a:lnTo>
                <a:lnTo>
                  <a:pt x="212" y="6107"/>
                </a:lnTo>
                <a:lnTo>
                  <a:pt x="196" y="6098"/>
                </a:lnTo>
                <a:lnTo>
                  <a:pt x="180" y="6089"/>
                </a:lnTo>
                <a:lnTo>
                  <a:pt x="165" y="6080"/>
                </a:lnTo>
                <a:lnTo>
                  <a:pt x="150" y="6069"/>
                </a:lnTo>
                <a:lnTo>
                  <a:pt x="136" y="6058"/>
                </a:lnTo>
                <a:lnTo>
                  <a:pt x="122" y="6047"/>
                </a:lnTo>
                <a:lnTo>
                  <a:pt x="109" y="6035"/>
                </a:lnTo>
                <a:lnTo>
                  <a:pt x="97" y="6021"/>
                </a:lnTo>
                <a:lnTo>
                  <a:pt x="86" y="6008"/>
                </a:lnTo>
                <a:lnTo>
                  <a:pt x="74" y="5993"/>
                </a:lnTo>
                <a:lnTo>
                  <a:pt x="63" y="5979"/>
                </a:lnTo>
                <a:lnTo>
                  <a:pt x="53" y="5963"/>
                </a:lnTo>
                <a:lnTo>
                  <a:pt x="44" y="5948"/>
                </a:lnTo>
                <a:lnTo>
                  <a:pt x="37" y="5932"/>
                </a:lnTo>
                <a:lnTo>
                  <a:pt x="29" y="5915"/>
                </a:lnTo>
                <a:lnTo>
                  <a:pt x="22" y="5899"/>
                </a:lnTo>
                <a:lnTo>
                  <a:pt x="17" y="5881"/>
                </a:lnTo>
                <a:lnTo>
                  <a:pt x="11" y="5863"/>
                </a:lnTo>
                <a:lnTo>
                  <a:pt x="6" y="5845"/>
                </a:lnTo>
                <a:lnTo>
                  <a:pt x="4" y="5826"/>
                </a:lnTo>
                <a:lnTo>
                  <a:pt x="1" y="5808"/>
                </a:lnTo>
                <a:lnTo>
                  <a:pt x="0" y="5789"/>
                </a:lnTo>
                <a:lnTo>
                  <a:pt x="0" y="5769"/>
                </a:lnTo>
                <a:lnTo>
                  <a:pt x="0" y="375"/>
                </a:lnTo>
                <a:lnTo>
                  <a:pt x="0" y="355"/>
                </a:lnTo>
                <a:lnTo>
                  <a:pt x="1" y="336"/>
                </a:lnTo>
                <a:lnTo>
                  <a:pt x="4" y="318"/>
                </a:lnTo>
                <a:lnTo>
                  <a:pt x="6" y="299"/>
                </a:lnTo>
                <a:lnTo>
                  <a:pt x="11" y="281"/>
                </a:lnTo>
                <a:lnTo>
                  <a:pt x="17" y="264"/>
                </a:lnTo>
                <a:lnTo>
                  <a:pt x="22" y="247"/>
                </a:lnTo>
                <a:lnTo>
                  <a:pt x="29" y="229"/>
                </a:lnTo>
                <a:lnTo>
                  <a:pt x="37" y="212"/>
                </a:lnTo>
                <a:lnTo>
                  <a:pt x="44" y="197"/>
                </a:lnTo>
                <a:lnTo>
                  <a:pt x="53" y="181"/>
                </a:lnTo>
                <a:lnTo>
                  <a:pt x="63" y="165"/>
                </a:lnTo>
                <a:lnTo>
                  <a:pt x="74" y="151"/>
                </a:lnTo>
                <a:lnTo>
                  <a:pt x="86" y="136"/>
                </a:lnTo>
                <a:lnTo>
                  <a:pt x="97" y="123"/>
                </a:lnTo>
                <a:lnTo>
                  <a:pt x="109" y="111"/>
                </a:lnTo>
                <a:lnTo>
                  <a:pt x="122" y="97"/>
                </a:lnTo>
                <a:lnTo>
                  <a:pt x="136" y="86"/>
                </a:lnTo>
                <a:lnTo>
                  <a:pt x="150" y="75"/>
                </a:lnTo>
                <a:lnTo>
                  <a:pt x="165" y="64"/>
                </a:lnTo>
                <a:lnTo>
                  <a:pt x="180" y="55"/>
                </a:lnTo>
                <a:lnTo>
                  <a:pt x="196" y="46"/>
                </a:lnTo>
                <a:lnTo>
                  <a:pt x="212" y="37"/>
                </a:lnTo>
                <a:lnTo>
                  <a:pt x="228" y="29"/>
                </a:lnTo>
                <a:lnTo>
                  <a:pt x="245" y="23"/>
                </a:lnTo>
                <a:lnTo>
                  <a:pt x="263" y="17"/>
                </a:lnTo>
                <a:lnTo>
                  <a:pt x="281" y="13"/>
                </a:lnTo>
                <a:lnTo>
                  <a:pt x="299" y="8"/>
                </a:lnTo>
                <a:lnTo>
                  <a:pt x="316" y="5"/>
                </a:lnTo>
                <a:lnTo>
                  <a:pt x="335" y="3"/>
                </a:lnTo>
                <a:lnTo>
                  <a:pt x="354" y="0"/>
                </a:lnTo>
                <a:lnTo>
                  <a:pt x="373" y="0"/>
                </a:lnTo>
                <a:close/>
                <a:moveTo>
                  <a:pt x="2968" y="4585"/>
                </a:moveTo>
                <a:lnTo>
                  <a:pt x="2968" y="4585"/>
                </a:lnTo>
                <a:lnTo>
                  <a:pt x="3254" y="4168"/>
                </a:lnTo>
                <a:lnTo>
                  <a:pt x="3260" y="4157"/>
                </a:lnTo>
                <a:lnTo>
                  <a:pt x="3266" y="4144"/>
                </a:lnTo>
                <a:lnTo>
                  <a:pt x="3270" y="4133"/>
                </a:lnTo>
                <a:lnTo>
                  <a:pt x="3274" y="4121"/>
                </a:lnTo>
                <a:lnTo>
                  <a:pt x="3275" y="4110"/>
                </a:lnTo>
                <a:lnTo>
                  <a:pt x="3275" y="4098"/>
                </a:lnTo>
                <a:lnTo>
                  <a:pt x="3275" y="4085"/>
                </a:lnTo>
                <a:lnTo>
                  <a:pt x="3273" y="4074"/>
                </a:lnTo>
                <a:lnTo>
                  <a:pt x="3269" y="4062"/>
                </a:lnTo>
                <a:lnTo>
                  <a:pt x="3266" y="4050"/>
                </a:lnTo>
                <a:lnTo>
                  <a:pt x="3260" y="4037"/>
                </a:lnTo>
                <a:lnTo>
                  <a:pt x="3255" y="4026"/>
                </a:lnTo>
                <a:lnTo>
                  <a:pt x="3247" y="4014"/>
                </a:lnTo>
                <a:lnTo>
                  <a:pt x="3239" y="4002"/>
                </a:lnTo>
                <a:lnTo>
                  <a:pt x="3230" y="3989"/>
                </a:lnTo>
                <a:lnTo>
                  <a:pt x="3219" y="3977"/>
                </a:lnTo>
                <a:lnTo>
                  <a:pt x="2757" y="3512"/>
                </a:lnTo>
                <a:lnTo>
                  <a:pt x="2742" y="3501"/>
                </a:lnTo>
                <a:lnTo>
                  <a:pt x="2729" y="3491"/>
                </a:lnTo>
                <a:lnTo>
                  <a:pt x="2715" y="3483"/>
                </a:lnTo>
                <a:lnTo>
                  <a:pt x="2702" y="3476"/>
                </a:lnTo>
                <a:lnTo>
                  <a:pt x="2690" y="3469"/>
                </a:lnTo>
                <a:lnTo>
                  <a:pt x="2676" y="3465"/>
                </a:lnTo>
                <a:lnTo>
                  <a:pt x="2664" y="3460"/>
                </a:lnTo>
                <a:lnTo>
                  <a:pt x="2652" y="3458"/>
                </a:lnTo>
                <a:lnTo>
                  <a:pt x="2641" y="3456"/>
                </a:lnTo>
                <a:lnTo>
                  <a:pt x="2628" y="3456"/>
                </a:lnTo>
                <a:lnTo>
                  <a:pt x="2617" y="3456"/>
                </a:lnTo>
                <a:lnTo>
                  <a:pt x="2606" y="3458"/>
                </a:lnTo>
                <a:lnTo>
                  <a:pt x="2595" y="3460"/>
                </a:lnTo>
                <a:lnTo>
                  <a:pt x="2584" y="3463"/>
                </a:lnTo>
                <a:lnTo>
                  <a:pt x="2574" y="3468"/>
                </a:lnTo>
                <a:lnTo>
                  <a:pt x="2563" y="3473"/>
                </a:lnTo>
                <a:lnTo>
                  <a:pt x="2261" y="3654"/>
                </a:lnTo>
                <a:lnTo>
                  <a:pt x="2220" y="3611"/>
                </a:lnTo>
                <a:lnTo>
                  <a:pt x="2182" y="3567"/>
                </a:lnTo>
                <a:lnTo>
                  <a:pt x="2146" y="3525"/>
                </a:lnTo>
                <a:lnTo>
                  <a:pt x="2111" y="3482"/>
                </a:lnTo>
                <a:lnTo>
                  <a:pt x="2078" y="3440"/>
                </a:lnTo>
                <a:lnTo>
                  <a:pt x="2045" y="3398"/>
                </a:lnTo>
                <a:lnTo>
                  <a:pt x="2015" y="3356"/>
                </a:lnTo>
                <a:lnTo>
                  <a:pt x="1986" y="3314"/>
                </a:lnTo>
                <a:lnTo>
                  <a:pt x="1958" y="3273"/>
                </a:lnTo>
                <a:lnTo>
                  <a:pt x="1933" y="3232"/>
                </a:lnTo>
                <a:lnTo>
                  <a:pt x="1908" y="3190"/>
                </a:lnTo>
                <a:lnTo>
                  <a:pt x="1885" y="3149"/>
                </a:lnTo>
                <a:lnTo>
                  <a:pt x="1864" y="3108"/>
                </a:lnTo>
                <a:lnTo>
                  <a:pt x="1842" y="3067"/>
                </a:lnTo>
                <a:lnTo>
                  <a:pt x="1824" y="3025"/>
                </a:lnTo>
                <a:lnTo>
                  <a:pt x="1806" y="2985"/>
                </a:lnTo>
                <a:lnTo>
                  <a:pt x="1789" y="2944"/>
                </a:lnTo>
                <a:lnTo>
                  <a:pt x="1774" y="2904"/>
                </a:lnTo>
                <a:lnTo>
                  <a:pt x="1760" y="2863"/>
                </a:lnTo>
                <a:lnTo>
                  <a:pt x="1748" y="2823"/>
                </a:lnTo>
                <a:lnTo>
                  <a:pt x="1735" y="2781"/>
                </a:lnTo>
                <a:lnTo>
                  <a:pt x="1725" y="2741"/>
                </a:lnTo>
                <a:lnTo>
                  <a:pt x="1715" y="2700"/>
                </a:lnTo>
                <a:lnTo>
                  <a:pt x="1708" y="2660"/>
                </a:lnTo>
                <a:lnTo>
                  <a:pt x="1700" y="2619"/>
                </a:lnTo>
                <a:lnTo>
                  <a:pt x="1694" y="2578"/>
                </a:lnTo>
                <a:lnTo>
                  <a:pt x="1689" y="2537"/>
                </a:lnTo>
                <a:lnTo>
                  <a:pt x="1684" y="2496"/>
                </a:lnTo>
                <a:lnTo>
                  <a:pt x="1682" y="2455"/>
                </a:lnTo>
                <a:lnTo>
                  <a:pt x="1680" y="2414"/>
                </a:lnTo>
                <a:lnTo>
                  <a:pt x="1677" y="2372"/>
                </a:lnTo>
                <a:lnTo>
                  <a:pt x="1677" y="2331"/>
                </a:lnTo>
                <a:lnTo>
                  <a:pt x="1985" y="2159"/>
                </a:lnTo>
                <a:lnTo>
                  <a:pt x="1995" y="2153"/>
                </a:lnTo>
                <a:lnTo>
                  <a:pt x="2004" y="2146"/>
                </a:lnTo>
                <a:lnTo>
                  <a:pt x="2012" y="2138"/>
                </a:lnTo>
                <a:lnTo>
                  <a:pt x="2020" y="2130"/>
                </a:lnTo>
                <a:lnTo>
                  <a:pt x="2028" y="2121"/>
                </a:lnTo>
                <a:lnTo>
                  <a:pt x="2033" y="2111"/>
                </a:lnTo>
                <a:lnTo>
                  <a:pt x="2039" y="2101"/>
                </a:lnTo>
                <a:lnTo>
                  <a:pt x="2043" y="2090"/>
                </a:lnTo>
                <a:lnTo>
                  <a:pt x="2046" y="2078"/>
                </a:lnTo>
                <a:lnTo>
                  <a:pt x="2050" y="2066"/>
                </a:lnTo>
                <a:lnTo>
                  <a:pt x="2052" y="2052"/>
                </a:lnTo>
                <a:lnTo>
                  <a:pt x="2053" y="2038"/>
                </a:lnTo>
                <a:lnTo>
                  <a:pt x="2053" y="2022"/>
                </a:lnTo>
                <a:lnTo>
                  <a:pt x="2052" y="2007"/>
                </a:lnTo>
                <a:lnTo>
                  <a:pt x="2050" y="1990"/>
                </a:lnTo>
                <a:lnTo>
                  <a:pt x="2048" y="1972"/>
                </a:lnTo>
                <a:lnTo>
                  <a:pt x="1877" y="1339"/>
                </a:lnTo>
                <a:lnTo>
                  <a:pt x="1871" y="1325"/>
                </a:lnTo>
                <a:lnTo>
                  <a:pt x="1866" y="1310"/>
                </a:lnTo>
                <a:lnTo>
                  <a:pt x="1859" y="1297"/>
                </a:lnTo>
                <a:lnTo>
                  <a:pt x="1853" y="1284"/>
                </a:lnTo>
                <a:lnTo>
                  <a:pt x="1845" y="1273"/>
                </a:lnTo>
                <a:lnTo>
                  <a:pt x="1837" y="1262"/>
                </a:lnTo>
                <a:lnTo>
                  <a:pt x="1829" y="1253"/>
                </a:lnTo>
                <a:lnTo>
                  <a:pt x="1820" y="1244"/>
                </a:lnTo>
                <a:lnTo>
                  <a:pt x="1810" y="1237"/>
                </a:lnTo>
                <a:lnTo>
                  <a:pt x="1800" y="1231"/>
                </a:lnTo>
                <a:lnTo>
                  <a:pt x="1790" y="1225"/>
                </a:lnTo>
                <a:lnTo>
                  <a:pt x="1779" y="1221"/>
                </a:lnTo>
                <a:lnTo>
                  <a:pt x="1768" y="1218"/>
                </a:lnTo>
                <a:lnTo>
                  <a:pt x="1756" y="1215"/>
                </a:lnTo>
                <a:lnTo>
                  <a:pt x="1742" y="1213"/>
                </a:lnTo>
                <a:lnTo>
                  <a:pt x="1729" y="1213"/>
                </a:lnTo>
                <a:lnTo>
                  <a:pt x="1225" y="1252"/>
                </a:lnTo>
                <a:lnTo>
                  <a:pt x="1199" y="1254"/>
                </a:lnTo>
                <a:lnTo>
                  <a:pt x="1175" y="1258"/>
                </a:lnTo>
                <a:lnTo>
                  <a:pt x="1154" y="1262"/>
                </a:lnTo>
                <a:lnTo>
                  <a:pt x="1135" y="1268"/>
                </a:lnTo>
                <a:lnTo>
                  <a:pt x="1119" y="1274"/>
                </a:lnTo>
                <a:lnTo>
                  <a:pt x="1105" y="1281"/>
                </a:lnTo>
                <a:lnTo>
                  <a:pt x="1092" y="1290"/>
                </a:lnTo>
                <a:lnTo>
                  <a:pt x="1081" y="1300"/>
                </a:lnTo>
                <a:lnTo>
                  <a:pt x="1072" y="1311"/>
                </a:lnTo>
                <a:lnTo>
                  <a:pt x="1065" y="1323"/>
                </a:lnTo>
                <a:lnTo>
                  <a:pt x="1060" y="1337"/>
                </a:lnTo>
                <a:lnTo>
                  <a:pt x="1055" y="1351"/>
                </a:lnTo>
                <a:lnTo>
                  <a:pt x="1052" y="1367"/>
                </a:lnTo>
                <a:lnTo>
                  <a:pt x="1050" y="1384"/>
                </a:lnTo>
                <a:lnTo>
                  <a:pt x="1049" y="1403"/>
                </a:lnTo>
                <a:lnTo>
                  <a:pt x="1048" y="1423"/>
                </a:lnTo>
                <a:lnTo>
                  <a:pt x="1047" y="1494"/>
                </a:lnTo>
                <a:lnTo>
                  <a:pt x="1047" y="1565"/>
                </a:lnTo>
                <a:lnTo>
                  <a:pt x="1048" y="1636"/>
                </a:lnTo>
                <a:lnTo>
                  <a:pt x="1049" y="1705"/>
                </a:lnTo>
                <a:lnTo>
                  <a:pt x="1052" y="1773"/>
                </a:lnTo>
                <a:lnTo>
                  <a:pt x="1055" y="1841"/>
                </a:lnTo>
                <a:lnTo>
                  <a:pt x="1060" y="1906"/>
                </a:lnTo>
                <a:lnTo>
                  <a:pt x="1065" y="1972"/>
                </a:lnTo>
                <a:lnTo>
                  <a:pt x="1071" y="2037"/>
                </a:lnTo>
                <a:lnTo>
                  <a:pt x="1079" y="2100"/>
                </a:lnTo>
                <a:lnTo>
                  <a:pt x="1087" y="2163"/>
                </a:lnTo>
                <a:lnTo>
                  <a:pt x="1096" y="2225"/>
                </a:lnTo>
                <a:lnTo>
                  <a:pt x="1105" y="2286"/>
                </a:lnTo>
                <a:lnTo>
                  <a:pt x="1116" y="2347"/>
                </a:lnTo>
                <a:lnTo>
                  <a:pt x="1127" y="2406"/>
                </a:lnTo>
                <a:lnTo>
                  <a:pt x="1139" y="2465"/>
                </a:lnTo>
                <a:lnTo>
                  <a:pt x="1152" y="2523"/>
                </a:lnTo>
                <a:lnTo>
                  <a:pt x="1167" y="2580"/>
                </a:lnTo>
                <a:lnTo>
                  <a:pt x="1181" y="2636"/>
                </a:lnTo>
                <a:lnTo>
                  <a:pt x="1197" y="2692"/>
                </a:lnTo>
                <a:lnTo>
                  <a:pt x="1214" y="2747"/>
                </a:lnTo>
                <a:lnTo>
                  <a:pt x="1232" y="2801"/>
                </a:lnTo>
                <a:lnTo>
                  <a:pt x="1251" y="2855"/>
                </a:lnTo>
                <a:lnTo>
                  <a:pt x="1269" y="2908"/>
                </a:lnTo>
                <a:lnTo>
                  <a:pt x="1290" y="2960"/>
                </a:lnTo>
                <a:lnTo>
                  <a:pt x="1311" y="3012"/>
                </a:lnTo>
                <a:lnTo>
                  <a:pt x="1332" y="3063"/>
                </a:lnTo>
                <a:lnTo>
                  <a:pt x="1355" y="3113"/>
                </a:lnTo>
                <a:lnTo>
                  <a:pt x="1379" y="3164"/>
                </a:lnTo>
                <a:lnTo>
                  <a:pt x="1403" y="3213"/>
                </a:lnTo>
                <a:lnTo>
                  <a:pt x="1429" y="3262"/>
                </a:lnTo>
                <a:lnTo>
                  <a:pt x="1455" y="3310"/>
                </a:lnTo>
                <a:lnTo>
                  <a:pt x="1481" y="3356"/>
                </a:lnTo>
                <a:lnTo>
                  <a:pt x="1509" y="3404"/>
                </a:lnTo>
                <a:lnTo>
                  <a:pt x="1538" y="3451"/>
                </a:lnTo>
                <a:lnTo>
                  <a:pt x="1567" y="3497"/>
                </a:lnTo>
                <a:lnTo>
                  <a:pt x="1598" y="3543"/>
                </a:lnTo>
                <a:lnTo>
                  <a:pt x="1630" y="3587"/>
                </a:lnTo>
                <a:lnTo>
                  <a:pt x="1662" y="3633"/>
                </a:lnTo>
                <a:lnTo>
                  <a:pt x="1694" y="3676"/>
                </a:lnTo>
                <a:lnTo>
                  <a:pt x="1728" y="3721"/>
                </a:lnTo>
                <a:lnTo>
                  <a:pt x="1762" y="3764"/>
                </a:lnTo>
                <a:lnTo>
                  <a:pt x="1798" y="3808"/>
                </a:lnTo>
                <a:lnTo>
                  <a:pt x="1835" y="3850"/>
                </a:lnTo>
                <a:lnTo>
                  <a:pt x="1871" y="3893"/>
                </a:lnTo>
                <a:lnTo>
                  <a:pt x="1909" y="3935"/>
                </a:lnTo>
                <a:lnTo>
                  <a:pt x="1948" y="3976"/>
                </a:lnTo>
                <a:lnTo>
                  <a:pt x="1987" y="4018"/>
                </a:lnTo>
                <a:lnTo>
                  <a:pt x="2028" y="4060"/>
                </a:lnTo>
                <a:lnTo>
                  <a:pt x="2069" y="4100"/>
                </a:lnTo>
                <a:lnTo>
                  <a:pt x="2111" y="4141"/>
                </a:lnTo>
                <a:lnTo>
                  <a:pt x="2155" y="4181"/>
                </a:lnTo>
                <a:lnTo>
                  <a:pt x="2198" y="4221"/>
                </a:lnTo>
                <a:lnTo>
                  <a:pt x="2243" y="4261"/>
                </a:lnTo>
                <a:lnTo>
                  <a:pt x="2288" y="4302"/>
                </a:lnTo>
                <a:lnTo>
                  <a:pt x="2334" y="4341"/>
                </a:lnTo>
                <a:lnTo>
                  <a:pt x="2429" y="4420"/>
                </a:lnTo>
                <a:lnTo>
                  <a:pt x="2527" y="4498"/>
                </a:lnTo>
                <a:lnTo>
                  <a:pt x="2628" y="4576"/>
                </a:lnTo>
                <a:lnTo>
                  <a:pt x="2733" y="4654"/>
                </a:lnTo>
                <a:lnTo>
                  <a:pt x="2750" y="4663"/>
                </a:lnTo>
                <a:lnTo>
                  <a:pt x="2767" y="4670"/>
                </a:lnTo>
                <a:lnTo>
                  <a:pt x="2783" y="4677"/>
                </a:lnTo>
                <a:lnTo>
                  <a:pt x="2799" y="4683"/>
                </a:lnTo>
                <a:lnTo>
                  <a:pt x="2813" y="4686"/>
                </a:lnTo>
                <a:lnTo>
                  <a:pt x="2828" y="4687"/>
                </a:lnTo>
                <a:lnTo>
                  <a:pt x="2842" y="4687"/>
                </a:lnTo>
                <a:lnTo>
                  <a:pt x="2856" y="4685"/>
                </a:lnTo>
                <a:lnTo>
                  <a:pt x="2869" y="4682"/>
                </a:lnTo>
                <a:lnTo>
                  <a:pt x="2884" y="4675"/>
                </a:lnTo>
                <a:lnTo>
                  <a:pt x="2897" y="4666"/>
                </a:lnTo>
                <a:lnTo>
                  <a:pt x="2910" y="4655"/>
                </a:lnTo>
                <a:lnTo>
                  <a:pt x="2925" y="4641"/>
                </a:lnTo>
                <a:lnTo>
                  <a:pt x="2939" y="4625"/>
                </a:lnTo>
                <a:lnTo>
                  <a:pt x="2954" y="4606"/>
                </a:lnTo>
                <a:lnTo>
                  <a:pt x="2968" y="4585"/>
                </a:lnTo>
                <a:close/>
                <a:moveTo>
                  <a:pt x="1518" y="266"/>
                </a:moveTo>
                <a:lnTo>
                  <a:pt x="1518" y="398"/>
                </a:lnTo>
                <a:lnTo>
                  <a:pt x="2656" y="398"/>
                </a:lnTo>
                <a:lnTo>
                  <a:pt x="2656" y="266"/>
                </a:lnTo>
                <a:lnTo>
                  <a:pt x="1518" y="266"/>
                </a:lnTo>
                <a:close/>
                <a:moveTo>
                  <a:pt x="525" y="656"/>
                </a:moveTo>
                <a:lnTo>
                  <a:pt x="525" y="5209"/>
                </a:lnTo>
                <a:lnTo>
                  <a:pt x="3595" y="5209"/>
                </a:lnTo>
                <a:lnTo>
                  <a:pt x="3595" y="656"/>
                </a:lnTo>
                <a:lnTo>
                  <a:pt x="525" y="6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6" name="Shape"/>
          <p:cNvSpPr/>
          <p:nvPr/>
        </p:nvSpPr>
        <p:spPr bwMode="auto">
          <a:xfrm>
            <a:off x="5937217" y="3288086"/>
            <a:ext cx="302305" cy="312037"/>
          </a:xfrm>
          <a:custGeom>
            <a:avLst/>
            <a:gdLst>
              <a:gd name="T0" fmla="*/ 647115728 w 5608"/>
              <a:gd name="T1" fmla="*/ 107108861 h 5444"/>
              <a:gd name="T2" fmla="*/ 482682772 w 5608"/>
              <a:gd name="T3" fmla="*/ 308963069 h 5444"/>
              <a:gd name="T4" fmla="*/ 482682772 w 5608"/>
              <a:gd name="T5" fmla="*/ 529535615 h 5444"/>
              <a:gd name="T6" fmla="*/ 644346208 w 5608"/>
              <a:gd name="T7" fmla="*/ 535543626 h 5444"/>
              <a:gd name="T8" fmla="*/ 640769238 w 5608"/>
              <a:gd name="T9" fmla="*/ 552412978 h 5444"/>
              <a:gd name="T10" fmla="*/ 635345695 w 5608"/>
              <a:gd name="T11" fmla="*/ 567664894 h 5444"/>
              <a:gd name="T12" fmla="*/ 628191414 w 5608"/>
              <a:gd name="T13" fmla="*/ 581299033 h 5444"/>
              <a:gd name="T14" fmla="*/ 619537048 w 5608"/>
              <a:gd name="T15" fmla="*/ 593199791 h 5444"/>
              <a:gd name="T16" fmla="*/ 609382596 w 5608"/>
              <a:gd name="T17" fmla="*/ 603598716 h 5444"/>
              <a:gd name="T18" fmla="*/ 598305198 w 5608"/>
              <a:gd name="T19" fmla="*/ 612148996 h 5444"/>
              <a:gd name="T20" fmla="*/ 585958366 w 5608"/>
              <a:gd name="T21" fmla="*/ 618966235 h 5444"/>
              <a:gd name="T22" fmla="*/ 572918899 w 5608"/>
              <a:gd name="T23" fmla="*/ 624165358 h 5444"/>
              <a:gd name="T24" fmla="*/ 559187477 w 5608"/>
              <a:gd name="T25" fmla="*/ 627400572 h 5444"/>
              <a:gd name="T26" fmla="*/ 544994072 w 5608"/>
              <a:gd name="T27" fmla="*/ 628902744 h 5444"/>
              <a:gd name="T28" fmla="*/ 106852564 w 5608"/>
              <a:gd name="T29" fmla="*/ 629018348 h 5444"/>
              <a:gd name="T30" fmla="*/ 90582274 w 5608"/>
              <a:gd name="T31" fmla="*/ 627862988 h 5444"/>
              <a:gd name="T32" fmla="*/ 75119775 w 5608"/>
              <a:gd name="T33" fmla="*/ 624165358 h 5444"/>
              <a:gd name="T34" fmla="*/ 60580563 w 5608"/>
              <a:gd name="T35" fmla="*/ 618388215 h 5444"/>
              <a:gd name="T36" fmla="*/ 47079792 w 5608"/>
              <a:gd name="T37" fmla="*/ 610646823 h 5444"/>
              <a:gd name="T38" fmla="*/ 35079108 w 5608"/>
              <a:gd name="T39" fmla="*/ 601172391 h 5444"/>
              <a:gd name="T40" fmla="*/ 24347517 w 5608"/>
              <a:gd name="T41" fmla="*/ 589964577 h 5444"/>
              <a:gd name="T42" fmla="*/ 15462499 w 5608"/>
              <a:gd name="T43" fmla="*/ 577254931 h 5444"/>
              <a:gd name="T44" fmla="*/ 8308219 w 5608"/>
              <a:gd name="T45" fmla="*/ 563505188 h 5444"/>
              <a:gd name="T46" fmla="*/ 3230823 w 5608"/>
              <a:gd name="T47" fmla="*/ 548600084 h 5444"/>
              <a:gd name="T48" fmla="*/ 461643 w 5608"/>
              <a:gd name="T49" fmla="*/ 532770829 h 5444"/>
              <a:gd name="T50" fmla="*/ 0 w 5608"/>
              <a:gd name="T51" fmla="*/ 107108861 h 5444"/>
              <a:gd name="T52" fmla="*/ 461643 w 5608"/>
              <a:gd name="T53" fmla="*/ 96247520 h 5444"/>
              <a:gd name="T54" fmla="*/ 3230823 w 5608"/>
              <a:gd name="T55" fmla="*/ 80418264 h 5444"/>
              <a:gd name="T56" fmla="*/ 8308219 w 5608"/>
              <a:gd name="T57" fmla="*/ 65513161 h 5444"/>
              <a:gd name="T58" fmla="*/ 15462499 w 5608"/>
              <a:gd name="T59" fmla="*/ 51763418 h 5444"/>
              <a:gd name="T60" fmla="*/ 24347517 w 5608"/>
              <a:gd name="T61" fmla="*/ 39169375 h 5444"/>
              <a:gd name="T62" fmla="*/ 35079108 w 5608"/>
              <a:gd name="T63" fmla="*/ 27961562 h 5444"/>
              <a:gd name="T64" fmla="*/ 47079792 w 5608"/>
              <a:gd name="T65" fmla="*/ 18486789 h 5444"/>
              <a:gd name="T66" fmla="*/ 60580563 w 5608"/>
              <a:gd name="T67" fmla="*/ 10745397 h 5444"/>
              <a:gd name="T68" fmla="*/ 75119775 w 5608"/>
              <a:gd name="T69" fmla="*/ 4968254 h 5444"/>
              <a:gd name="T70" fmla="*/ 90582274 w 5608"/>
              <a:gd name="T71" fmla="*/ 1386569 h 5444"/>
              <a:gd name="T72" fmla="*/ 106852564 w 5608"/>
              <a:gd name="T73" fmla="*/ 0 h 5444"/>
              <a:gd name="T74" fmla="*/ 134085096 w 5608"/>
              <a:gd name="T75" fmla="*/ 56847276 h 5444"/>
              <a:gd name="T76" fmla="*/ 508069071 w 5608"/>
              <a:gd name="T77" fmla="*/ 56847276 h 5444"/>
              <a:gd name="T78" fmla="*/ 190280558 w 5608"/>
              <a:gd name="T79" fmla="*/ 90355113 h 5444"/>
              <a:gd name="T80" fmla="*/ 273708552 w 5608"/>
              <a:gd name="T81" fmla="*/ 90355113 h 5444"/>
              <a:gd name="T82" fmla="*/ 64388524 w 5608"/>
              <a:gd name="T83" fmla="*/ 565700645 h 5444"/>
              <a:gd name="T84" fmla="*/ 64388524 w 5608"/>
              <a:gd name="T85" fmla="*/ 498454444 h 544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608" h="5444">
                <a:moveTo>
                  <a:pt x="926" y="0"/>
                </a:moveTo>
                <a:lnTo>
                  <a:pt x="4681" y="0"/>
                </a:lnTo>
                <a:lnTo>
                  <a:pt x="5608" y="927"/>
                </a:lnTo>
                <a:lnTo>
                  <a:pt x="5608" y="3234"/>
                </a:lnTo>
                <a:lnTo>
                  <a:pt x="4183" y="3234"/>
                </a:lnTo>
                <a:lnTo>
                  <a:pt x="4183" y="2674"/>
                </a:lnTo>
                <a:lnTo>
                  <a:pt x="2679" y="3899"/>
                </a:lnTo>
                <a:lnTo>
                  <a:pt x="4183" y="5123"/>
                </a:lnTo>
                <a:lnTo>
                  <a:pt x="4183" y="4583"/>
                </a:lnTo>
                <a:lnTo>
                  <a:pt x="5589" y="4583"/>
                </a:lnTo>
                <a:lnTo>
                  <a:pt x="5584" y="4635"/>
                </a:lnTo>
                <a:lnTo>
                  <a:pt x="5575" y="4685"/>
                </a:lnTo>
                <a:lnTo>
                  <a:pt x="5565" y="4734"/>
                </a:lnTo>
                <a:lnTo>
                  <a:pt x="5553" y="4781"/>
                </a:lnTo>
                <a:lnTo>
                  <a:pt x="5539" y="4827"/>
                </a:lnTo>
                <a:lnTo>
                  <a:pt x="5523" y="4871"/>
                </a:lnTo>
                <a:lnTo>
                  <a:pt x="5506" y="4913"/>
                </a:lnTo>
                <a:lnTo>
                  <a:pt x="5487" y="4955"/>
                </a:lnTo>
                <a:lnTo>
                  <a:pt x="5467" y="4994"/>
                </a:lnTo>
                <a:lnTo>
                  <a:pt x="5444" y="5031"/>
                </a:lnTo>
                <a:lnTo>
                  <a:pt x="5421" y="5067"/>
                </a:lnTo>
                <a:lnTo>
                  <a:pt x="5395" y="5103"/>
                </a:lnTo>
                <a:lnTo>
                  <a:pt x="5369" y="5134"/>
                </a:lnTo>
                <a:lnTo>
                  <a:pt x="5341" y="5166"/>
                </a:lnTo>
                <a:lnTo>
                  <a:pt x="5312" y="5196"/>
                </a:lnTo>
                <a:lnTo>
                  <a:pt x="5281" y="5224"/>
                </a:lnTo>
                <a:lnTo>
                  <a:pt x="5251" y="5251"/>
                </a:lnTo>
                <a:lnTo>
                  <a:pt x="5218" y="5275"/>
                </a:lnTo>
                <a:lnTo>
                  <a:pt x="5185" y="5298"/>
                </a:lnTo>
                <a:lnTo>
                  <a:pt x="5151" y="5320"/>
                </a:lnTo>
                <a:lnTo>
                  <a:pt x="5114" y="5339"/>
                </a:lnTo>
                <a:lnTo>
                  <a:pt x="5078" y="5357"/>
                </a:lnTo>
                <a:lnTo>
                  <a:pt x="5041" y="5374"/>
                </a:lnTo>
                <a:lnTo>
                  <a:pt x="5004" y="5388"/>
                </a:lnTo>
                <a:lnTo>
                  <a:pt x="4965" y="5402"/>
                </a:lnTo>
                <a:lnTo>
                  <a:pt x="4926" y="5412"/>
                </a:lnTo>
                <a:lnTo>
                  <a:pt x="4887" y="5422"/>
                </a:lnTo>
                <a:lnTo>
                  <a:pt x="4846" y="5430"/>
                </a:lnTo>
                <a:lnTo>
                  <a:pt x="4806" y="5436"/>
                </a:lnTo>
                <a:lnTo>
                  <a:pt x="4764" y="5440"/>
                </a:lnTo>
                <a:lnTo>
                  <a:pt x="4723" y="5443"/>
                </a:lnTo>
                <a:lnTo>
                  <a:pt x="4681" y="5444"/>
                </a:lnTo>
                <a:lnTo>
                  <a:pt x="926" y="5444"/>
                </a:lnTo>
                <a:lnTo>
                  <a:pt x="879" y="5443"/>
                </a:lnTo>
                <a:lnTo>
                  <a:pt x="832" y="5439"/>
                </a:lnTo>
                <a:lnTo>
                  <a:pt x="785" y="5434"/>
                </a:lnTo>
                <a:lnTo>
                  <a:pt x="739" y="5425"/>
                </a:lnTo>
                <a:lnTo>
                  <a:pt x="695" y="5414"/>
                </a:lnTo>
                <a:lnTo>
                  <a:pt x="651" y="5402"/>
                </a:lnTo>
                <a:lnTo>
                  <a:pt x="608" y="5388"/>
                </a:lnTo>
                <a:lnTo>
                  <a:pt x="566" y="5371"/>
                </a:lnTo>
                <a:lnTo>
                  <a:pt x="525" y="5352"/>
                </a:lnTo>
                <a:lnTo>
                  <a:pt x="485" y="5331"/>
                </a:lnTo>
                <a:lnTo>
                  <a:pt x="447" y="5309"/>
                </a:lnTo>
                <a:lnTo>
                  <a:pt x="408" y="5285"/>
                </a:lnTo>
                <a:lnTo>
                  <a:pt x="372" y="5259"/>
                </a:lnTo>
                <a:lnTo>
                  <a:pt x="337" y="5231"/>
                </a:lnTo>
                <a:lnTo>
                  <a:pt x="304" y="5203"/>
                </a:lnTo>
                <a:lnTo>
                  <a:pt x="271" y="5172"/>
                </a:lnTo>
                <a:lnTo>
                  <a:pt x="240" y="5140"/>
                </a:lnTo>
                <a:lnTo>
                  <a:pt x="211" y="5106"/>
                </a:lnTo>
                <a:lnTo>
                  <a:pt x="184" y="5071"/>
                </a:lnTo>
                <a:lnTo>
                  <a:pt x="158" y="5034"/>
                </a:lnTo>
                <a:lnTo>
                  <a:pt x="134" y="4996"/>
                </a:lnTo>
                <a:lnTo>
                  <a:pt x="111" y="4958"/>
                </a:lnTo>
                <a:lnTo>
                  <a:pt x="91" y="4917"/>
                </a:lnTo>
                <a:lnTo>
                  <a:pt x="72" y="4877"/>
                </a:lnTo>
                <a:lnTo>
                  <a:pt x="56" y="4834"/>
                </a:lnTo>
                <a:lnTo>
                  <a:pt x="41" y="4792"/>
                </a:lnTo>
                <a:lnTo>
                  <a:pt x="28" y="4748"/>
                </a:lnTo>
                <a:lnTo>
                  <a:pt x="18" y="4703"/>
                </a:lnTo>
                <a:lnTo>
                  <a:pt x="10" y="4658"/>
                </a:lnTo>
                <a:lnTo>
                  <a:pt x="4" y="4611"/>
                </a:lnTo>
                <a:lnTo>
                  <a:pt x="1" y="4564"/>
                </a:lnTo>
                <a:lnTo>
                  <a:pt x="0" y="4517"/>
                </a:lnTo>
                <a:lnTo>
                  <a:pt x="0" y="927"/>
                </a:lnTo>
                <a:lnTo>
                  <a:pt x="1" y="880"/>
                </a:lnTo>
                <a:lnTo>
                  <a:pt x="4" y="833"/>
                </a:lnTo>
                <a:lnTo>
                  <a:pt x="10" y="787"/>
                </a:lnTo>
                <a:lnTo>
                  <a:pt x="18" y="741"/>
                </a:lnTo>
                <a:lnTo>
                  <a:pt x="28" y="696"/>
                </a:lnTo>
                <a:lnTo>
                  <a:pt x="41" y="653"/>
                </a:lnTo>
                <a:lnTo>
                  <a:pt x="56" y="610"/>
                </a:lnTo>
                <a:lnTo>
                  <a:pt x="72" y="567"/>
                </a:lnTo>
                <a:lnTo>
                  <a:pt x="91" y="527"/>
                </a:lnTo>
                <a:lnTo>
                  <a:pt x="111" y="486"/>
                </a:lnTo>
                <a:lnTo>
                  <a:pt x="134" y="448"/>
                </a:lnTo>
                <a:lnTo>
                  <a:pt x="158" y="410"/>
                </a:lnTo>
                <a:lnTo>
                  <a:pt x="184" y="374"/>
                </a:lnTo>
                <a:lnTo>
                  <a:pt x="211" y="339"/>
                </a:lnTo>
                <a:lnTo>
                  <a:pt x="240" y="306"/>
                </a:lnTo>
                <a:lnTo>
                  <a:pt x="271" y="273"/>
                </a:lnTo>
                <a:lnTo>
                  <a:pt x="304" y="242"/>
                </a:lnTo>
                <a:lnTo>
                  <a:pt x="337" y="213"/>
                </a:lnTo>
                <a:lnTo>
                  <a:pt x="372" y="185"/>
                </a:lnTo>
                <a:lnTo>
                  <a:pt x="408" y="160"/>
                </a:lnTo>
                <a:lnTo>
                  <a:pt x="447" y="135"/>
                </a:lnTo>
                <a:lnTo>
                  <a:pt x="485" y="113"/>
                </a:lnTo>
                <a:lnTo>
                  <a:pt x="525" y="93"/>
                </a:lnTo>
                <a:lnTo>
                  <a:pt x="566" y="74"/>
                </a:lnTo>
                <a:lnTo>
                  <a:pt x="608" y="58"/>
                </a:lnTo>
                <a:lnTo>
                  <a:pt x="651" y="43"/>
                </a:lnTo>
                <a:lnTo>
                  <a:pt x="695" y="30"/>
                </a:lnTo>
                <a:lnTo>
                  <a:pt x="739" y="19"/>
                </a:lnTo>
                <a:lnTo>
                  <a:pt x="785" y="12"/>
                </a:lnTo>
                <a:lnTo>
                  <a:pt x="832" y="5"/>
                </a:lnTo>
                <a:lnTo>
                  <a:pt x="879" y="2"/>
                </a:lnTo>
                <a:lnTo>
                  <a:pt x="926" y="0"/>
                </a:lnTo>
                <a:close/>
                <a:moveTo>
                  <a:pt x="4403" y="492"/>
                </a:moveTo>
                <a:lnTo>
                  <a:pt x="1162" y="492"/>
                </a:lnTo>
                <a:lnTo>
                  <a:pt x="1162" y="2201"/>
                </a:lnTo>
                <a:lnTo>
                  <a:pt x="4403" y="2201"/>
                </a:lnTo>
                <a:lnTo>
                  <a:pt x="4403" y="492"/>
                </a:lnTo>
                <a:close/>
                <a:moveTo>
                  <a:pt x="2372" y="782"/>
                </a:moveTo>
                <a:lnTo>
                  <a:pt x="1649" y="782"/>
                </a:lnTo>
                <a:lnTo>
                  <a:pt x="1649" y="1856"/>
                </a:lnTo>
                <a:lnTo>
                  <a:pt x="2372" y="1856"/>
                </a:lnTo>
                <a:lnTo>
                  <a:pt x="2372" y="782"/>
                </a:lnTo>
                <a:close/>
                <a:moveTo>
                  <a:pt x="558" y="4314"/>
                </a:moveTo>
                <a:lnTo>
                  <a:pt x="558" y="4896"/>
                </a:lnTo>
                <a:lnTo>
                  <a:pt x="1093" y="4896"/>
                </a:lnTo>
                <a:lnTo>
                  <a:pt x="1093" y="4314"/>
                </a:lnTo>
                <a:lnTo>
                  <a:pt x="558" y="43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7" name="Shape"/>
          <p:cNvSpPr/>
          <p:nvPr/>
        </p:nvSpPr>
        <p:spPr bwMode="auto">
          <a:xfrm>
            <a:off x="5935718" y="4512937"/>
            <a:ext cx="310260" cy="293713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816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5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一、点击添加文章标题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" name="Oval 21"/>
          <p:cNvSpPr>
            <a:spLocks noChangeArrowheads="1"/>
          </p:cNvSpPr>
          <p:nvPr/>
        </p:nvSpPr>
        <p:spPr bwMode="auto">
          <a:xfrm>
            <a:off x="7278317" y="2052364"/>
            <a:ext cx="502134" cy="504462"/>
          </a:xfrm>
          <a:prstGeom prst="ellipse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" name="Oval 21"/>
          <p:cNvSpPr>
            <a:spLocks noChangeArrowheads="1"/>
          </p:cNvSpPr>
          <p:nvPr/>
        </p:nvSpPr>
        <p:spPr bwMode="auto">
          <a:xfrm>
            <a:off x="7278317" y="3267885"/>
            <a:ext cx="502134" cy="504462"/>
          </a:xfrm>
          <a:prstGeom prst="ellipse">
            <a:avLst/>
          </a:prstGeom>
          <a:solidFill>
            <a:srgbClr val="44546A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6" name="Oval 21"/>
          <p:cNvSpPr>
            <a:spLocks noChangeArrowheads="1"/>
          </p:cNvSpPr>
          <p:nvPr/>
        </p:nvSpPr>
        <p:spPr bwMode="auto">
          <a:xfrm>
            <a:off x="7278317" y="4477404"/>
            <a:ext cx="502134" cy="504462"/>
          </a:xfrm>
          <a:prstGeom prst="ellipse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7" name="Oval 21"/>
          <p:cNvSpPr>
            <a:spLocks noChangeArrowheads="1"/>
          </p:cNvSpPr>
          <p:nvPr/>
        </p:nvSpPr>
        <p:spPr bwMode="auto">
          <a:xfrm>
            <a:off x="7278317" y="5695092"/>
            <a:ext cx="502134" cy="504462"/>
          </a:xfrm>
          <a:prstGeom prst="ellipse">
            <a:avLst/>
          </a:prstGeom>
          <a:solidFill>
            <a:srgbClr val="44546A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95373" y="1799143"/>
            <a:ext cx="4968178" cy="1958013"/>
            <a:chOff x="304800" y="1390650"/>
            <a:chExt cx="4968178" cy="1958013"/>
          </a:xfrm>
        </p:grpSpPr>
        <p:sp>
          <p:nvSpPr>
            <p:cNvPr id="9" name="任意多边形 12"/>
            <p:cNvSpPr/>
            <p:nvPr/>
          </p:nvSpPr>
          <p:spPr>
            <a:xfrm>
              <a:off x="304800" y="1390650"/>
              <a:ext cx="4968178" cy="1447800"/>
            </a:xfrm>
            <a:custGeom>
              <a:avLst/>
              <a:gdLst>
                <a:gd name="connsiteX0" fmla="*/ 3390900 w 4968178"/>
                <a:gd name="connsiteY0" fmla="*/ 0 h 1447800"/>
                <a:gd name="connsiteX1" fmla="*/ 4968178 w 4968178"/>
                <a:gd name="connsiteY1" fmla="*/ 1447800 h 1447800"/>
                <a:gd name="connsiteX2" fmla="*/ 0 w 4968178"/>
                <a:gd name="connsiteY2" fmla="*/ 1447800 h 1447800"/>
                <a:gd name="connsiteX3" fmla="*/ 0 w 4968178"/>
                <a:gd name="connsiteY3" fmla="*/ 561975 h 1447800"/>
                <a:gd name="connsiteX4" fmla="*/ 3390900 w 4968178"/>
                <a:gd name="connsiteY4" fmla="*/ 561975 h 1447800"/>
                <a:gd name="connsiteX5" fmla="*/ 3390900 w 4968178"/>
                <a:gd name="connsiteY5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178" h="1447800">
                  <a:moveTo>
                    <a:pt x="3390900" y="0"/>
                  </a:moveTo>
                  <a:lnTo>
                    <a:pt x="4968178" y="1447800"/>
                  </a:lnTo>
                  <a:lnTo>
                    <a:pt x="0" y="1447800"/>
                  </a:lnTo>
                  <a:lnTo>
                    <a:pt x="0" y="561975"/>
                  </a:lnTo>
                  <a:lnTo>
                    <a:pt x="3390900" y="561975"/>
                  </a:lnTo>
                  <a:lnTo>
                    <a:pt x="3390900" y="0"/>
                  </a:lnTo>
                  <a:close/>
                </a:path>
              </a:pathLst>
            </a:cu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1076260" y="1952625"/>
              <a:ext cx="1571625" cy="876300"/>
            </a:xfrm>
            <a:prstGeom prst="parallelogram">
              <a:avLst>
                <a:gd name="adj" fmla="val 56915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90543" y="2148334"/>
              <a:ext cx="5430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01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5374" y="3309974"/>
            <a:ext cx="5896905" cy="789458"/>
            <a:chOff x="304801" y="2901481"/>
            <a:chExt cx="5896905" cy="789458"/>
          </a:xfrm>
        </p:grpSpPr>
        <p:sp>
          <p:nvSpPr>
            <p:cNvPr id="13" name="任意多边形 16"/>
            <p:cNvSpPr/>
            <p:nvPr/>
          </p:nvSpPr>
          <p:spPr>
            <a:xfrm>
              <a:off x="304801" y="2909888"/>
              <a:ext cx="5896905" cy="781051"/>
            </a:xfrm>
            <a:custGeom>
              <a:avLst/>
              <a:gdLst>
                <a:gd name="connsiteX0" fmla="*/ 0 w 5896905"/>
                <a:gd name="connsiteY0" fmla="*/ 0 h 781051"/>
                <a:gd name="connsiteX1" fmla="*/ 5046004 w 5896905"/>
                <a:gd name="connsiteY1" fmla="*/ 0 h 781051"/>
                <a:gd name="connsiteX2" fmla="*/ 5896905 w 5896905"/>
                <a:gd name="connsiteY2" fmla="*/ 781051 h 781051"/>
                <a:gd name="connsiteX3" fmla="*/ 0 w 5896905"/>
                <a:gd name="connsiteY3" fmla="*/ 781051 h 781051"/>
                <a:gd name="connsiteX4" fmla="*/ 0 w 5896905"/>
                <a:gd name="connsiteY4" fmla="*/ 0 h 78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6905" h="781051">
                  <a:moveTo>
                    <a:pt x="0" y="0"/>
                  </a:moveTo>
                  <a:lnTo>
                    <a:pt x="5046004" y="0"/>
                  </a:lnTo>
                  <a:lnTo>
                    <a:pt x="5896905" y="781051"/>
                  </a:lnTo>
                  <a:lnTo>
                    <a:pt x="0" y="781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1076260" y="2901481"/>
              <a:ext cx="1571625" cy="776289"/>
            </a:xfrm>
            <a:prstGeom prst="parallelogram">
              <a:avLst>
                <a:gd name="adj" fmla="val 56915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15543" y="2974454"/>
              <a:ext cx="8930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02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95374" y="4170868"/>
            <a:ext cx="5912109" cy="798984"/>
            <a:chOff x="304801" y="3762375"/>
            <a:chExt cx="5912109" cy="798984"/>
          </a:xfrm>
        </p:grpSpPr>
        <p:sp>
          <p:nvSpPr>
            <p:cNvPr id="17" name="任意多边形 20"/>
            <p:cNvSpPr/>
            <p:nvPr/>
          </p:nvSpPr>
          <p:spPr>
            <a:xfrm>
              <a:off x="304801" y="3762375"/>
              <a:ext cx="5912109" cy="798984"/>
            </a:xfrm>
            <a:custGeom>
              <a:avLst/>
              <a:gdLst>
                <a:gd name="connsiteX0" fmla="*/ 0 w 5912109"/>
                <a:gd name="connsiteY0" fmla="*/ 0 h 798984"/>
                <a:gd name="connsiteX1" fmla="*/ 5912109 w 5912109"/>
                <a:gd name="connsiteY1" fmla="*/ 0 h 798984"/>
                <a:gd name="connsiteX2" fmla="*/ 5031596 w 5912109"/>
                <a:gd name="connsiteY2" fmla="*/ 798984 h 798984"/>
                <a:gd name="connsiteX3" fmla="*/ 0 w 5912109"/>
                <a:gd name="connsiteY3" fmla="*/ 798984 h 798984"/>
                <a:gd name="connsiteX4" fmla="*/ 0 w 5912109"/>
                <a:gd name="connsiteY4" fmla="*/ 0 h 79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2109" h="798984">
                  <a:moveTo>
                    <a:pt x="0" y="0"/>
                  </a:moveTo>
                  <a:lnTo>
                    <a:pt x="5912109" y="0"/>
                  </a:lnTo>
                  <a:lnTo>
                    <a:pt x="5031596" y="798984"/>
                  </a:lnTo>
                  <a:lnTo>
                    <a:pt x="0" y="798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1076260" y="3767136"/>
              <a:ext cx="1571625" cy="785814"/>
            </a:xfrm>
            <a:prstGeom prst="parallelogram">
              <a:avLst>
                <a:gd name="adj" fmla="val 56915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415543" y="3847382"/>
              <a:ext cx="8930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03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5374" y="5034000"/>
            <a:ext cx="4952870" cy="1441919"/>
            <a:chOff x="304801" y="4625507"/>
            <a:chExt cx="4952870" cy="1441919"/>
          </a:xfrm>
        </p:grpSpPr>
        <p:sp>
          <p:nvSpPr>
            <p:cNvPr id="21" name="任意多边形 24"/>
            <p:cNvSpPr/>
            <p:nvPr/>
          </p:nvSpPr>
          <p:spPr>
            <a:xfrm>
              <a:off x="304801" y="4632797"/>
              <a:ext cx="4952870" cy="1434629"/>
            </a:xfrm>
            <a:custGeom>
              <a:avLst/>
              <a:gdLst>
                <a:gd name="connsiteX0" fmla="*/ 0 w 4952870"/>
                <a:gd name="connsiteY0" fmla="*/ 0 h 1434629"/>
                <a:gd name="connsiteX1" fmla="*/ 4952870 w 4952870"/>
                <a:gd name="connsiteY1" fmla="*/ 0 h 1434629"/>
                <a:gd name="connsiteX2" fmla="*/ 3371850 w 4952870"/>
                <a:gd name="connsiteY2" fmla="*/ 1434629 h 1434629"/>
                <a:gd name="connsiteX3" fmla="*/ 3371850 w 4952870"/>
                <a:gd name="connsiteY3" fmla="*/ 882179 h 1434629"/>
                <a:gd name="connsiteX4" fmla="*/ 0 w 4952870"/>
                <a:gd name="connsiteY4" fmla="*/ 872654 h 1434629"/>
                <a:gd name="connsiteX5" fmla="*/ 0 w 4952870"/>
                <a:gd name="connsiteY5" fmla="*/ 0 h 143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2870" h="1434629">
                  <a:moveTo>
                    <a:pt x="0" y="0"/>
                  </a:moveTo>
                  <a:lnTo>
                    <a:pt x="4952870" y="0"/>
                  </a:lnTo>
                  <a:lnTo>
                    <a:pt x="3371850" y="1434629"/>
                  </a:lnTo>
                  <a:lnTo>
                    <a:pt x="3371850" y="882179"/>
                  </a:lnTo>
                  <a:lnTo>
                    <a:pt x="0" y="872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>
              <a:off x="1076260" y="4625507"/>
              <a:ext cx="1704976" cy="862014"/>
            </a:xfrm>
            <a:prstGeom prst="parallelogram">
              <a:avLst>
                <a:gd name="adj" fmla="val 5802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482220" y="4733348"/>
              <a:ext cx="8930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04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069003" y="5634513"/>
            <a:ext cx="3491603" cy="6256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69003" y="1965207"/>
            <a:ext cx="3491603" cy="6256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69003" y="4421908"/>
            <a:ext cx="3487372" cy="6256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69003" y="3177812"/>
            <a:ext cx="3491603" cy="6256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8" name="图片 27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2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2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28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一、点击添加文章标题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" name="任意多边形 7"/>
          <p:cNvSpPr/>
          <p:nvPr/>
        </p:nvSpPr>
        <p:spPr>
          <a:xfrm>
            <a:off x="6478536" y="2163620"/>
            <a:ext cx="4599367" cy="45719"/>
          </a:xfrm>
          <a:custGeom>
            <a:avLst/>
            <a:gdLst>
              <a:gd name="connsiteX0" fmla="*/ 0 w 4456386"/>
              <a:gd name="connsiteY0" fmla="*/ 0 h 0"/>
              <a:gd name="connsiteX1" fmla="*/ 4456386 w 44563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56386">
                <a:moveTo>
                  <a:pt x="0" y="0"/>
                </a:moveTo>
                <a:lnTo>
                  <a:pt x="4456386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" name="任意多边形 8"/>
          <p:cNvSpPr/>
          <p:nvPr/>
        </p:nvSpPr>
        <p:spPr>
          <a:xfrm>
            <a:off x="8408276" y="4469063"/>
            <a:ext cx="2648607" cy="0"/>
          </a:xfrm>
          <a:custGeom>
            <a:avLst/>
            <a:gdLst>
              <a:gd name="connsiteX0" fmla="*/ 0 w 2648607"/>
              <a:gd name="connsiteY0" fmla="*/ 0 h 0"/>
              <a:gd name="connsiteX1" fmla="*/ 2648607 w 26486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8607">
                <a:moveTo>
                  <a:pt x="0" y="0"/>
                </a:moveTo>
                <a:lnTo>
                  <a:pt x="2648607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6" name="任意多边形 9"/>
          <p:cNvSpPr/>
          <p:nvPr/>
        </p:nvSpPr>
        <p:spPr>
          <a:xfrm>
            <a:off x="1117485" y="5420248"/>
            <a:ext cx="4562434" cy="45719"/>
          </a:xfrm>
          <a:custGeom>
            <a:avLst/>
            <a:gdLst>
              <a:gd name="connsiteX0" fmla="*/ 0 w 4456386"/>
              <a:gd name="connsiteY0" fmla="*/ 0 h 0"/>
              <a:gd name="connsiteX1" fmla="*/ 4456386 w 44563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56386">
                <a:moveTo>
                  <a:pt x="0" y="0"/>
                </a:moveTo>
                <a:lnTo>
                  <a:pt x="4456386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7" name="任意多边形 10"/>
          <p:cNvSpPr/>
          <p:nvPr/>
        </p:nvSpPr>
        <p:spPr>
          <a:xfrm flipV="1">
            <a:off x="1024984" y="3167358"/>
            <a:ext cx="2754656" cy="45719"/>
          </a:xfrm>
          <a:custGeom>
            <a:avLst/>
            <a:gdLst>
              <a:gd name="connsiteX0" fmla="*/ 0 w 2648607"/>
              <a:gd name="connsiteY0" fmla="*/ 0 h 0"/>
              <a:gd name="connsiteX1" fmla="*/ 2648607 w 26486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8607">
                <a:moveTo>
                  <a:pt x="0" y="0"/>
                </a:moveTo>
                <a:lnTo>
                  <a:pt x="2648607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8" name="任意多边形 11"/>
          <p:cNvSpPr/>
          <p:nvPr/>
        </p:nvSpPr>
        <p:spPr>
          <a:xfrm>
            <a:off x="4185758" y="1453221"/>
            <a:ext cx="3915522" cy="4700438"/>
          </a:xfrm>
          <a:custGeom>
            <a:avLst/>
            <a:gdLst>
              <a:gd name="connsiteX0" fmla="*/ 1776549 w 3561806"/>
              <a:gd name="connsiteY0" fmla="*/ 0 h 4275909"/>
              <a:gd name="connsiteX1" fmla="*/ 1776549 w 3561806"/>
              <a:gd name="connsiteY1" fmla="*/ 731520 h 4275909"/>
              <a:gd name="connsiteX2" fmla="*/ 191589 w 3561806"/>
              <a:gd name="connsiteY2" fmla="*/ 731520 h 4275909"/>
              <a:gd name="connsiteX3" fmla="*/ 0 w 3561806"/>
              <a:gd name="connsiteY3" fmla="*/ 888275 h 4275909"/>
              <a:gd name="connsiteX4" fmla="*/ 0 w 3561806"/>
              <a:gd name="connsiteY4" fmla="*/ 2055223 h 4275909"/>
              <a:gd name="connsiteX5" fmla="*/ 191589 w 3561806"/>
              <a:gd name="connsiteY5" fmla="*/ 2159726 h 4275909"/>
              <a:gd name="connsiteX6" fmla="*/ 3370218 w 3561806"/>
              <a:gd name="connsiteY6" fmla="*/ 2159726 h 4275909"/>
              <a:gd name="connsiteX7" fmla="*/ 3561806 w 3561806"/>
              <a:gd name="connsiteY7" fmla="*/ 2272938 h 4275909"/>
              <a:gd name="connsiteX8" fmla="*/ 3561806 w 3561806"/>
              <a:gd name="connsiteY8" fmla="*/ 3439886 h 4275909"/>
              <a:gd name="connsiteX9" fmla="*/ 3387635 w 3561806"/>
              <a:gd name="connsiteY9" fmla="*/ 3561806 h 4275909"/>
              <a:gd name="connsiteX10" fmla="*/ 1767840 w 3561806"/>
              <a:gd name="connsiteY10" fmla="*/ 3561806 h 4275909"/>
              <a:gd name="connsiteX11" fmla="*/ 1767840 w 3561806"/>
              <a:gd name="connsiteY11" fmla="*/ 4275909 h 4275909"/>
              <a:gd name="connsiteX0-1" fmla="*/ 1776549 w 3561806"/>
              <a:gd name="connsiteY0-2" fmla="*/ 0 h 4275909"/>
              <a:gd name="connsiteX1-3" fmla="*/ 1776549 w 3561806"/>
              <a:gd name="connsiteY1-4" fmla="*/ 731520 h 4275909"/>
              <a:gd name="connsiteX2-5" fmla="*/ 191589 w 3561806"/>
              <a:gd name="connsiteY2-6" fmla="*/ 731520 h 4275909"/>
              <a:gd name="connsiteX3-7" fmla="*/ 0 w 3561806"/>
              <a:gd name="connsiteY3-8" fmla="*/ 888275 h 4275909"/>
              <a:gd name="connsiteX4-9" fmla="*/ 0 w 3561806"/>
              <a:gd name="connsiteY4-10" fmla="*/ 2055223 h 4275909"/>
              <a:gd name="connsiteX5-11" fmla="*/ 191589 w 3561806"/>
              <a:gd name="connsiteY5-12" fmla="*/ 2159726 h 4275909"/>
              <a:gd name="connsiteX6-13" fmla="*/ 3370218 w 3561806"/>
              <a:gd name="connsiteY6-14" fmla="*/ 2159726 h 4275909"/>
              <a:gd name="connsiteX7-15" fmla="*/ 3561806 w 3561806"/>
              <a:gd name="connsiteY7-16" fmla="*/ 2272938 h 4275909"/>
              <a:gd name="connsiteX8-17" fmla="*/ 3561806 w 3561806"/>
              <a:gd name="connsiteY8-18" fmla="*/ 3439886 h 4275909"/>
              <a:gd name="connsiteX9-19" fmla="*/ 3387635 w 3561806"/>
              <a:gd name="connsiteY9-20" fmla="*/ 3561806 h 4275909"/>
              <a:gd name="connsiteX10-21" fmla="*/ 1767840 w 3561806"/>
              <a:gd name="connsiteY10-22" fmla="*/ 3561806 h 4275909"/>
              <a:gd name="connsiteX11-23" fmla="*/ 1767840 w 3561806"/>
              <a:gd name="connsiteY11-24" fmla="*/ 4275909 h 4275909"/>
              <a:gd name="connsiteX0-25" fmla="*/ 1776549 w 3561806"/>
              <a:gd name="connsiteY0-26" fmla="*/ 0 h 4275909"/>
              <a:gd name="connsiteX1-27" fmla="*/ 1776549 w 3561806"/>
              <a:gd name="connsiteY1-28" fmla="*/ 731520 h 4275909"/>
              <a:gd name="connsiteX2-29" fmla="*/ 191589 w 3561806"/>
              <a:gd name="connsiteY2-30" fmla="*/ 731520 h 4275909"/>
              <a:gd name="connsiteX3-31" fmla="*/ 0 w 3561806"/>
              <a:gd name="connsiteY3-32" fmla="*/ 888275 h 4275909"/>
              <a:gd name="connsiteX4-33" fmla="*/ 0 w 3561806"/>
              <a:gd name="connsiteY4-34" fmla="*/ 2055223 h 4275909"/>
              <a:gd name="connsiteX5-35" fmla="*/ 191589 w 3561806"/>
              <a:gd name="connsiteY5-36" fmla="*/ 2159726 h 4275909"/>
              <a:gd name="connsiteX6-37" fmla="*/ 3370218 w 3561806"/>
              <a:gd name="connsiteY6-38" fmla="*/ 2159726 h 4275909"/>
              <a:gd name="connsiteX7-39" fmla="*/ 3561806 w 3561806"/>
              <a:gd name="connsiteY7-40" fmla="*/ 2272938 h 4275909"/>
              <a:gd name="connsiteX8-41" fmla="*/ 3561806 w 3561806"/>
              <a:gd name="connsiteY8-42" fmla="*/ 3439886 h 4275909"/>
              <a:gd name="connsiteX9-43" fmla="*/ 3387635 w 3561806"/>
              <a:gd name="connsiteY9-44" fmla="*/ 3561806 h 4275909"/>
              <a:gd name="connsiteX10-45" fmla="*/ 1767840 w 3561806"/>
              <a:gd name="connsiteY10-46" fmla="*/ 3561806 h 4275909"/>
              <a:gd name="connsiteX11-47" fmla="*/ 1767840 w 3561806"/>
              <a:gd name="connsiteY11-48" fmla="*/ 4275909 h 4275909"/>
              <a:gd name="connsiteX0-49" fmla="*/ 1776549 w 3561806"/>
              <a:gd name="connsiteY0-50" fmla="*/ 0 h 4275909"/>
              <a:gd name="connsiteX1-51" fmla="*/ 1776549 w 3561806"/>
              <a:gd name="connsiteY1-52" fmla="*/ 731520 h 4275909"/>
              <a:gd name="connsiteX2-53" fmla="*/ 191589 w 3561806"/>
              <a:gd name="connsiteY2-54" fmla="*/ 731520 h 4275909"/>
              <a:gd name="connsiteX3-55" fmla="*/ 0 w 3561806"/>
              <a:gd name="connsiteY3-56" fmla="*/ 888275 h 4275909"/>
              <a:gd name="connsiteX4-57" fmla="*/ 0 w 3561806"/>
              <a:gd name="connsiteY4-58" fmla="*/ 2055223 h 4275909"/>
              <a:gd name="connsiteX5-59" fmla="*/ 191589 w 3561806"/>
              <a:gd name="connsiteY5-60" fmla="*/ 2159726 h 4275909"/>
              <a:gd name="connsiteX6-61" fmla="*/ 3370218 w 3561806"/>
              <a:gd name="connsiteY6-62" fmla="*/ 2159726 h 4275909"/>
              <a:gd name="connsiteX7-63" fmla="*/ 3561806 w 3561806"/>
              <a:gd name="connsiteY7-64" fmla="*/ 2272938 h 4275909"/>
              <a:gd name="connsiteX8-65" fmla="*/ 3561806 w 3561806"/>
              <a:gd name="connsiteY8-66" fmla="*/ 3439886 h 4275909"/>
              <a:gd name="connsiteX9-67" fmla="*/ 3387635 w 3561806"/>
              <a:gd name="connsiteY9-68" fmla="*/ 3561806 h 4275909"/>
              <a:gd name="connsiteX10-69" fmla="*/ 1767840 w 3561806"/>
              <a:gd name="connsiteY10-70" fmla="*/ 3561806 h 4275909"/>
              <a:gd name="connsiteX11-71" fmla="*/ 1767840 w 3561806"/>
              <a:gd name="connsiteY11-72" fmla="*/ 4275909 h 4275909"/>
              <a:gd name="connsiteX0-73" fmla="*/ 1776549 w 3561806"/>
              <a:gd name="connsiteY0-74" fmla="*/ 0 h 4275909"/>
              <a:gd name="connsiteX1-75" fmla="*/ 1776549 w 3561806"/>
              <a:gd name="connsiteY1-76" fmla="*/ 731520 h 4275909"/>
              <a:gd name="connsiteX2-77" fmla="*/ 191589 w 3561806"/>
              <a:gd name="connsiteY2-78" fmla="*/ 731520 h 4275909"/>
              <a:gd name="connsiteX3-79" fmla="*/ 0 w 3561806"/>
              <a:gd name="connsiteY3-80" fmla="*/ 888275 h 4275909"/>
              <a:gd name="connsiteX4-81" fmla="*/ 0 w 3561806"/>
              <a:gd name="connsiteY4-82" fmla="*/ 2055223 h 4275909"/>
              <a:gd name="connsiteX5-83" fmla="*/ 191589 w 3561806"/>
              <a:gd name="connsiteY5-84" fmla="*/ 2159726 h 4275909"/>
              <a:gd name="connsiteX6-85" fmla="*/ 3370218 w 3561806"/>
              <a:gd name="connsiteY6-86" fmla="*/ 2159726 h 4275909"/>
              <a:gd name="connsiteX7-87" fmla="*/ 3561806 w 3561806"/>
              <a:gd name="connsiteY7-88" fmla="*/ 2272938 h 4275909"/>
              <a:gd name="connsiteX8-89" fmla="*/ 3561806 w 3561806"/>
              <a:gd name="connsiteY8-90" fmla="*/ 3439886 h 4275909"/>
              <a:gd name="connsiteX9-91" fmla="*/ 3387635 w 3561806"/>
              <a:gd name="connsiteY9-92" fmla="*/ 3561806 h 4275909"/>
              <a:gd name="connsiteX10-93" fmla="*/ 1767840 w 3561806"/>
              <a:gd name="connsiteY10-94" fmla="*/ 3561806 h 4275909"/>
              <a:gd name="connsiteX11-95" fmla="*/ 1767840 w 3561806"/>
              <a:gd name="connsiteY11-96" fmla="*/ 4275909 h 4275909"/>
              <a:gd name="connsiteX0-97" fmla="*/ 1776549 w 3561806"/>
              <a:gd name="connsiteY0-98" fmla="*/ 0 h 4275909"/>
              <a:gd name="connsiteX1-99" fmla="*/ 1776549 w 3561806"/>
              <a:gd name="connsiteY1-100" fmla="*/ 731520 h 4275909"/>
              <a:gd name="connsiteX2-101" fmla="*/ 191589 w 3561806"/>
              <a:gd name="connsiteY2-102" fmla="*/ 731520 h 4275909"/>
              <a:gd name="connsiteX3-103" fmla="*/ 0 w 3561806"/>
              <a:gd name="connsiteY3-104" fmla="*/ 888275 h 4275909"/>
              <a:gd name="connsiteX4-105" fmla="*/ 0 w 3561806"/>
              <a:gd name="connsiteY4-106" fmla="*/ 2055223 h 4275909"/>
              <a:gd name="connsiteX5-107" fmla="*/ 191589 w 3561806"/>
              <a:gd name="connsiteY5-108" fmla="*/ 2159726 h 4275909"/>
              <a:gd name="connsiteX6-109" fmla="*/ 3370218 w 3561806"/>
              <a:gd name="connsiteY6-110" fmla="*/ 2159726 h 4275909"/>
              <a:gd name="connsiteX7-111" fmla="*/ 3561806 w 3561806"/>
              <a:gd name="connsiteY7-112" fmla="*/ 2272938 h 4275909"/>
              <a:gd name="connsiteX8-113" fmla="*/ 3561806 w 3561806"/>
              <a:gd name="connsiteY8-114" fmla="*/ 3439886 h 4275909"/>
              <a:gd name="connsiteX9-115" fmla="*/ 3387635 w 3561806"/>
              <a:gd name="connsiteY9-116" fmla="*/ 3561806 h 4275909"/>
              <a:gd name="connsiteX10-117" fmla="*/ 1767840 w 3561806"/>
              <a:gd name="connsiteY10-118" fmla="*/ 3561806 h 4275909"/>
              <a:gd name="connsiteX11-119" fmla="*/ 1767840 w 3561806"/>
              <a:gd name="connsiteY11-120" fmla="*/ 4275909 h 4275909"/>
              <a:gd name="connsiteX0-121" fmla="*/ 1776549 w 3561884"/>
              <a:gd name="connsiteY0-122" fmla="*/ 0 h 4275909"/>
              <a:gd name="connsiteX1-123" fmla="*/ 1776549 w 3561884"/>
              <a:gd name="connsiteY1-124" fmla="*/ 731520 h 4275909"/>
              <a:gd name="connsiteX2-125" fmla="*/ 191589 w 3561884"/>
              <a:gd name="connsiteY2-126" fmla="*/ 731520 h 4275909"/>
              <a:gd name="connsiteX3-127" fmla="*/ 0 w 3561884"/>
              <a:gd name="connsiteY3-128" fmla="*/ 888275 h 4275909"/>
              <a:gd name="connsiteX4-129" fmla="*/ 0 w 3561884"/>
              <a:gd name="connsiteY4-130" fmla="*/ 2055223 h 4275909"/>
              <a:gd name="connsiteX5-131" fmla="*/ 191589 w 3561884"/>
              <a:gd name="connsiteY5-132" fmla="*/ 2159726 h 4275909"/>
              <a:gd name="connsiteX6-133" fmla="*/ 3370218 w 3561884"/>
              <a:gd name="connsiteY6-134" fmla="*/ 2159726 h 4275909"/>
              <a:gd name="connsiteX7-135" fmla="*/ 3561806 w 3561884"/>
              <a:gd name="connsiteY7-136" fmla="*/ 2272938 h 4275909"/>
              <a:gd name="connsiteX8-137" fmla="*/ 3561806 w 3561884"/>
              <a:gd name="connsiteY8-138" fmla="*/ 3439886 h 4275909"/>
              <a:gd name="connsiteX9-139" fmla="*/ 3387635 w 3561884"/>
              <a:gd name="connsiteY9-140" fmla="*/ 3561806 h 4275909"/>
              <a:gd name="connsiteX10-141" fmla="*/ 1767840 w 3561884"/>
              <a:gd name="connsiteY10-142" fmla="*/ 3561806 h 4275909"/>
              <a:gd name="connsiteX11-143" fmla="*/ 1767840 w 3561884"/>
              <a:gd name="connsiteY11-144" fmla="*/ 4275909 h 4275909"/>
              <a:gd name="connsiteX0-145" fmla="*/ 1776549 w 3561884"/>
              <a:gd name="connsiteY0-146" fmla="*/ 0 h 4275909"/>
              <a:gd name="connsiteX1-147" fmla="*/ 1776549 w 3561884"/>
              <a:gd name="connsiteY1-148" fmla="*/ 731520 h 4275909"/>
              <a:gd name="connsiteX2-149" fmla="*/ 191589 w 3561884"/>
              <a:gd name="connsiteY2-150" fmla="*/ 731520 h 4275909"/>
              <a:gd name="connsiteX3-151" fmla="*/ 0 w 3561884"/>
              <a:gd name="connsiteY3-152" fmla="*/ 888275 h 4275909"/>
              <a:gd name="connsiteX4-153" fmla="*/ 0 w 3561884"/>
              <a:gd name="connsiteY4-154" fmla="*/ 2055223 h 4275909"/>
              <a:gd name="connsiteX5-155" fmla="*/ 191589 w 3561884"/>
              <a:gd name="connsiteY5-156" fmla="*/ 2159726 h 4275909"/>
              <a:gd name="connsiteX6-157" fmla="*/ 3370218 w 3561884"/>
              <a:gd name="connsiteY6-158" fmla="*/ 2159726 h 4275909"/>
              <a:gd name="connsiteX7-159" fmla="*/ 3561806 w 3561884"/>
              <a:gd name="connsiteY7-160" fmla="*/ 2272938 h 4275909"/>
              <a:gd name="connsiteX8-161" fmla="*/ 3561806 w 3561884"/>
              <a:gd name="connsiteY8-162" fmla="*/ 3439886 h 4275909"/>
              <a:gd name="connsiteX9-163" fmla="*/ 3387635 w 3561884"/>
              <a:gd name="connsiteY9-164" fmla="*/ 3561806 h 4275909"/>
              <a:gd name="connsiteX10-165" fmla="*/ 1767840 w 3561884"/>
              <a:gd name="connsiteY10-166" fmla="*/ 3561806 h 4275909"/>
              <a:gd name="connsiteX11-167" fmla="*/ 1767840 w 3561884"/>
              <a:gd name="connsiteY11-168" fmla="*/ 4275909 h 4275909"/>
              <a:gd name="connsiteX0-169" fmla="*/ 1776549 w 3561884"/>
              <a:gd name="connsiteY0-170" fmla="*/ 0 h 4275909"/>
              <a:gd name="connsiteX1-171" fmla="*/ 1776549 w 3561884"/>
              <a:gd name="connsiteY1-172" fmla="*/ 731520 h 4275909"/>
              <a:gd name="connsiteX2-173" fmla="*/ 191589 w 3561884"/>
              <a:gd name="connsiteY2-174" fmla="*/ 731520 h 4275909"/>
              <a:gd name="connsiteX3-175" fmla="*/ 0 w 3561884"/>
              <a:gd name="connsiteY3-176" fmla="*/ 888275 h 4275909"/>
              <a:gd name="connsiteX4-177" fmla="*/ 0 w 3561884"/>
              <a:gd name="connsiteY4-178" fmla="*/ 2055223 h 4275909"/>
              <a:gd name="connsiteX5-179" fmla="*/ 191589 w 3561884"/>
              <a:gd name="connsiteY5-180" fmla="*/ 2159726 h 4275909"/>
              <a:gd name="connsiteX6-181" fmla="*/ 3370218 w 3561884"/>
              <a:gd name="connsiteY6-182" fmla="*/ 2159726 h 4275909"/>
              <a:gd name="connsiteX7-183" fmla="*/ 3561806 w 3561884"/>
              <a:gd name="connsiteY7-184" fmla="*/ 2272938 h 4275909"/>
              <a:gd name="connsiteX8-185" fmla="*/ 3561806 w 3561884"/>
              <a:gd name="connsiteY8-186" fmla="*/ 3439886 h 4275909"/>
              <a:gd name="connsiteX9-187" fmla="*/ 3387635 w 3561884"/>
              <a:gd name="connsiteY9-188" fmla="*/ 3561806 h 4275909"/>
              <a:gd name="connsiteX10-189" fmla="*/ 1767840 w 3561884"/>
              <a:gd name="connsiteY10-190" fmla="*/ 3561806 h 4275909"/>
              <a:gd name="connsiteX11-191" fmla="*/ 1767840 w 3561884"/>
              <a:gd name="connsiteY11-192" fmla="*/ 4275909 h 42759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3561884" h="4275909">
                <a:moveTo>
                  <a:pt x="1776549" y="0"/>
                </a:moveTo>
                <a:lnTo>
                  <a:pt x="1776549" y="731520"/>
                </a:lnTo>
                <a:lnTo>
                  <a:pt x="191589" y="731520"/>
                </a:lnTo>
                <a:cubicBezTo>
                  <a:pt x="56358" y="730246"/>
                  <a:pt x="1416" y="800339"/>
                  <a:pt x="0" y="888275"/>
                </a:cubicBezTo>
                <a:lnTo>
                  <a:pt x="0" y="2055223"/>
                </a:lnTo>
                <a:cubicBezTo>
                  <a:pt x="1416" y="2130201"/>
                  <a:pt x="87582" y="2160576"/>
                  <a:pt x="191589" y="2159726"/>
                </a:cubicBezTo>
                <a:lnTo>
                  <a:pt x="3370218" y="2159726"/>
                </a:lnTo>
                <a:cubicBezTo>
                  <a:pt x="3478686" y="2157318"/>
                  <a:pt x="3564850" y="2217359"/>
                  <a:pt x="3561806" y="2272938"/>
                </a:cubicBezTo>
                <a:lnTo>
                  <a:pt x="3561806" y="3439886"/>
                </a:lnTo>
                <a:cubicBezTo>
                  <a:pt x="3561735" y="3520671"/>
                  <a:pt x="3472455" y="3556850"/>
                  <a:pt x="3387635" y="3561806"/>
                </a:cubicBezTo>
                <a:lnTo>
                  <a:pt x="1767840" y="3561806"/>
                </a:lnTo>
                <a:lnTo>
                  <a:pt x="1767840" y="4275909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81668" y="1220717"/>
            <a:ext cx="334287" cy="334287"/>
            <a:chOff x="5981668" y="1239571"/>
            <a:chExt cx="334287" cy="334287"/>
          </a:xfrm>
        </p:grpSpPr>
        <p:sp>
          <p:nvSpPr>
            <p:cNvPr id="10" name="椭圆 9"/>
            <p:cNvSpPr/>
            <p:nvPr/>
          </p:nvSpPr>
          <p:spPr>
            <a:xfrm>
              <a:off x="5981668" y="1239571"/>
              <a:ext cx="334287" cy="33428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flipV="1">
              <a:off x="6072883" y="1363188"/>
              <a:ext cx="158497" cy="1366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983511" y="6103788"/>
            <a:ext cx="334287" cy="334287"/>
            <a:chOff x="5983511" y="6122642"/>
            <a:chExt cx="334287" cy="334287"/>
          </a:xfrm>
        </p:grpSpPr>
        <p:sp>
          <p:nvSpPr>
            <p:cNvPr id="13" name="椭圆 12"/>
            <p:cNvSpPr/>
            <p:nvPr/>
          </p:nvSpPr>
          <p:spPr>
            <a:xfrm>
              <a:off x="5983511" y="6122642"/>
              <a:ext cx="334287" cy="33428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6064691" y="6245243"/>
              <a:ext cx="158497" cy="1366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73871" y="1711696"/>
            <a:ext cx="1081771" cy="1081771"/>
            <a:chOff x="5573871" y="1730550"/>
            <a:chExt cx="1081771" cy="1081771"/>
          </a:xfrm>
        </p:grpSpPr>
        <p:sp>
          <p:nvSpPr>
            <p:cNvPr id="16" name="椭圆 15"/>
            <p:cNvSpPr/>
            <p:nvPr/>
          </p:nvSpPr>
          <p:spPr>
            <a:xfrm>
              <a:off x="5573871" y="1730550"/>
              <a:ext cx="1081771" cy="1081771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760547" y="1913803"/>
              <a:ext cx="727561" cy="727561"/>
            </a:xfrm>
            <a:prstGeom prst="ellips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2540" y="1993727"/>
              <a:ext cx="890516" cy="58477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73591" y="2635509"/>
            <a:ext cx="1081771" cy="1081771"/>
            <a:chOff x="3673591" y="2654363"/>
            <a:chExt cx="1081771" cy="1081771"/>
          </a:xfrm>
        </p:grpSpPr>
        <p:sp>
          <p:nvSpPr>
            <p:cNvPr id="20" name="椭圆 19"/>
            <p:cNvSpPr/>
            <p:nvPr/>
          </p:nvSpPr>
          <p:spPr>
            <a:xfrm>
              <a:off x="3673591" y="2654363"/>
              <a:ext cx="1081771" cy="1081771"/>
            </a:xfrm>
            <a:prstGeom prst="ellipse">
              <a:avLst/>
            </a:pr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850696" y="2831468"/>
              <a:ext cx="727561" cy="727561"/>
            </a:xfrm>
            <a:prstGeom prst="ellips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769189" y="2929105"/>
              <a:ext cx="890516" cy="58477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545948" y="3932677"/>
            <a:ext cx="1081771" cy="1081771"/>
            <a:chOff x="7545948" y="3951531"/>
            <a:chExt cx="1081771" cy="1081771"/>
          </a:xfrm>
        </p:grpSpPr>
        <p:sp>
          <p:nvSpPr>
            <p:cNvPr id="24" name="椭圆 23"/>
            <p:cNvSpPr/>
            <p:nvPr/>
          </p:nvSpPr>
          <p:spPr>
            <a:xfrm>
              <a:off x="7545948" y="3951531"/>
              <a:ext cx="1081771" cy="1081771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715348" y="4128636"/>
              <a:ext cx="727561" cy="727561"/>
            </a:xfrm>
            <a:prstGeom prst="ellips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51615" y="4223113"/>
              <a:ext cx="890516" cy="58477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78657" y="4837344"/>
            <a:ext cx="1081771" cy="1081771"/>
            <a:chOff x="5578657" y="4856198"/>
            <a:chExt cx="1081771" cy="1081771"/>
          </a:xfrm>
        </p:grpSpPr>
        <p:sp>
          <p:nvSpPr>
            <p:cNvPr id="28" name="椭圆 27"/>
            <p:cNvSpPr/>
            <p:nvPr/>
          </p:nvSpPr>
          <p:spPr>
            <a:xfrm>
              <a:off x="5578657" y="4856198"/>
              <a:ext cx="1081771" cy="1081771"/>
            </a:xfrm>
            <a:prstGeom prst="ellipse">
              <a:avLst/>
            </a:pr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50975" y="5033303"/>
              <a:ext cx="727561" cy="727561"/>
            </a:xfrm>
            <a:prstGeom prst="ellips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682267" y="5131598"/>
              <a:ext cx="890516" cy="58477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04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803250" y="5568134"/>
            <a:ext cx="3103047" cy="9325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43756" y="2264195"/>
            <a:ext cx="3176962" cy="9325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33386" y="4595676"/>
            <a:ext cx="3173112" cy="9325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4512" y="3357445"/>
            <a:ext cx="3176962" cy="9325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35" name="图片 34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1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一、点击添加文章标题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81049" y="2887876"/>
            <a:ext cx="1181741" cy="0"/>
          </a:xfrm>
          <a:prstGeom prst="line">
            <a:avLst/>
          </a:prstGeom>
          <a:ln>
            <a:solidFill>
              <a:srgbClr val="152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281046" y="4736698"/>
            <a:ext cx="1181741" cy="0"/>
          </a:xfrm>
          <a:prstGeom prst="line">
            <a:avLst/>
          </a:prstGeom>
          <a:ln>
            <a:solidFill>
              <a:srgbClr val="152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719968" y="1960027"/>
            <a:ext cx="1181741" cy="0"/>
          </a:xfrm>
          <a:prstGeom prst="line">
            <a:avLst/>
          </a:prstGeom>
          <a:ln>
            <a:solidFill>
              <a:srgbClr val="152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19968" y="3812659"/>
            <a:ext cx="1181741" cy="0"/>
          </a:xfrm>
          <a:prstGeom prst="line">
            <a:avLst/>
          </a:prstGeom>
          <a:ln>
            <a:solidFill>
              <a:srgbClr val="152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734573" y="5662007"/>
            <a:ext cx="1181741" cy="0"/>
          </a:xfrm>
          <a:prstGeom prst="line">
            <a:avLst/>
          </a:prstGeom>
          <a:ln>
            <a:solidFill>
              <a:srgbClr val="152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907915" y="1499235"/>
            <a:ext cx="1193800" cy="924560"/>
            <a:chOff x="7729" y="2363"/>
            <a:chExt cx="1880" cy="1456"/>
          </a:xfrm>
        </p:grpSpPr>
        <p:sp>
          <p:nvSpPr>
            <p:cNvPr id="10" name="Shape"/>
            <p:cNvSpPr/>
            <p:nvPr/>
          </p:nvSpPr>
          <p:spPr>
            <a:xfrm rot="5400000">
              <a:off x="7941" y="2151"/>
              <a:ext cx="1456" cy="1881"/>
            </a:xfrm>
            <a:custGeom>
              <a:avLst/>
              <a:gdLst>
                <a:gd name="connsiteX0" fmla="*/ 0 w 648072"/>
                <a:gd name="connsiteY0" fmla="*/ 0 h 571214"/>
                <a:gd name="connsiteX1" fmla="*/ 648072 w 648072"/>
                <a:gd name="connsiteY1" fmla="*/ 0 h 571214"/>
                <a:gd name="connsiteX2" fmla="*/ 648072 w 648072"/>
                <a:gd name="connsiteY2" fmla="*/ 432048 h 571214"/>
                <a:gd name="connsiteX3" fmla="*/ 404753 w 648072"/>
                <a:gd name="connsiteY3" fmla="*/ 432048 h 571214"/>
                <a:gd name="connsiteX4" fmla="*/ 324037 w 648072"/>
                <a:gd name="connsiteY4" fmla="*/ 571214 h 571214"/>
                <a:gd name="connsiteX5" fmla="*/ 243321 w 648072"/>
                <a:gd name="connsiteY5" fmla="*/ 432048 h 571214"/>
                <a:gd name="connsiteX6" fmla="*/ 0 w 648072"/>
                <a:gd name="connsiteY6" fmla="*/ 432048 h 5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072" h="571214">
                  <a:moveTo>
                    <a:pt x="0" y="0"/>
                  </a:moveTo>
                  <a:lnTo>
                    <a:pt x="648072" y="0"/>
                  </a:lnTo>
                  <a:lnTo>
                    <a:pt x="648072" y="432048"/>
                  </a:lnTo>
                  <a:lnTo>
                    <a:pt x="404753" y="432048"/>
                  </a:lnTo>
                  <a:lnTo>
                    <a:pt x="324037" y="571214"/>
                  </a:lnTo>
                  <a:lnTo>
                    <a:pt x="243321" y="432048"/>
                  </a:lnTo>
                  <a:lnTo>
                    <a:pt x="0" y="432048"/>
                  </a:lnTo>
                  <a:close/>
                </a:path>
              </a:pathLst>
            </a:cu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337" y="2535"/>
              <a:ext cx="1088" cy="1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输入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文本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07915" y="3348990"/>
            <a:ext cx="1193800" cy="924560"/>
            <a:chOff x="7729" y="5276"/>
            <a:chExt cx="1880" cy="1456"/>
          </a:xfrm>
        </p:grpSpPr>
        <p:sp>
          <p:nvSpPr>
            <p:cNvPr id="13" name="Shape"/>
            <p:cNvSpPr/>
            <p:nvPr/>
          </p:nvSpPr>
          <p:spPr>
            <a:xfrm rot="5400000">
              <a:off x="7941" y="5064"/>
              <a:ext cx="1456" cy="1881"/>
            </a:xfrm>
            <a:custGeom>
              <a:avLst/>
              <a:gdLst>
                <a:gd name="connsiteX0" fmla="*/ 0 w 648072"/>
                <a:gd name="connsiteY0" fmla="*/ 0 h 571214"/>
                <a:gd name="connsiteX1" fmla="*/ 648072 w 648072"/>
                <a:gd name="connsiteY1" fmla="*/ 0 h 571214"/>
                <a:gd name="connsiteX2" fmla="*/ 648072 w 648072"/>
                <a:gd name="connsiteY2" fmla="*/ 432048 h 571214"/>
                <a:gd name="connsiteX3" fmla="*/ 404753 w 648072"/>
                <a:gd name="connsiteY3" fmla="*/ 432048 h 571214"/>
                <a:gd name="connsiteX4" fmla="*/ 324037 w 648072"/>
                <a:gd name="connsiteY4" fmla="*/ 571214 h 571214"/>
                <a:gd name="connsiteX5" fmla="*/ 243321 w 648072"/>
                <a:gd name="connsiteY5" fmla="*/ 432048 h 571214"/>
                <a:gd name="connsiteX6" fmla="*/ 0 w 648072"/>
                <a:gd name="connsiteY6" fmla="*/ 432048 h 5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072" h="571214">
                  <a:moveTo>
                    <a:pt x="0" y="0"/>
                  </a:moveTo>
                  <a:lnTo>
                    <a:pt x="648072" y="0"/>
                  </a:lnTo>
                  <a:lnTo>
                    <a:pt x="648072" y="432048"/>
                  </a:lnTo>
                  <a:lnTo>
                    <a:pt x="404753" y="432048"/>
                  </a:lnTo>
                  <a:lnTo>
                    <a:pt x="324037" y="571214"/>
                  </a:lnTo>
                  <a:lnTo>
                    <a:pt x="243321" y="432048"/>
                  </a:lnTo>
                  <a:lnTo>
                    <a:pt x="0" y="432048"/>
                  </a:lnTo>
                  <a:close/>
                </a:path>
              </a:pathLst>
            </a:cu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337" y="5448"/>
              <a:ext cx="1088" cy="1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输入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文本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07915" y="5199380"/>
            <a:ext cx="1193800" cy="924560"/>
            <a:chOff x="7729" y="8188"/>
            <a:chExt cx="1880" cy="1456"/>
          </a:xfrm>
        </p:grpSpPr>
        <p:sp>
          <p:nvSpPr>
            <p:cNvPr id="16" name="Shape"/>
            <p:cNvSpPr/>
            <p:nvPr/>
          </p:nvSpPr>
          <p:spPr>
            <a:xfrm rot="5400000">
              <a:off x="7941" y="7976"/>
              <a:ext cx="1456" cy="1881"/>
            </a:xfrm>
            <a:custGeom>
              <a:avLst/>
              <a:gdLst>
                <a:gd name="connsiteX0" fmla="*/ 0 w 648072"/>
                <a:gd name="connsiteY0" fmla="*/ 0 h 571214"/>
                <a:gd name="connsiteX1" fmla="*/ 648072 w 648072"/>
                <a:gd name="connsiteY1" fmla="*/ 0 h 571214"/>
                <a:gd name="connsiteX2" fmla="*/ 648072 w 648072"/>
                <a:gd name="connsiteY2" fmla="*/ 432048 h 571214"/>
                <a:gd name="connsiteX3" fmla="*/ 404753 w 648072"/>
                <a:gd name="connsiteY3" fmla="*/ 432048 h 571214"/>
                <a:gd name="connsiteX4" fmla="*/ 324037 w 648072"/>
                <a:gd name="connsiteY4" fmla="*/ 571214 h 571214"/>
                <a:gd name="connsiteX5" fmla="*/ 243321 w 648072"/>
                <a:gd name="connsiteY5" fmla="*/ 432048 h 571214"/>
                <a:gd name="connsiteX6" fmla="*/ 0 w 648072"/>
                <a:gd name="connsiteY6" fmla="*/ 432048 h 5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072" h="571214">
                  <a:moveTo>
                    <a:pt x="0" y="0"/>
                  </a:moveTo>
                  <a:lnTo>
                    <a:pt x="648072" y="0"/>
                  </a:lnTo>
                  <a:lnTo>
                    <a:pt x="648072" y="432048"/>
                  </a:lnTo>
                  <a:lnTo>
                    <a:pt x="404753" y="432048"/>
                  </a:lnTo>
                  <a:lnTo>
                    <a:pt x="324037" y="571214"/>
                  </a:lnTo>
                  <a:lnTo>
                    <a:pt x="243321" y="432048"/>
                  </a:lnTo>
                  <a:lnTo>
                    <a:pt x="0" y="432048"/>
                  </a:lnTo>
                  <a:close/>
                </a:path>
              </a:pathLst>
            </a:custGeom>
            <a:solidFill>
              <a:srgbClr val="00A3A4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337" y="8361"/>
              <a:ext cx="1088" cy="1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输入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文本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89650" y="4273550"/>
            <a:ext cx="1193800" cy="924560"/>
            <a:chOff x="9590" y="6732"/>
            <a:chExt cx="1880" cy="1456"/>
          </a:xfrm>
        </p:grpSpPr>
        <p:sp>
          <p:nvSpPr>
            <p:cNvPr id="19" name="Shape"/>
            <p:cNvSpPr/>
            <p:nvPr/>
          </p:nvSpPr>
          <p:spPr>
            <a:xfrm rot="16200000" flipH="1">
              <a:off x="9802" y="6520"/>
              <a:ext cx="1456" cy="1881"/>
            </a:xfrm>
            <a:custGeom>
              <a:avLst/>
              <a:gdLst>
                <a:gd name="connsiteX0" fmla="*/ 0 w 648072"/>
                <a:gd name="connsiteY0" fmla="*/ 0 h 571214"/>
                <a:gd name="connsiteX1" fmla="*/ 648072 w 648072"/>
                <a:gd name="connsiteY1" fmla="*/ 0 h 571214"/>
                <a:gd name="connsiteX2" fmla="*/ 648072 w 648072"/>
                <a:gd name="connsiteY2" fmla="*/ 432048 h 571214"/>
                <a:gd name="connsiteX3" fmla="*/ 404753 w 648072"/>
                <a:gd name="connsiteY3" fmla="*/ 432048 h 571214"/>
                <a:gd name="connsiteX4" fmla="*/ 324037 w 648072"/>
                <a:gd name="connsiteY4" fmla="*/ 571214 h 571214"/>
                <a:gd name="connsiteX5" fmla="*/ 243321 w 648072"/>
                <a:gd name="connsiteY5" fmla="*/ 432048 h 571214"/>
                <a:gd name="connsiteX6" fmla="*/ 0 w 648072"/>
                <a:gd name="connsiteY6" fmla="*/ 432048 h 5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072" h="571214">
                  <a:moveTo>
                    <a:pt x="0" y="0"/>
                  </a:moveTo>
                  <a:lnTo>
                    <a:pt x="648072" y="0"/>
                  </a:lnTo>
                  <a:lnTo>
                    <a:pt x="648072" y="432048"/>
                  </a:lnTo>
                  <a:lnTo>
                    <a:pt x="404753" y="432048"/>
                  </a:lnTo>
                  <a:lnTo>
                    <a:pt x="324037" y="571214"/>
                  </a:lnTo>
                  <a:lnTo>
                    <a:pt x="243321" y="432048"/>
                  </a:lnTo>
                  <a:lnTo>
                    <a:pt x="0" y="432048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32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775" y="6905"/>
              <a:ext cx="1088" cy="1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输入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文本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89650" y="2423795"/>
            <a:ext cx="1193800" cy="924560"/>
            <a:chOff x="9590" y="3819"/>
            <a:chExt cx="1880" cy="1456"/>
          </a:xfrm>
        </p:grpSpPr>
        <p:sp>
          <p:nvSpPr>
            <p:cNvPr id="22" name="Shape"/>
            <p:cNvSpPr/>
            <p:nvPr/>
          </p:nvSpPr>
          <p:spPr>
            <a:xfrm rot="16200000" flipH="1">
              <a:off x="9802" y="3607"/>
              <a:ext cx="1456" cy="1881"/>
            </a:xfrm>
            <a:custGeom>
              <a:avLst/>
              <a:gdLst>
                <a:gd name="connsiteX0" fmla="*/ 0 w 648072"/>
                <a:gd name="connsiteY0" fmla="*/ 0 h 571214"/>
                <a:gd name="connsiteX1" fmla="*/ 648072 w 648072"/>
                <a:gd name="connsiteY1" fmla="*/ 0 h 571214"/>
                <a:gd name="connsiteX2" fmla="*/ 648072 w 648072"/>
                <a:gd name="connsiteY2" fmla="*/ 432048 h 571214"/>
                <a:gd name="connsiteX3" fmla="*/ 404753 w 648072"/>
                <a:gd name="connsiteY3" fmla="*/ 432048 h 571214"/>
                <a:gd name="connsiteX4" fmla="*/ 324037 w 648072"/>
                <a:gd name="connsiteY4" fmla="*/ 571214 h 571214"/>
                <a:gd name="connsiteX5" fmla="*/ 243321 w 648072"/>
                <a:gd name="connsiteY5" fmla="*/ 432048 h 571214"/>
                <a:gd name="connsiteX6" fmla="*/ 0 w 648072"/>
                <a:gd name="connsiteY6" fmla="*/ 432048 h 5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072" h="571214">
                  <a:moveTo>
                    <a:pt x="0" y="0"/>
                  </a:moveTo>
                  <a:lnTo>
                    <a:pt x="648072" y="0"/>
                  </a:lnTo>
                  <a:lnTo>
                    <a:pt x="648072" y="432048"/>
                  </a:lnTo>
                  <a:lnTo>
                    <a:pt x="404753" y="432048"/>
                  </a:lnTo>
                  <a:lnTo>
                    <a:pt x="324037" y="571214"/>
                  </a:lnTo>
                  <a:lnTo>
                    <a:pt x="243321" y="432048"/>
                  </a:lnTo>
                  <a:lnTo>
                    <a:pt x="0" y="432048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32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775" y="3992"/>
              <a:ext cx="1088" cy="1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输入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文本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3503712" y="1828617"/>
            <a:ext cx="216024" cy="216024"/>
          </a:xfrm>
          <a:prstGeom prst="ellipse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503712" y="3696836"/>
            <a:ext cx="216024" cy="216024"/>
          </a:xfrm>
          <a:prstGeom prst="ellipse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18317" y="5564346"/>
            <a:ext cx="216024" cy="216024"/>
          </a:xfrm>
          <a:prstGeom prst="ellipse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400404" y="2778893"/>
            <a:ext cx="216024" cy="216024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400256" y="4628775"/>
            <a:ext cx="216024" cy="216024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9" name="TextBox 41"/>
          <p:cNvSpPr txBox="1"/>
          <p:nvPr/>
        </p:nvSpPr>
        <p:spPr>
          <a:xfrm>
            <a:off x="1582828" y="149894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单击此处输入标题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0" name="TextBox 42"/>
          <p:cNvSpPr txBox="1"/>
          <p:nvPr/>
        </p:nvSpPr>
        <p:spPr>
          <a:xfrm>
            <a:off x="885190" y="1805940"/>
            <a:ext cx="252349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1" name="TextBox 41"/>
          <p:cNvSpPr txBox="1"/>
          <p:nvPr/>
        </p:nvSpPr>
        <p:spPr>
          <a:xfrm>
            <a:off x="8616604" y="242350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单击此处输入标题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8616315" y="2730500"/>
            <a:ext cx="252349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1678078" y="334870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单击此处输入标题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980440" y="3655695"/>
            <a:ext cx="252349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5" name="TextBox 41"/>
          <p:cNvSpPr txBox="1"/>
          <p:nvPr/>
        </p:nvSpPr>
        <p:spPr>
          <a:xfrm>
            <a:off x="8616604" y="427389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单击此处输入标题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6" name="TextBox 42"/>
          <p:cNvSpPr txBox="1"/>
          <p:nvPr/>
        </p:nvSpPr>
        <p:spPr>
          <a:xfrm>
            <a:off x="8616315" y="4580890"/>
            <a:ext cx="252349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7" name="TextBox 41"/>
          <p:cNvSpPr txBox="1"/>
          <p:nvPr/>
        </p:nvSpPr>
        <p:spPr>
          <a:xfrm>
            <a:off x="1678078" y="519845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单击此处输入标题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8" name="TextBox 42"/>
          <p:cNvSpPr txBox="1"/>
          <p:nvPr/>
        </p:nvSpPr>
        <p:spPr>
          <a:xfrm>
            <a:off x="980440" y="5505450"/>
            <a:ext cx="252349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此处添加详细文本描述，建议与标题相关并符合整体语言风格，语言描述尽量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39" name="图片 38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300941" y="3650761"/>
            <a:ext cx="2939969" cy="32072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41856" r="53207" b="38059"/>
          <a:stretch>
            <a:fillRect/>
          </a:stretch>
        </p:blipFill>
        <p:spPr>
          <a:xfrm rot="19862965">
            <a:off x="3465072" y="5138108"/>
            <a:ext cx="1747777" cy="137738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5" t="39156" b="38059"/>
          <a:stretch>
            <a:fillRect/>
          </a:stretch>
        </p:blipFill>
        <p:spPr>
          <a:xfrm rot="1671966">
            <a:off x="10359460" y="5140015"/>
            <a:ext cx="1877134" cy="156258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6" t="8270" r="4854" b="72068"/>
          <a:stretch>
            <a:fillRect/>
          </a:stretch>
        </p:blipFill>
        <p:spPr>
          <a:xfrm rot="1039134">
            <a:off x="9998597" y="491371"/>
            <a:ext cx="1655180" cy="134845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0" r="55738" b="68270"/>
          <a:stretch>
            <a:fillRect/>
          </a:stretch>
        </p:blipFill>
        <p:spPr>
          <a:xfrm rot="20592323">
            <a:off x="1027883" y="533634"/>
            <a:ext cx="2023749" cy="160888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406042" y="3572166"/>
            <a:ext cx="439613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此处添加章节标题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72207" y="1646596"/>
            <a:ext cx="2463800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02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3" name="图片 22" descr="logo西北大学黑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19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2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20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21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22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23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24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25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26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27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28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29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3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30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31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32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33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34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35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36.xml><?xml version="1.0" encoding="utf-8"?>
<p:tagLst xmlns:p="http://schemas.openxmlformats.org/presentationml/2006/main">
  <p:tag name="KSO_WPP_MARK_KEY" val="d63009d6-9d45-40aa-b16b-2d0829d2f3fb"/>
  <p:tag name="COMMONDATA" val="eyJjb3VudCI6MSwiaGRpZCI6ImFmNTJkZTZlZjA5YWI1ZGUzNGQ0MGZhMmM2MWExYzQ2IiwidXNlckNvdW50IjoxfQ=="/>
</p:tagLst>
</file>

<file path=ppt/tags/tag4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izles0y">
      <a:majorFont>
        <a:latin typeface="Century Gothic"/>
        <a:ea typeface="思源黑体 CN Bold"/>
        <a:cs typeface=""/>
      </a:majorFont>
      <a:minorFont>
        <a:latin typeface="Century Gothic"/>
        <a:ea typeface="思源黑体 CN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3238</Words>
  <Application>WPS 演示</Application>
  <PresentationFormat>宽屏</PresentationFormat>
  <Paragraphs>371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</vt:lpstr>
      <vt:lpstr>宋体</vt:lpstr>
      <vt:lpstr>Wingdings</vt:lpstr>
      <vt:lpstr>Century Gothic</vt:lpstr>
      <vt:lpstr>思源黑体 CN Bold</vt:lpstr>
      <vt:lpstr>黑体</vt:lpstr>
      <vt:lpstr>Aller Light</vt:lpstr>
      <vt:lpstr>Roboto</vt:lpstr>
      <vt:lpstr>Calibri</vt:lpstr>
      <vt:lpstr>微软雅黑</vt:lpstr>
      <vt:lpstr>等线 Light</vt:lpstr>
      <vt:lpstr>等线</vt:lpstr>
      <vt:lpstr>DejaVu Math TeX Gyre</vt:lpstr>
      <vt:lpstr>Times New Roman</vt:lpstr>
      <vt:lpstr>Arial Unicode MS</vt:lpstr>
      <vt:lpstr>Lato Regular</vt:lpstr>
      <vt:lpstr>Segoe Print</vt:lpstr>
      <vt:lpstr>思源黑体 CN Bold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Original Dream</cp:lastModifiedBy>
  <cp:revision>4</cp:revision>
  <dcterms:created xsi:type="dcterms:W3CDTF">2020-03-21T07:08:00Z</dcterms:created>
  <dcterms:modified xsi:type="dcterms:W3CDTF">2022-12-13T12:08:06Z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KSOTemplateUUID">
    <vt:lpwstr>v1.0_mb_wSgCtZK7/CxzS0duKsqzMQ==</vt:lpwstr>
  </property>
  <property fmtid="{D5CDD505-2E9C-101B-9397-08002B2CF9AE}" pid="4" name="ICV">
    <vt:lpwstr>FF232A18387B482D83FDE9DC86C85D2A</vt:lpwstr>
  </property>
</Properties>
</file>