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7"/>
  </p:notesMasterIdLst>
  <p:sldIdLst>
    <p:sldId id="264" r:id="rId4"/>
    <p:sldId id="286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6" r:id="rId13"/>
    <p:sldId id="295" r:id="rId14"/>
    <p:sldId id="297" r:id="rId15"/>
    <p:sldId id="298" r:id="rId16"/>
    <p:sldId id="299" r:id="rId18"/>
    <p:sldId id="300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48"/>
      </p:cViewPr>
      <p:guideLst>
        <p:guide orient="horz" pos="21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76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slideLayout" Target="../slideLayouts/slideLayout18.xml"/><Relationship Id="rId13" Type="http://schemas.openxmlformats.org/officeDocument/2006/relationships/image" Target="../media/image2.png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image" Target="../media/image6.png"/><Relationship Id="rId6" Type="http://schemas.openxmlformats.org/officeDocument/2006/relationships/image" Target="../media/image2.png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image" Target="../media/image7.png"/><Relationship Id="rId6" Type="http://schemas.openxmlformats.org/officeDocument/2006/relationships/image" Target="../media/image2.png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image" Target="../media/image8.png"/><Relationship Id="rId6" Type="http://schemas.openxmlformats.org/officeDocument/2006/relationships/image" Target="../media/image2.png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8.xml"/><Relationship Id="rId7" Type="http://schemas.openxmlformats.org/officeDocument/2006/relationships/image" Target="../media/image9.png"/><Relationship Id="rId6" Type="http://schemas.openxmlformats.org/officeDocument/2006/relationships/image" Target="../media/image2.png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image" Target="../media/image10.png"/><Relationship Id="rId6" Type="http://schemas.openxmlformats.org/officeDocument/2006/relationships/image" Target="../media/image2.png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image" Target="../media/image11.png"/><Relationship Id="rId6" Type="http://schemas.openxmlformats.org/officeDocument/2006/relationships/image" Target="../media/image2.png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2.png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2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4" Type="http://schemas.openxmlformats.org/officeDocument/2006/relationships/slideLayout" Target="../slideLayouts/slideLayout18.xml"/><Relationship Id="rId13" Type="http://schemas.openxmlformats.org/officeDocument/2006/relationships/image" Target="../media/image2.png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image" Target="../media/image4.png"/><Relationship Id="rId6" Type="http://schemas.openxmlformats.org/officeDocument/2006/relationships/image" Target="../media/image2.png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image" Target="../media/image5.png"/><Relationship Id="rId6" Type="http://schemas.openxmlformats.org/officeDocument/2006/relationships/image" Target="../media/image2.png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2.png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4" Type="http://schemas.openxmlformats.org/officeDocument/2006/relationships/slideLayout" Target="../slideLayouts/slideLayout18.xml"/><Relationship Id="rId13" Type="http://schemas.openxmlformats.org/officeDocument/2006/relationships/image" Target="../media/image2.png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147094" y="81024"/>
            <a:ext cx="883053" cy="963330"/>
          </a:xfrm>
          <a:prstGeom prst="rect">
            <a:avLst/>
          </a:prstGeom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08361" y="270301"/>
            <a:ext cx="32969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00A3A4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3.3</a:t>
            </a:r>
            <a:r>
              <a:rPr lang="zh-CN" altLang="en-US" sz="3200" dirty="0">
                <a:solidFill>
                  <a:srgbClr val="00A3A4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 项目成本</a:t>
            </a:r>
            <a:r>
              <a:rPr lang="zh-CN" altLang="en-US" sz="3200" dirty="0">
                <a:solidFill>
                  <a:srgbClr val="00A3A4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管理</a:t>
            </a:r>
            <a:endParaRPr lang="zh-CN" altLang="en-US" sz="3200" dirty="0">
              <a:solidFill>
                <a:srgbClr val="00A3A4"/>
              </a:solidFill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4" name="椭圆 2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91717" y="1866909"/>
            <a:ext cx="787400" cy="783408"/>
          </a:xfrm>
          <a:prstGeom prst="ellipse">
            <a:avLst/>
          </a:prstGeom>
          <a:solidFill>
            <a:srgbClr val="00A3A4"/>
          </a:solidFill>
          <a:ln w="12700">
            <a:noFill/>
            <a:miter lim="4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5" name="椭圆 2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691717" y="3048375"/>
            <a:ext cx="787400" cy="785527"/>
          </a:xfrm>
          <a:prstGeom prst="ellipse">
            <a:avLst/>
          </a:prstGeom>
          <a:solidFill>
            <a:srgbClr val="44546A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6" name="椭圆 2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691717" y="4231956"/>
            <a:ext cx="787400" cy="785525"/>
          </a:xfrm>
          <a:prstGeom prst="ellipse">
            <a:avLst/>
          </a:prstGeom>
          <a:solidFill>
            <a:srgbClr val="00A3A4"/>
          </a:solidFill>
          <a:ln w="12700">
            <a:noFill/>
            <a:miter lim="4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8" name="任意多边形 31"/>
          <p:cNvSpPr/>
          <p:nvPr>
            <p:custDataLst>
              <p:tags r:id="rId5"/>
            </p:custDataLst>
          </p:nvPr>
        </p:nvSpPr>
        <p:spPr bwMode="auto">
          <a:xfrm>
            <a:off x="5410202" y="1585307"/>
            <a:ext cx="1350433" cy="4897360"/>
          </a:xfrm>
          <a:custGeom>
            <a:avLst/>
            <a:gdLst>
              <a:gd name="T0" fmla="*/ 416 w 833"/>
              <a:gd name="T1" fmla="*/ 2194 h 3027"/>
              <a:gd name="T2" fmla="*/ 416 w 833"/>
              <a:gd name="T3" fmla="*/ 2194 h 3027"/>
              <a:gd name="T4" fmla="*/ 102 w 833"/>
              <a:gd name="T5" fmla="*/ 1879 h 3027"/>
              <a:gd name="T6" fmla="*/ 416 w 833"/>
              <a:gd name="T7" fmla="*/ 1564 h 3027"/>
              <a:gd name="T8" fmla="*/ 416 w 833"/>
              <a:gd name="T9" fmla="*/ 1564 h 3027"/>
              <a:gd name="T10" fmla="*/ 833 w 833"/>
              <a:gd name="T11" fmla="*/ 1148 h 3027"/>
              <a:gd name="T12" fmla="*/ 416 w 833"/>
              <a:gd name="T13" fmla="*/ 731 h 3027"/>
              <a:gd name="T14" fmla="*/ 416 w 833"/>
              <a:gd name="T15" fmla="*/ 731 h 3027"/>
              <a:gd name="T16" fmla="*/ 102 w 833"/>
              <a:gd name="T17" fmla="*/ 416 h 3027"/>
              <a:gd name="T18" fmla="*/ 416 w 833"/>
              <a:gd name="T19" fmla="*/ 102 h 3027"/>
              <a:gd name="T20" fmla="*/ 416 w 833"/>
              <a:gd name="T21" fmla="*/ 0 h 3027"/>
              <a:gd name="T22" fmla="*/ 0 w 833"/>
              <a:gd name="T23" fmla="*/ 416 h 3027"/>
              <a:gd name="T24" fmla="*/ 416 w 833"/>
              <a:gd name="T25" fmla="*/ 833 h 3027"/>
              <a:gd name="T26" fmla="*/ 416 w 833"/>
              <a:gd name="T27" fmla="*/ 833 h 3027"/>
              <a:gd name="T28" fmla="*/ 731 w 833"/>
              <a:gd name="T29" fmla="*/ 1148 h 3027"/>
              <a:gd name="T30" fmla="*/ 416 w 833"/>
              <a:gd name="T31" fmla="*/ 1462 h 3027"/>
              <a:gd name="T32" fmla="*/ 416 w 833"/>
              <a:gd name="T33" fmla="*/ 1462 h 3027"/>
              <a:gd name="T34" fmla="*/ 0 w 833"/>
              <a:gd name="T35" fmla="*/ 1879 h 3027"/>
              <a:gd name="T36" fmla="*/ 416 w 833"/>
              <a:gd name="T37" fmla="*/ 2296 h 3027"/>
              <a:gd name="T38" fmla="*/ 416 w 833"/>
              <a:gd name="T39" fmla="*/ 2296 h 3027"/>
              <a:gd name="T40" fmla="*/ 731 w 833"/>
              <a:gd name="T41" fmla="*/ 2610 h 3027"/>
              <a:gd name="T42" fmla="*/ 416 w 833"/>
              <a:gd name="T43" fmla="*/ 2925 h 3027"/>
              <a:gd name="T44" fmla="*/ 416 w 833"/>
              <a:gd name="T45" fmla="*/ 3027 h 3027"/>
              <a:gd name="T46" fmla="*/ 833 w 833"/>
              <a:gd name="T47" fmla="*/ 2610 h 3027"/>
              <a:gd name="T48" fmla="*/ 416 w 833"/>
              <a:gd name="T49" fmla="*/ 2194 h 3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33" h="3027">
                <a:moveTo>
                  <a:pt x="416" y="2194"/>
                </a:moveTo>
                <a:cubicBezTo>
                  <a:pt x="416" y="2194"/>
                  <a:pt x="416" y="2194"/>
                  <a:pt x="416" y="2194"/>
                </a:cubicBezTo>
                <a:cubicBezTo>
                  <a:pt x="243" y="2194"/>
                  <a:pt x="102" y="2053"/>
                  <a:pt x="102" y="1879"/>
                </a:cubicBezTo>
                <a:cubicBezTo>
                  <a:pt x="102" y="1705"/>
                  <a:pt x="243" y="1564"/>
                  <a:pt x="416" y="1564"/>
                </a:cubicBezTo>
                <a:cubicBezTo>
                  <a:pt x="416" y="1564"/>
                  <a:pt x="416" y="1564"/>
                  <a:pt x="416" y="1564"/>
                </a:cubicBezTo>
                <a:cubicBezTo>
                  <a:pt x="647" y="1564"/>
                  <a:pt x="833" y="1378"/>
                  <a:pt x="833" y="1148"/>
                </a:cubicBezTo>
                <a:cubicBezTo>
                  <a:pt x="833" y="918"/>
                  <a:pt x="647" y="731"/>
                  <a:pt x="416" y="731"/>
                </a:cubicBezTo>
                <a:cubicBezTo>
                  <a:pt x="416" y="731"/>
                  <a:pt x="416" y="731"/>
                  <a:pt x="416" y="731"/>
                </a:cubicBezTo>
                <a:cubicBezTo>
                  <a:pt x="243" y="731"/>
                  <a:pt x="102" y="590"/>
                  <a:pt x="102" y="416"/>
                </a:cubicBezTo>
                <a:cubicBezTo>
                  <a:pt x="102" y="243"/>
                  <a:pt x="243" y="102"/>
                  <a:pt x="416" y="102"/>
                </a:cubicBezTo>
                <a:cubicBezTo>
                  <a:pt x="416" y="0"/>
                  <a:pt x="416" y="0"/>
                  <a:pt x="416" y="0"/>
                </a:cubicBezTo>
                <a:cubicBezTo>
                  <a:pt x="186" y="0"/>
                  <a:pt x="0" y="186"/>
                  <a:pt x="0" y="416"/>
                </a:cubicBezTo>
                <a:cubicBezTo>
                  <a:pt x="0" y="646"/>
                  <a:pt x="186" y="833"/>
                  <a:pt x="416" y="833"/>
                </a:cubicBezTo>
                <a:cubicBezTo>
                  <a:pt x="416" y="833"/>
                  <a:pt x="416" y="833"/>
                  <a:pt x="416" y="833"/>
                </a:cubicBezTo>
                <a:cubicBezTo>
                  <a:pt x="590" y="833"/>
                  <a:pt x="731" y="974"/>
                  <a:pt x="731" y="1148"/>
                </a:cubicBezTo>
                <a:cubicBezTo>
                  <a:pt x="731" y="1321"/>
                  <a:pt x="590" y="1462"/>
                  <a:pt x="416" y="1462"/>
                </a:cubicBezTo>
                <a:cubicBezTo>
                  <a:pt x="416" y="1462"/>
                  <a:pt x="416" y="1462"/>
                  <a:pt x="416" y="1462"/>
                </a:cubicBezTo>
                <a:cubicBezTo>
                  <a:pt x="186" y="1462"/>
                  <a:pt x="0" y="1649"/>
                  <a:pt x="0" y="1879"/>
                </a:cubicBezTo>
                <a:cubicBezTo>
                  <a:pt x="0" y="2109"/>
                  <a:pt x="186" y="2296"/>
                  <a:pt x="416" y="2296"/>
                </a:cubicBezTo>
                <a:cubicBezTo>
                  <a:pt x="416" y="2296"/>
                  <a:pt x="416" y="2296"/>
                  <a:pt x="416" y="2296"/>
                </a:cubicBezTo>
                <a:cubicBezTo>
                  <a:pt x="590" y="2296"/>
                  <a:pt x="731" y="2437"/>
                  <a:pt x="731" y="2610"/>
                </a:cubicBezTo>
                <a:cubicBezTo>
                  <a:pt x="731" y="2784"/>
                  <a:pt x="590" y="2925"/>
                  <a:pt x="416" y="2925"/>
                </a:cubicBezTo>
                <a:cubicBezTo>
                  <a:pt x="416" y="3027"/>
                  <a:pt x="416" y="3027"/>
                  <a:pt x="416" y="3027"/>
                </a:cubicBezTo>
                <a:cubicBezTo>
                  <a:pt x="647" y="3027"/>
                  <a:pt x="833" y="2841"/>
                  <a:pt x="833" y="2610"/>
                </a:cubicBezTo>
                <a:cubicBezTo>
                  <a:pt x="833" y="2380"/>
                  <a:pt x="647" y="2194"/>
                  <a:pt x="416" y="2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9" name="任意多边形 32"/>
          <p:cNvSpPr/>
          <p:nvPr>
            <p:custDataLst>
              <p:tags r:id="rId6"/>
            </p:custDataLst>
          </p:nvPr>
        </p:nvSpPr>
        <p:spPr bwMode="auto">
          <a:xfrm>
            <a:off x="6625169" y="1996067"/>
            <a:ext cx="359833" cy="531447"/>
          </a:xfrm>
          <a:custGeom>
            <a:avLst/>
            <a:gdLst>
              <a:gd name="T0" fmla="*/ 0 w 170"/>
              <a:gd name="T1" fmla="*/ 0 h 251"/>
              <a:gd name="T2" fmla="*/ 92 w 170"/>
              <a:gd name="T3" fmla="*/ 126 h 251"/>
              <a:gd name="T4" fmla="*/ 0 w 170"/>
              <a:gd name="T5" fmla="*/ 251 h 251"/>
              <a:gd name="T6" fmla="*/ 79 w 170"/>
              <a:gd name="T7" fmla="*/ 251 h 251"/>
              <a:gd name="T8" fmla="*/ 170 w 170"/>
              <a:gd name="T9" fmla="*/ 126 h 251"/>
              <a:gd name="T10" fmla="*/ 79 w 170"/>
              <a:gd name="T11" fmla="*/ 0 h 251"/>
              <a:gd name="T12" fmla="*/ 0 w 170"/>
              <a:gd name="T13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251">
                <a:moveTo>
                  <a:pt x="0" y="0"/>
                </a:moveTo>
                <a:lnTo>
                  <a:pt x="92" y="126"/>
                </a:lnTo>
                <a:lnTo>
                  <a:pt x="0" y="251"/>
                </a:lnTo>
                <a:lnTo>
                  <a:pt x="79" y="251"/>
                </a:lnTo>
                <a:lnTo>
                  <a:pt x="170" y="126"/>
                </a:lnTo>
                <a:lnTo>
                  <a:pt x="7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10" name="任意多边形 33"/>
          <p:cNvSpPr/>
          <p:nvPr>
            <p:custDataLst>
              <p:tags r:id="rId7"/>
            </p:custDataLst>
          </p:nvPr>
        </p:nvSpPr>
        <p:spPr bwMode="auto">
          <a:xfrm>
            <a:off x="5209119" y="3175413"/>
            <a:ext cx="357716" cy="531448"/>
          </a:xfrm>
          <a:custGeom>
            <a:avLst/>
            <a:gdLst>
              <a:gd name="T0" fmla="*/ 169 w 169"/>
              <a:gd name="T1" fmla="*/ 251 h 251"/>
              <a:gd name="T2" fmla="*/ 78 w 169"/>
              <a:gd name="T3" fmla="*/ 126 h 251"/>
              <a:gd name="T4" fmla="*/ 169 w 169"/>
              <a:gd name="T5" fmla="*/ 0 h 251"/>
              <a:gd name="T6" fmla="*/ 91 w 169"/>
              <a:gd name="T7" fmla="*/ 0 h 251"/>
              <a:gd name="T8" fmla="*/ 0 w 169"/>
              <a:gd name="T9" fmla="*/ 126 h 251"/>
              <a:gd name="T10" fmla="*/ 91 w 169"/>
              <a:gd name="T11" fmla="*/ 251 h 251"/>
              <a:gd name="T12" fmla="*/ 169 w 169"/>
              <a:gd name="T13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251">
                <a:moveTo>
                  <a:pt x="169" y="251"/>
                </a:moveTo>
                <a:lnTo>
                  <a:pt x="78" y="126"/>
                </a:lnTo>
                <a:lnTo>
                  <a:pt x="169" y="0"/>
                </a:lnTo>
                <a:lnTo>
                  <a:pt x="91" y="0"/>
                </a:lnTo>
                <a:lnTo>
                  <a:pt x="0" y="126"/>
                </a:lnTo>
                <a:lnTo>
                  <a:pt x="91" y="251"/>
                </a:lnTo>
                <a:lnTo>
                  <a:pt x="169" y="25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12" name="任意多边形 35"/>
          <p:cNvSpPr/>
          <p:nvPr>
            <p:custDataLst>
              <p:tags r:id="rId8"/>
            </p:custDataLst>
          </p:nvPr>
        </p:nvSpPr>
        <p:spPr bwMode="auto">
          <a:xfrm>
            <a:off x="6625169" y="4358995"/>
            <a:ext cx="359833" cy="531447"/>
          </a:xfrm>
          <a:custGeom>
            <a:avLst/>
            <a:gdLst>
              <a:gd name="T0" fmla="*/ 0 w 170"/>
              <a:gd name="T1" fmla="*/ 0 h 251"/>
              <a:gd name="T2" fmla="*/ 92 w 170"/>
              <a:gd name="T3" fmla="*/ 126 h 251"/>
              <a:gd name="T4" fmla="*/ 0 w 170"/>
              <a:gd name="T5" fmla="*/ 251 h 251"/>
              <a:gd name="T6" fmla="*/ 79 w 170"/>
              <a:gd name="T7" fmla="*/ 251 h 251"/>
              <a:gd name="T8" fmla="*/ 170 w 170"/>
              <a:gd name="T9" fmla="*/ 126 h 251"/>
              <a:gd name="T10" fmla="*/ 79 w 170"/>
              <a:gd name="T11" fmla="*/ 0 h 251"/>
              <a:gd name="T12" fmla="*/ 0 w 170"/>
              <a:gd name="T13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251">
                <a:moveTo>
                  <a:pt x="0" y="0"/>
                </a:moveTo>
                <a:lnTo>
                  <a:pt x="92" y="126"/>
                </a:lnTo>
                <a:lnTo>
                  <a:pt x="0" y="251"/>
                </a:lnTo>
                <a:lnTo>
                  <a:pt x="79" y="251"/>
                </a:lnTo>
                <a:lnTo>
                  <a:pt x="170" y="126"/>
                </a:lnTo>
                <a:lnTo>
                  <a:pt x="7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287621" y="1962983"/>
            <a:ext cx="4224469" cy="640148"/>
            <a:chOff x="994297" y="1432338"/>
            <a:chExt cx="3168352" cy="480111"/>
          </a:xfrm>
        </p:grpSpPr>
        <p:sp>
          <p:nvSpPr>
            <p:cNvPr id="14" name="3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77488" y="1432338"/>
              <a:ext cx="2520902" cy="30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6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项目费用估算</a:t>
              </a:r>
              <a:endPara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94297" y="1654060"/>
              <a:ext cx="3168352" cy="2583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287622" y="4348536"/>
            <a:ext cx="4224469" cy="800324"/>
            <a:chOff x="1043608" y="1387509"/>
            <a:chExt cx="3168352" cy="600243"/>
          </a:xfrm>
        </p:grpSpPr>
        <p:sp>
          <p:nvSpPr>
            <p:cNvPr id="17" name="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43608" y="1387509"/>
              <a:ext cx="2520902" cy="30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665" dirty="0">
                  <a:solidFill>
                    <a:prstClr val="black"/>
                  </a:solidFill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超成本预算的处理</a:t>
              </a:r>
              <a:endPara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43608" y="1731094"/>
              <a:ext cx="3168352" cy="256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326490" y="3175413"/>
            <a:ext cx="4224469" cy="762467"/>
            <a:chOff x="980156" y="1247429"/>
            <a:chExt cx="3168352" cy="571850"/>
          </a:xfrm>
        </p:grpSpPr>
        <p:sp>
          <p:nvSpPr>
            <p:cNvPr id="20" name="1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43608" y="1247429"/>
              <a:ext cx="2520902" cy="30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665" dirty="0">
                  <a:solidFill>
                    <a:prstClr val="black"/>
                  </a:solidFill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Project</a:t>
              </a:r>
              <a:r>
                <a:rPr lang="zh-CN" altLang="en-US" sz="2665" dirty="0">
                  <a:solidFill>
                    <a:prstClr val="black"/>
                  </a:solidFill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中成本的设置</a:t>
              </a:r>
              <a:endPara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80156" y="1562621"/>
              <a:ext cx="3168352" cy="256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sp>
        <p:nvSpPr>
          <p:cNvPr id="25" name="Shape"/>
          <p:cNvSpPr/>
          <p:nvPr/>
        </p:nvSpPr>
        <p:spPr bwMode="auto">
          <a:xfrm>
            <a:off x="5953460" y="2094863"/>
            <a:ext cx="279757" cy="364475"/>
          </a:xfrm>
          <a:custGeom>
            <a:avLst/>
            <a:gdLst>
              <a:gd name="T0" fmla="*/ 1179344 w 4117"/>
              <a:gd name="T1" fmla="*/ 1550 h 6144"/>
              <a:gd name="T2" fmla="*/ 1212250 w 4117"/>
              <a:gd name="T3" fmla="*/ 11472 h 6144"/>
              <a:gd name="T4" fmla="*/ 1239878 w 4117"/>
              <a:gd name="T5" fmla="*/ 30076 h 6144"/>
              <a:gd name="T6" fmla="*/ 1260988 w 4117"/>
              <a:gd name="T7" fmla="*/ 56121 h 6144"/>
              <a:gd name="T8" fmla="*/ 1274337 w 4117"/>
              <a:gd name="T9" fmla="*/ 87126 h 6144"/>
              <a:gd name="T10" fmla="*/ 1278062 w 4117"/>
              <a:gd name="T11" fmla="*/ 1788728 h 6144"/>
              <a:gd name="T12" fmla="*/ 1274337 w 4117"/>
              <a:gd name="T13" fmla="*/ 1817874 h 6144"/>
              <a:gd name="T14" fmla="*/ 1260988 w 4117"/>
              <a:gd name="T15" fmla="*/ 1848879 h 6144"/>
              <a:gd name="T16" fmla="*/ 1239878 w 4117"/>
              <a:gd name="T17" fmla="*/ 1874924 h 6144"/>
              <a:gd name="T18" fmla="*/ 1212250 w 4117"/>
              <a:gd name="T19" fmla="*/ 1893528 h 6144"/>
              <a:gd name="T20" fmla="*/ 1179344 w 4117"/>
              <a:gd name="T21" fmla="*/ 1903450 h 6144"/>
              <a:gd name="T22" fmla="*/ 109894 w 4117"/>
              <a:gd name="T23" fmla="*/ 1905000 h 6144"/>
              <a:gd name="T24" fmla="*/ 76057 w 4117"/>
              <a:gd name="T25" fmla="*/ 1898179 h 6144"/>
              <a:gd name="T26" fmla="*/ 46565 w 4117"/>
              <a:gd name="T27" fmla="*/ 1881746 h 6144"/>
              <a:gd name="T28" fmla="*/ 22972 w 4117"/>
              <a:gd name="T29" fmla="*/ 1858181 h 6144"/>
              <a:gd name="T30" fmla="*/ 6830 w 4117"/>
              <a:gd name="T31" fmla="*/ 1829036 h 6144"/>
              <a:gd name="T32" fmla="*/ 0 w 4117"/>
              <a:gd name="T33" fmla="*/ 1794929 h 6144"/>
              <a:gd name="T34" fmla="*/ 1242 w 4117"/>
              <a:gd name="T35" fmla="*/ 98599 h 6144"/>
              <a:gd name="T36" fmla="*/ 11486 w 4117"/>
              <a:gd name="T37" fmla="*/ 65732 h 6144"/>
              <a:gd name="T38" fmla="*/ 30112 w 4117"/>
              <a:gd name="T39" fmla="*/ 38137 h 6144"/>
              <a:gd name="T40" fmla="*/ 55878 w 4117"/>
              <a:gd name="T41" fmla="*/ 17053 h 6144"/>
              <a:gd name="T42" fmla="*/ 87232 w 4117"/>
              <a:gd name="T43" fmla="*/ 4031 h 6144"/>
              <a:gd name="T44" fmla="*/ 115792 w 4117"/>
              <a:gd name="T45" fmla="*/ 0 h 6144"/>
              <a:gd name="T46" fmla="*/ 1013882 w 4117"/>
              <a:gd name="T47" fmla="*/ 1284883 h 6144"/>
              <a:gd name="T48" fmla="*/ 1016055 w 4117"/>
              <a:gd name="T49" fmla="*/ 1263179 h 6144"/>
              <a:gd name="T50" fmla="*/ 1005500 w 4117"/>
              <a:gd name="T51" fmla="*/ 1240854 h 6144"/>
              <a:gd name="T52" fmla="*/ 851214 w 4117"/>
              <a:gd name="T53" fmla="*/ 1085515 h 6144"/>
              <a:gd name="T54" fmla="*/ 827000 w 4117"/>
              <a:gd name="T55" fmla="*/ 1072803 h 6144"/>
              <a:gd name="T56" fmla="*/ 805580 w 4117"/>
              <a:gd name="T57" fmla="*/ 1072803 h 6144"/>
              <a:gd name="T58" fmla="*/ 701894 w 4117"/>
              <a:gd name="T59" fmla="*/ 1132954 h 6144"/>
              <a:gd name="T60" fmla="*/ 634840 w 4117"/>
              <a:gd name="T61" fmla="*/ 1053579 h 6144"/>
              <a:gd name="T62" fmla="*/ 585170 w 4117"/>
              <a:gd name="T63" fmla="*/ 976375 h 6144"/>
              <a:gd name="T64" fmla="*/ 550712 w 4117"/>
              <a:gd name="T65" fmla="*/ 900410 h 6144"/>
              <a:gd name="T66" fmla="*/ 530223 w 4117"/>
              <a:gd name="T67" fmla="*/ 824756 h 6144"/>
              <a:gd name="T68" fmla="*/ 521531 w 4117"/>
              <a:gd name="T69" fmla="*/ 748481 h 6144"/>
              <a:gd name="T70" fmla="*/ 619318 w 4117"/>
              <a:gd name="T71" fmla="*/ 667556 h 6144"/>
              <a:gd name="T72" fmla="*/ 632978 w 4117"/>
              <a:gd name="T73" fmla="*/ 651433 h 6144"/>
              <a:gd name="T74" fmla="*/ 637324 w 4117"/>
              <a:gd name="T75" fmla="*/ 626938 h 6144"/>
              <a:gd name="T76" fmla="*/ 582687 w 4117"/>
              <a:gd name="T77" fmla="*/ 415168 h 6144"/>
              <a:gd name="T78" fmla="*/ 570270 w 4117"/>
              <a:gd name="T79" fmla="*/ 391294 h 6144"/>
              <a:gd name="T80" fmla="*/ 552264 w 4117"/>
              <a:gd name="T81" fmla="*/ 378582 h 6144"/>
              <a:gd name="T82" fmla="*/ 380283 w 4117"/>
              <a:gd name="T83" fmla="*/ 388193 h 6144"/>
              <a:gd name="T84" fmla="*/ 347377 w 4117"/>
              <a:gd name="T85" fmla="*/ 395015 h 6144"/>
              <a:gd name="T86" fmla="*/ 329061 w 4117"/>
              <a:gd name="T87" fmla="*/ 414548 h 6144"/>
              <a:gd name="T88" fmla="*/ 325336 w 4117"/>
              <a:gd name="T89" fmla="*/ 441213 h 6144"/>
              <a:gd name="T90" fmla="*/ 327509 w 4117"/>
              <a:gd name="T91" fmla="*/ 570818 h 6144"/>
              <a:gd name="T92" fmla="*/ 340237 w 4117"/>
              <a:gd name="T93" fmla="*/ 689880 h 6144"/>
              <a:gd name="T94" fmla="*/ 362278 w 4117"/>
              <a:gd name="T95" fmla="*/ 799951 h 6144"/>
              <a:gd name="T96" fmla="*/ 393942 w 4117"/>
              <a:gd name="T97" fmla="*/ 901650 h 6144"/>
              <a:gd name="T98" fmla="*/ 435541 w 4117"/>
              <a:gd name="T99" fmla="*/ 996218 h 6144"/>
              <a:gd name="T100" fmla="*/ 486452 w 4117"/>
              <a:gd name="T101" fmla="*/ 1084275 h 6144"/>
              <a:gd name="T102" fmla="*/ 546987 w 4117"/>
              <a:gd name="T103" fmla="*/ 1167061 h 6144"/>
              <a:gd name="T104" fmla="*/ 616835 w 4117"/>
              <a:gd name="T105" fmla="*/ 1245815 h 6144"/>
              <a:gd name="T106" fmla="*/ 696306 w 4117"/>
              <a:gd name="T107" fmla="*/ 1321160 h 6144"/>
              <a:gd name="T108" fmla="*/ 848420 w 4117"/>
              <a:gd name="T109" fmla="*/ 1443013 h 6144"/>
              <a:gd name="T110" fmla="*/ 873254 w 4117"/>
              <a:gd name="T111" fmla="*/ 1452935 h 6144"/>
              <a:gd name="T112" fmla="*/ 899331 w 4117"/>
              <a:gd name="T113" fmla="*/ 1446733 h 6144"/>
              <a:gd name="T114" fmla="*/ 921372 w 4117"/>
              <a:gd name="T115" fmla="*/ 1421619 h 6144"/>
              <a:gd name="T116" fmla="*/ 471241 w 4117"/>
              <a:gd name="T117" fmla="*/ 82476 h 614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4117" h="6144">
                <a:moveTo>
                  <a:pt x="373" y="0"/>
                </a:moveTo>
                <a:lnTo>
                  <a:pt x="3742" y="0"/>
                </a:lnTo>
                <a:lnTo>
                  <a:pt x="3761" y="0"/>
                </a:lnTo>
                <a:lnTo>
                  <a:pt x="3780" y="3"/>
                </a:lnTo>
                <a:lnTo>
                  <a:pt x="3799" y="5"/>
                </a:lnTo>
                <a:lnTo>
                  <a:pt x="3818" y="8"/>
                </a:lnTo>
                <a:lnTo>
                  <a:pt x="3836" y="13"/>
                </a:lnTo>
                <a:lnTo>
                  <a:pt x="3853" y="17"/>
                </a:lnTo>
                <a:lnTo>
                  <a:pt x="3870" y="23"/>
                </a:lnTo>
                <a:lnTo>
                  <a:pt x="3888" y="29"/>
                </a:lnTo>
                <a:lnTo>
                  <a:pt x="3905" y="37"/>
                </a:lnTo>
                <a:lnTo>
                  <a:pt x="3920" y="46"/>
                </a:lnTo>
                <a:lnTo>
                  <a:pt x="3936" y="55"/>
                </a:lnTo>
                <a:lnTo>
                  <a:pt x="3952" y="64"/>
                </a:lnTo>
                <a:lnTo>
                  <a:pt x="3966" y="75"/>
                </a:lnTo>
                <a:lnTo>
                  <a:pt x="3981" y="86"/>
                </a:lnTo>
                <a:lnTo>
                  <a:pt x="3994" y="97"/>
                </a:lnTo>
                <a:lnTo>
                  <a:pt x="4006" y="111"/>
                </a:lnTo>
                <a:lnTo>
                  <a:pt x="4020" y="123"/>
                </a:lnTo>
                <a:lnTo>
                  <a:pt x="4031" y="136"/>
                </a:lnTo>
                <a:lnTo>
                  <a:pt x="4042" y="151"/>
                </a:lnTo>
                <a:lnTo>
                  <a:pt x="4053" y="165"/>
                </a:lnTo>
                <a:lnTo>
                  <a:pt x="4062" y="181"/>
                </a:lnTo>
                <a:lnTo>
                  <a:pt x="4071" y="197"/>
                </a:lnTo>
                <a:lnTo>
                  <a:pt x="4080" y="212"/>
                </a:lnTo>
                <a:lnTo>
                  <a:pt x="4088" y="229"/>
                </a:lnTo>
                <a:lnTo>
                  <a:pt x="4094" y="247"/>
                </a:lnTo>
                <a:lnTo>
                  <a:pt x="4100" y="264"/>
                </a:lnTo>
                <a:lnTo>
                  <a:pt x="4105" y="281"/>
                </a:lnTo>
                <a:lnTo>
                  <a:pt x="4109" y="299"/>
                </a:lnTo>
                <a:lnTo>
                  <a:pt x="4112" y="318"/>
                </a:lnTo>
                <a:lnTo>
                  <a:pt x="4114" y="336"/>
                </a:lnTo>
                <a:lnTo>
                  <a:pt x="4117" y="355"/>
                </a:lnTo>
                <a:lnTo>
                  <a:pt x="4117" y="375"/>
                </a:lnTo>
                <a:lnTo>
                  <a:pt x="4117" y="5769"/>
                </a:lnTo>
                <a:lnTo>
                  <a:pt x="4117" y="5789"/>
                </a:lnTo>
                <a:lnTo>
                  <a:pt x="4114" y="5808"/>
                </a:lnTo>
                <a:lnTo>
                  <a:pt x="4112" y="5826"/>
                </a:lnTo>
                <a:lnTo>
                  <a:pt x="4109" y="5845"/>
                </a:lnTo>
                <a:lnTo>
                  <a:pt x="4105" y="5863"/>
                </a:lnTo>
                <a:lnTo>
                  <a:pt x="4100" y="5881"/>
                </a:lnTo>
                <a:lnTo>
                  <a:pt x="4094" y="5899"/>
                </a:lnTo>
                <a:lnTo>
                  <a:pt x="4088" y="5915"/>
                </a:lnTo>
                <a:lnTo>
                  <a:pt x="4080" y="5932"/>
                </a:lnTo>
                <a:lnTo>
                  <a:pt x="4071" y="5948"/>
                </a:lnTo>
                <a:lnTo>
                  <a:pt x="4062" y="5963"/>
                </a:lnTo>
                <a:lnTo>
                  <a:pt x="4053" y="5979"/>
                </a:lnTo>
                <a:lnTo>
                  <a:pt x="4042" y="5993"/>
                </a:lnTo>
                <a:lnTo>
                  <a:pt x="4031" y="6008"/>
                </a:lnTo>
                <a:lnTo>
                  <a:pt x="4020" y="6021"/>
                </a:lnTo>
                <a:lnTo>
                  <a:pt x="4006" y="6035"/>
                </a:lnTo>
                <a:lnTo>
                  <a:pt x="3994" y="6047"/>
                </a:lnTo>
                <a:lnTo>
                  <a:pt x="3981" y="6058"/>
                </a:lnTo>
                <a:lnTo>
                  <a:pt x="3966" y="6069"/>
                </a:lnTo>
                <a:lnTo>
                  <a:pt x="3952" y="6080"/>
                </a:lnTo>
                <a:lnTo>
                  <a:pt x="3936" y="6089"/>
                </a:lnTo>
                <a:lnTo>
                  <a:pt x="3920" y="6098"/>
                </a:lnTo>
                <a:lnTo>
                  <a:pt x="3905" y="6107"/>
                </a:lnTo>
                <a:lnTo>
                  <a:pt x="3888" y="6115"/>
                </a:lnTo>
                <a:lnTo>
                  <a:pt x="3870" y="6122"/>
                </a:lnTo>
                <a:lnTo>
                  <a:pt x="3853" y="6127"/>
                </a:lnTo>
                <a:lnTo>
                  <a:pt x="3836" y="6133"/>
                </a:lnTo>
                <a:lnTo>
                  <a:pt x="3818" y="6136"/>
                </a:lnTo>
                <a:lnTo>
                  <a:pt x="3799" y="6139"/>
                </a:lnTo>
                <a:lnTo>
                  <a:pt x="3780" y="6142"/>
                </a:lnTo>
                <a:lnTo>
                  <a:pt x="3761" y="6144"/>
                </a:lnTo>
                <a:lnTo>
                  <a:pt x="3742" y="6144"/>
                </a:lnTo>
                <a:lnTo>
                  <a:pt x="373" y="6144"/>
                </a:lnTo>
                <a:lnTo>
                  <a:pt x="354" y="6144"/>
                </a:lnTo>
                <a:lnTo>
                  <a:pt x="335" y="6142"/>
                </a:lnTo>
                <a:lnTo>
                  <a:pt x="316" y="6139"/>
                </a:lnTo>
                <a:lnTo>
                  <a:pt x="299" y="6136"/>
                </a:lnTo>
                <a:lnTo>
                  <a:pt x="281" y="6133"/>
                </a:lnTo>
                <a:lnTo>
                  <a:pt x="263" y="6127"/>
                </a:lnTo>
                <a:lnTo>
                  <a:pt x="245" y="6122"/>
                </a:lnTo>
                <a:lnTo>
                  <a:pt x="228" y="6115"/>
                </a:lnTo>
                <a:lnTo>
                  <a:pt x="212" y="6107"/>
                </a:lnTo>
                <a:lnTo>
                  <a:pt x="196" y="6098"/>
                </a:lnTo>
                <a:lnTo>
                  <a:pt x="180" y="6089"/>
                </a:lnTo>
                <a:lnTo>
                  <a:pt x="165" y="6080"/>
                </a:lnTo>
                <a:lnTo>
                  <a:pt x="150" y="6069"/>
                </a:lnTo>
                <a:lnTo>
                  <a:pt x="136" y="6058"/>
                </a:lnTo>
                <a:lnTo>
                  <a:pt x="122" y="6047"/>
                </a:lnTo>
                <a:lnTo>
                  <a:pt x="109" y="6035"/>
                </a:lnTo>
                <a:lnTo>
                  <a:pt x="97" y="6021"/>
                </a:lnTo>
                <a:lnTo>
                  <a:pt x="86" y="6008"/>
                </a:lnTo>
                <a:lnTo>
                  <a:pt x="74" y="5993"/>
                </a:lnTo>
                <a:lnTo>
                  <a:pt x="63" y="5979"/>
                </a:lnTo>
                <a:lnTo>
                  <a:pt x="53" y="5963"/>
                </a:lnTo>
                <a:lnTo>
                  <a:pt x="44" y="5948"/>
                </a:lnTo>
                <a:lnTo>
                  <a:pt x="37" y="5932"/>
                </a:lnTo>
                <a:lnTo>
                  <a:pt x="29" y="5915"/>
                </a:lnTo>
                <a:lnTo>
                  <a:pt x="22" y="5899"/>
                </a:lnTo>
                <a:lnTo>
                  <a:pt x="17" y="5881"/>
                </a:lnTo>
                <a:lnTo>
                  <a:pt x="11" y="5863"/>
                </a:lnTo>
                <a:lnTo>
                  <a:pt x="6" y="5845"/>
                </a:lnTo>
                <a:lnTo>
                  <a:pt x="4" y="5826"/>
                </a:lnTo>
                <a:lnTo>
                  <a:pt x="1" y="5808"/>
                </a:lnTo>
                <a:lnTo>
                  <a:pt x="0" y="5789"/>
                </a:lnTo>
                <a:lnTo>
                  <a:pt x="0" y="5769"/>
                </a:lnTo>
                <a:lnTo>
                  <a:pt x="0" y="375"/>
                </a:lnTo>
                <a:lnTo>
                  <a:pt x="0" y="355"/>
                </a:lnTo>
                <a:lnTo>
                  <a:pt x="1" y="336"/>
                </a:lnTo>
                <a:lnTo>
                  <a:pt x="4" y="318"/>
                </a:lnTo>
                <a:lnTo>
                  <a:pt x="6" y="299"/>
                </a:lnTo>
                <a:lnTo>
                  <a:pt x="11" y="281"/>
                </a:lnTo>
                <a:lnTo>
                  <a:pt x="17" y="264"/>
                </a:lnTo>
                <a:lnTo>
                  <a:pt x="22" y="247"/>
                </a:lnTo>
                <a:lnTo>
                  <a:pt x="29" y="229"/>
                </a:lnTo>
                <a:lnTo>
                  <a:pt x="37" y="212"/>
                </a:lnTo>
                <a:lnTo>
                  <a:pt x="44" y="197"/>
                </a:lnTo>
                <a:lnTo>
                  <a:pt x="53" y="181"/>
                </a:lnTo>
                <a:lnTo>
                  <a:pt x="63" y="165"/>
                </a:lnTo>
                <a:lnTo>
                  <a:pt x="74" y="151"/>
                </a:lnTo>
                <a:lnTo>
                  <a:pt x="86" y="136"/>
                </a:lnTo>
                <a:lnTo>
                  <a:pt x="97" y="123"/>
                </a:lnTo>
                <a:lnTo>
                  <a:pt x="109" y="111"/>
                </a:lnTo>
                <a:lnTo>
                  <a:pt x="122" y="97"/>
                </a:lnTo>
                <a:lnTo>
                  <a:pt x="136" y="86"/>
                </a:lnTo>
                <a:lnTo>
                  <a:pt x="150" y="75"/>
                </a:lnTo>
                <a:lnTo>
                  <a:pt x="165" y="64"/>
                </a:lnTo>
                <a:lnTo>
                  <a:pt x="180" y="55"/>
                </a:lnTo>
                <a:lnTo>
                  <a:pt x="196" y="46"/>
                </a:lnTo>
                <a:lnTo>
                  <a:pt x="212" y="37"/>
                </a:lnTo>
                <a:lnTo>
                  <a:pt x="228" y="29"/>
                </a:lnTo>
                <a:lnTo>
                  <a:pt x="245" y="23"/>
                </a:lnTo>
                <a:lnTo>
                  <a:pt x="263" y="17"/>
                </a:lnTo>
                <a:lnTo>
                  <a:pt x="281" y="13"/>
                </a:lnTo>
                <a:lnTo>
                  <a:pt x="299" y="8"/>
                </a:lnTo>
                <a:lnTo>
                  <a:pt x="316" y="5"/>
                </a:lnTo>
                <a:lnTo>
                  <a:pt x="335" y="3"/>
                </a:lnTo>
                <a:lnTo>
                  <a:pt x="354" y="0"/>
                </a:lnTo>
                <a:lnTo>
                  <a:pt x="373" y="0"/>
                </a:lnTo>
                <a:close/>
                <a:moveTo>
                  <a:pt x="2968" y="4585"/>
                </a:moveTo>
                <a:lnTo>
                  <a:pt x="2968" y="4585"/>
                </a:lnTo>
                <a:lnTo>
                  <a:pt x="3254" y="4168"/>
                </a:lnTo>
                <a:lnTo>
                  <a:pt x="3260" y="4157"/>
                </a:lnTo>
                <a:lnTo>
                  <a:pt x="3266" y="4144"/>
                </a:lnTo>
                <a:lnTo>
                  <a:pt x="3270" y="4133"/>
                </a:lnTo>
                <a:lnTo>
                  <a:pt x="3274" y="4121"/>
                </a:lnTo>
                <a:lnTo>
                  <a:pt x="3275" y="4110"/>
                </a:lnTo>
                <a:lnTo>
                  <a:pt x="3275" y="4098"/>
                </a:lnTo>
                <a:lnTo>
                  <a:pt x="3275" y="4085"/>
                </a:lnTo>
                <a:lnTo>
                  <a:pt x="3273" y="4074"/>
                </a:lnTo>
                <a:lnTo>
                  <a:pt x="3269" y="4062"/>
                </a:lnTo>
                <a:lnTo>
                  <a:pt x="3266" y="4050"/>
                </a:lnTo>
                <a:lnTo>
                  <a:pt x="3260" y="4037"/>
                </a:lnTo>
                <a:lnTo>
                  <a:pt x="3255" y="4026"/>
                </a:lnTo>
                <a:lnTo>
                  <a:pt x="3247" y="4014"/>
                </a:lnTo>
                <a:lnTo>
                  <a:pt x="3239" y="4002"/>
                </a:lnTo>
                <a:lnTo>
                  <a:pt x="3230" y="3989"/>
                </a:lnTo>
                <a:lnTo>
                  <a:pt x="3219" y="3977"/>
                </a:lnTo>
                <a:lnTo>
                  <a:pt x="2757" y="3512"/>
                </a:lnTo>
                <a:lnTo>
                  <a:pt x="2742" y="3501"/>
                </a:lnTo>
                <a:lnTo>
                  <a:pt x="2729" y="3491"/>
                </a:lnTo>
                <a:lnTo>
                  <a:pt x="2715" y="3483"/>
                </a:lnTo>
                <a:lnTo>
                  <a:pt x="2702" y="3476"/>
                </a:lnTo>
                <a:lnTo>
                  <a:pt x="2690" y="3469"/>
                </a:lnTo>
                <a:lnTo>
                  <a:pt x="2676" y="3465"/>
                </a:lnTo>
                <a:lnTo>
                  <a:pt x="2664" y="3460"/>
                </a:lnTo>
                <a:lnTo>
                  <a:pt x="2652" y="3458"/>
                </a:lnTo>
                <a:lnTo>
                  <a:pt x="2641" y="3456"/>
                </a:lnTo>
                <a:lnTo>
                  <a:pt x="2628" y="3456"/>
                </a:lnTo>
                <a:lnTo>
                  <a:pt x="2617" y="3456"/>
                </a:lnTo>
                <a:lnTo>
                  <a:pt x="2606" y="3458"/>
                </a:lnTo>
                <a:lnTo>
                  <a:pt x="2595" y="3460"/>
                </a:lnTo>
                <a:lnTo>
                  <a:pt x="2584" y="3463"/>
                </a:lnTo>
                <a:lnTo>
                  <a:pt x="2574" y="3468"/>
                </a:lnTo>
                <a:lnTo>
                  <a:pt x="2563" y="3473"/>
                </a:lnTo>
                <a:lnTo>
                  <a:pt x="2261" y="3654"/>
                </a:lnTo>
                <a:lnTo>
                  <a:pt x="2220" y="3611"/>
                </a:lnTo>
                <a:lnTo>
                  <a:pt x="2182" y="3567"/>
                </a:lnTo>
                <a:lnTo>
                  <a:pt x="2146" y="3525"/>
                </a:lnTo>
                <a:lnTo>
                  <a:pt x="2111" y="3482"/>
                </a:lnTo>
                <a:lnTo>
                  <a:pt x="2078" y="3440"/>
                </a:lnTo>
                <a:lnTo>
                  <a:pt x="2045" y="3398"/>
                </a:lnTo>
                <a:lnTo>
                  <a:pt x="2015" y="3356"/>
                </a:lnTo>
                <a:lnTo>
                  <a:pt x="1986" y="3314"/>
                </a:lnTo>
                <a:lnTo>
                  <a:pt x="1958" y="3273"/>
                </a:lnTo>
                <a:lnTo>
                  <a:pt x="1933" y="3232"/>
                </a:lnTo>
                <a:lnTo>
                  <a:pt x="1908" y="3190"/>
                </a:lnTo>
                <a:lnTo>
                  <a:pt x="1885" y="3149"/>
                </a:lnTo>
                <a:lnTo>
                  <a:pt x="1864" y="3108"/>
                </a:lnTo>
                <a:lnTo>
                  <a:pt x="1842" y="3067"/>
                </a:lnTo>
                <a:lnTo>
                  <a:pt x="1824" y="3025"/>
                </a:lnTo>
                <a:lnTo>
                  <a:pt x="1806" y="2985"/>
                </a:lnTo>
                <a:lnTo>
                  <a:pt x="1789" y="2944"/>
                </a:lnTo>
                <a:lnTo>
                  <a:pt x="1774" y="2904"/>
                </a:lnTo>
                <a:lnTo>
                  <a:pt x="1760" y="2863"/>
                </a:lnTo>
                <a:lnTo>
                  <a:pt x="1748" y="2823"/>
                </a:lnTo>
                <a:lnTo>
                  <a:pt x="1735" y="2781"/>
                </a:lnTo>
                <a:lnTo>
                  <a:pt x="1725" y="2741"/>
                </a:lnTo>
                <a:lnTo>
                  <a:pt x="1715" y="2700"/>
                </a:lnTo>
                <a:lnTo>
                  <a:pt x="1708" y="2660"/>
                </a:lnTo>
                <a:lnTo>
                  <a:pt x="1700" y="2619"/>
                </a:lnTo>
                <a:lnTo>
                  <a:pt x="1694" y="2578"/>
                </a:lnTo>
                <a:lnTo>
                  <a:pt x="1689" y="2537"/>
                </a:lnTo>
                <a:lnTo>
                  <a:pt x="1684" y="2496"/>
                </a:lnTo>
                <a:lnTo>
                  <a:pt x="1682" y="2455"/>
                </a:lnTo>
                <a:lnTo>
                  <a:pt x="1680" y="2414"/>
                </a:lnTo>
                <a:lnTo>
                  <a:pt x="1677" y="2372"/>
                </a:lnTo>
                <a:lnTo>
                  <a:pt x="1677" y="2331"/>
                </a:lnTo>
                <a:lnTo>
                  <a:pt x="1985" y="2159"/>
                </a:lnTo>
                <a:lnTo>
                  <a:pt x="1995" y="2153"/>
                </a:lnTo>
                <a:lnTo>
                  <a:pt x="2004" y="2146"/>
                </a:lnTo>
                <a:lnTo>
                  <a:pt x="2012" y="2138"/>
                </a:lnTo>
                <a:lnTo>
                  <a:pt x="2020" y="2130"/>
                </a:lnTo>
                <a:lnTo>
                  <a:pt x="2028" y="2121"/>
                </a:lnTo>
                <a:lnTo>
                  <a:pt x="2033" y="2111"/>
                </a:lnTo>
                <a:lnTo>
                  <a:pt x="2039" y="2101"/>
                </a:lnTo>
                <a:lnTo>
                  <a:pt x="2043" y="2090"/>
                </a:lnTo>
                <a:lnTo>
                  <a:pt x="2046" y="2078"/>
                </a:lnTo>
                <a:lnTo>
                  <a:pt x="2050" y="2066"/>
                </a:lnTo>
                <a:lnTo>
                  <a:pt x="2052" y="2052"/>
                </a:lnTo>
                <a:lnTo>
                  <a:pt x="2053" y="2038"/>
                </a:lnTo>
                <a:lnTo>
                  <a:pt x="2053" y="2022"/>
                </a:lnTo>
                <a:lnTo>
                  <a:pt x="2052" y="2007"/>
                </a:lnTo>
                <a:lnTo>
                  <a:pt x="2050" y="1990"/>
                </a:lnTo>
                <a:lnTo>
                  <a:pt x="2048" y="1972"/>
                </a:lnTo>
                <a:lnTo>
                  <a:pt x="1877" y="1339"/>
                </a:lnTo>
                <a:lnTo>
                  <a:pt x="1871" y="1325"/>
                </a:lnTo>
                <a:lnTo>
                  <a:pt x="1866" y="1310"/>
                </a:lnTo>
                <a:lnTo>
                  <a:pt x="1859" y="1297"/>
                </a:lnTo>
                <a:lnTo>
                  <a:pt x="1853" y="1284"/>
                </a:lnTo>
                <a:lnTo>
                  <a:pt x="1845" y="1273"/>
                </a:lnTo>
                <a:lnTo>
                  <a:pt x="1837" y="1262"/>
                </a:lnTo>
                <a:lnTo>
                  <a:pt x="1829" y="1253"/>
                </a:lnTo>
                <a:lnTo>
                  <a:pt x="1820" y="1244"/>
                </a:lnTo>
                <a:lnTo>
                  <a:pt x="1810" y="1237"/>
                </a:lnTo>
                <a:lnTo>
                  <a:pt x="1800" y="1231"/>
                </a:lnTo>
                <a:lnTo>
                  <a:pt x="1790" y="1225"/>
                </a:lnTo>
                <a:lnTo>
                  <a:pt x="1779" y="1221"/>
                </a:lnTo>
                <a:lnTo>
                  <a:pt x="1768" y="1218"/>
                </a:lnTo>
                <a:lnTo>
                  <a:pt x="1756" y="1215"/>
                </a:lnTo>
                <a:lnTo>
                  <a:pt x="1742" y="1213"/>
                </a:lnTo>
                <a:lnTo>
                  <a:pt x="1729" y="1213"/>
                </a:lnTo>
                <a:lnTo>
                  <a:pt x="1225" y="1252"/>
                </a:lnTo>
                <a:lnTo>
                  <a:pt x="1199" y="1254"/>
                </a:lnTo>
                <a:lnTo>
                  <a:pt x="1175" y="1258"/>
                </a:lnTo>
                <a:lnTo>
                  <a:pt x="1154" y="1262"/>
                </a:lnTo>
                <a:lnTo>
                  <a:pt x="1135" y="1268"/>
                </a:lnTo>
                <a:lnTo>
                  <a:pt x="1119" y="1274"/>
                </a:lnTo>
                <a:lnTo>
                  <a:pt x="1105" y="1281"/>
                </a:lnTo>
                <a:lnTo>
                  <a:pt x="1092" y="1290"/>
                </a:lnTo>
                <a:lnTo>
                  <a:pt x="1081" y="1300"/>
                </a:lnTo>
                <a:lnTo>
                  <a:pt x="1072" y="1311"/>
                </a:lnTo>
                <a:lnTo>
                  <a:pt x="1065" y="1323"/>
                </a:lnTo>
                <a:lnTo>
                  <a:pt x="1060" y="1337"/>
                </a:lnTo>
                <a:lnTo>
                  <a:pt x="1055" y="1351"/>
                </a:lnTo>
                <a:lnTo>
                  <a:pt x="1052" y="1367"/>
                </a:lnTo>
                <a:lnTo>
                  <a:pt x="1050" y="1384"/>
                </a:lnTo>
                <a:lnTo>
                  <a:pt x="1049" y="1403"/>
                </a:lnTo>
                <a:lnTo>
                  <a:pt x="1048" y="1423"/>
                </a:lnTo>
                <a:lnTo>
                  <a:pt x="1047" y="1494"/>
                </a:lnTo>
                <a:lnTo>
                  <a:pt x="1047" y="1565"/>
                </a:lnTo>
                <a:lnTo>
                  <a:pt x="1048" y="1636"/>
                </a:lnTo>
                <a:lnTo>
                  <a:pt x="1049" y="1705"/>
                </a:lnTo>
                <a:lnTo>
                  <a:pt x="1052" y="1773"/>
                </a:lnTo>
                <a:lnTo>
                  <a:pt x="1055" y="1841"/>
                </a:lnTo>
                <a:lnTo>
                  <a:pt x="1060" y="1906"/>
                </a:lnTo>
                <a:lnTo>
                  <a:pt x="1065" y="1972"/>
                </a:lnTo>
                <a:lnTo>
                  <a:pt x="1071" y="2037"/>
                </a:lnTo>
                <a:lnTo>
                  <a:pt x="1079" y="2100"/>
                </a:lnTo>
                <a:lnTo>
                  <a:pt x="1087" y="2163"/>
                </a:lnTo>
                <a:lnTo>
                  <a:pt x="1096" y="2225"/>
                </a:lnTo>
                <a:lnTo>
                  <a:pt x="1105" y="2286"/>
                </a:lnTo>
                <a:lnTo>
                  <a:pt x="1116" y="2347"/>
                </a:lnTo>
                <a:lnTo>
                  <a:pt x="1127" y="2406"/>
                </a:lnTo>
                <a:lnTo>
                  <a:pt x="1139" y="2465"/>
                </a:lnTo>
                <a:lnTo>
                  <a:pt x="1152" y="2523"/>
                </a:lnTo>
                <a:lnTo>
                  <a:pt x="1167" y="2580"/>
                </a:lnTo>
                <a:lnTo>
                  <a:pt x="1181" y="2636"/>
                </a:lnTo>
                <a:lnTo>
                  <a:pt x="1197" y="2692"/>
                </a:lnTo>
                <a:lnTo>
                  <a:pt x="1214" y="2747"/>
                </a:lnTo>
                <a:lnTo>
                  <a:pt x="1232" y="2801"/>
                </a:lnTo>
                <a:lnTo>
                  <a:pt x="1251" y="2855"/>
                </a:lnTo>
                <a:lnTo>
                  <a:pt x="1269" y="2908"/>
                </a:lnTo>
                <a:lnTo>
                  <a:pt x="1290" y="2960"/>
                </a:lnTo>
                <a:lnTo>
                  <a:pt x="1311" y="3012"/>
                </a:lnTo>
                <a:lnTo>
                  <a:pt x="1332" y="3063"/>
                </a:lnTo>
                <a:lnTo>
                  <a:pt x="1355" y="3113"/>
                </a:lnTo>
                <a:lnTo>
                  <a:pt x="1379" y="3164"/>
                </a:lnTo>
                <a:lnTo>
                  <a:pt x="1403" y="3213"/>
                </a:lnTo>
                <a:lnTo>
                  <a:pt x="1429" y="3262"/>
                </a:lnTo>
                <a:lnTo>
                  <a:pt x="1455" y="3310"/>
                </a:lnTo>
                <a:lnTo>
                  <a:pt x="1481" y="3356"/>
                </a:lnTo>
                <a:lnTo>
                  <a:pt x="1509" y="3404"/>
                </a:lnTo>
                <a:lnTo>
                  <a:pt x="1538" y="3451"/>
                </a:lnTo>
                <a:lnTo>
                  <a:pt x="1567" y="3497"/>
                </a:lnTo>
                <a:lnTo>
                  <a:pt x="1598" y="3543"/>
                </a:lnTo>
                <a:lnTo>
                  <a:pt x="1630" y="3587"/>
                </a:lnTo>
                <a:lnTo>
                  <a:pt x="1662" y="3633"/>
                </a:lnTo>
                <a:lnTo>
                  <a:pt x="1694" y="3676"/>
                </a:lnTo>
                <a:lnTo>
                  <a:pt x="1728" y="3721"/>
                </a:lnTo>
                <a:lnTo>
                  <a:pt x="1762" y="3764"/>
                </a:lnTo>
                <a:lnTo>
                  <a:pt x="1798" y="3808"/>
                </a:lnTo>
                <a:lnTo>
                  <a:pt x="1835" y="3850"/>
                </a:lnTo>
                <a:lnTo>
                  <a:pt x="1871" y="3893"/>
                </a:lnTo>
                <a:lnTo>
                  <a:pt x="1909" y="3935"/>
                </a:lnTo>
                <a:lnTo>
                  <a:pt x="1948" y="3976"/>
                </a:lnTo>
                <a:lnTo>
                  <a:pt x="1987" y="4018"/>
                </a:lnTo>
                <a:lnTo>
                  <a:pt x="2028" y="4060"/>
                </a:lnTo>
                <a:lnTo>
                  <a:pt x="2069" y="4100"/>
                </a:lnTo>
                <a:lnTo>
                  <a:pt x="2111" y="4141"/>
                </a:lnTo>
                <a:lnTo>
                  <a:pt x="2155" y="4181"/>
                </a:lnTo>
                <a:lnTo>
                  <a:pt x="2198" y="4221"/>
                </a:lnTo>
                <a:lnTo>
                  <a:pt x="2243" y="4261"/>
                </a:lnTo>
                <a:lnTo>
                  <a:pt x="2288" y="4302"/>
                </a:lnTo>
                <a:lnTo>
                  <a:pt x="2334" y="4341"/>
                </a:lnTo>
                <a:lnTo>
                  <a:pt x="2429" y="4420"/>
                </a:lnTo>
                <a:lnTo>
                  <a:pt x="2527" y="4498"/>
                </a:lnTo>
                <a:lnTo>
                  <a:pt x="2628" y="4576"/>
                </a:lnTo>
                <a:lnTo>
                  <a:pt x="2733" y="4654"/>
                </a:lnTo>
                <a:lnTo>
                  <a:pt x="2750" y="4663"/>
                </a:lnTo>
                <a:lnTo>
                  <a:pt x="2767" y="4670"/>
                </a:lnTo>
                <a:lnTo>
                  <a:pt x="2783" y="4677"/>
                </a:lnTo>
                <a:lnTo>
                  <a:pt x="2799" y="4683"/>
                </a:lnTo>
                <a:lnTo>
                  <a:pt x="2813" y="4686"/>
                </a:lnTo>
                <a:lnTo>
                  <a:pt x="2828" y="4687"/>
                </a:lnTo>
                <a:lnTo>
                  <a:pt x="2842" y="4687"/>
                </a:lnTo>
                <a:lnTo>
                  <a:pt x="2856" y="4685"/>
                </a:lnTo>
                <a:lnTo>
                  <a:pt x="2869" y="4682"/>
                </a:lnTo>
                <a:lnTo>
                  <a:pt x="2884" y="4675"/>
                </a:lnTo>
                <a:lnTo>
                  <a:pt x="2897" y="4666"/>
                </a:lnTo>
                <a:lnTo>
                  <a:pt x="2910" y="4655"/>
                </a:lnTo>
                <a:lnTo>
                  <a:pt x="2925" y="4641"/>
                </a:lnTo>
                <a:lnTo>
                  <a:pt x="2939" y="4625"/>
                </a:lnTo>
                <a:lnTo>
                  <a:pt x="2954" y="4606"/>
                </a:lnTo>
                <a:lnTo>
                  <a:pt x="2968" y="4585"/>
                </a:lnTo>
                <a:close/>
                <a:moveTo>
                  <a:pt x="1518" y="266"/>
                </a:moveTo>
                <a:lnTo>
                  <a:pt x="1518" y="398"/>
                </a:lnTo>
                <a:lnTo>
                  <a:pt x="2656" y="398"/>
                </a:lnTo>
                <a:lnTo>
                  <a:pt x="2656" y="266"/>
                </a:lnTo>
                <a:lnTo>
                  <a:pt x="1518" y="266"/>
                </a:lnTo>
                <a:close/>
                <a:moveTo>
                  <a:pt x="525" y="656"/>
                </a:moveTo>
                <a:lnTo>
                  <a:pt x="525" y="5209"/>
                </a:lnTo>
                <a:lnTo>
                  <a:pt x="3595" y="5209"/>
                </a:lnTo>
                <a:lnTo>
                  <a:pt x="3595" y="656"/>
                </a:lnTo>
                <a:lnTo>
                  <a:pt x="525" y="6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6" name="Shape"/>
          <p:cNvSpPr/>
          <p:nvPr/>
        </p:nvSpPr>
        <p:spPr bwMode="auto">
          <a:xfrm>
            <a:off x="5937217" y="3288086"/>
            <a:ext cx="302305" cy="312037"/>
          </a:xfrm>
          <a:custGeom>
            <a:avLst/>
            <a:gdLst>
              <a:gd name="T0" fmla="*/ 647115728 w 5608"/>
              <a:gd name="T1" fmla="*/ 107108861 h 5444"/>
              <a:gd name="T2" fmla="*/ 482682772 w 5608"/>
              <a:gd name="T3" fmla="*/ 308963069 h 5444"/>
              <a:gd name="T4" fmla="*/ 482682772 w 5608"/>
              <a:gd name="T5" fmla="*/ 529535615 h 5444"/>
              <a:gd name="T6" fmla="*/ 644346208 w 5608"/>
              <a:gd name="T7" fmla="*/ 535543626 h 5444"/>
              <a:gd name="T8" fmla="*/ 640769238 w 5608"/>
              <a:gd name="T9" fmla="*/ 552412978 h 5444"/>
              <a:gd name="T10" fmla="*/ 635345695 w 5608"/>
              <a:gd name="T11" fmla="*/ 567664894 h 5444"/>
              <a:gd name="T12" fmla="*/ 628191414 w 5608"/>
              <a:gd name="T13" fmla="*/ 581299033 h 5444"/>
              <a:gd name="T14" fmla="*/ 619537048 w 5608"/>
              <a:gd name="T15" fmla="*/ 593199791 h 5444"/>
              <a:gd name="T16" fmla="*/ 609382596 w 5608"/>
              <a:gd name="T17" fmla="*/ 603598716 h 5444"/>
              <a:gd name="T18" fmla="*/ 598305198 w 5608"/>
              <a:gd name="T19" fmla="*/ 612148996 h 5444"/>
              <a:gd name="T20" fmla="*/ 585958366 w 5608"/>
              <a:gd name="T21" fmla="*/ 618966235 h 5444"/>
              <a:gd name="T22" fmla="*/ 572918899 w 5608"/>
              <a:gd name="T23" fmla="*/ 624165358 h 5444"/>
              <a:gd name="T24" fmla="*/ 559187477 w 5608"/>
              <a:gd name="T25" fmla="*/ 627400572 h 5444"/>
              <a:gd name="T26" fmla="*/ 544994072 w 5608"/>
              <a:gd name="T27" fmla="*/ 628902744 h 5444"/>
              <a:gd name="T28" fmla="*/ 106852564 w 5608"/>
              <a:gd name="T29" fmla="*/ 629018348 h 5444"/>
              <a:gd name="T30" fmla="*/ 90582274 w 5608"/>
              <a:gd name="T31" fmla="*/ 627862988 h 5444"/>
              <a:gd name="T32" fmla="*/ 75119775 w 5608"/>
              <a:gd name="T33" fmla="*/ 624165358 h 5444"/>
              <a:gd name="T34" fmla="*/ 60580563 w 5608"/>
              <a:gd name="T35" fmla="*/ 618388215 h 5444"/>
              <a:gd name="T36" fmla="*/ 47079792 w 5608"/>
              <a:gd name="T37" fmla="*/ 610646823 h 5444"/>
              <a:gd name="T38" fmla="*/ 35079108 w 5608"/>
              <a:gd name="T39" fmla="*/ 601172391 h 5444"/>
              <a:gd name="T40" fmla="*/ 24347517 w 5608"/>
              <a:gd name="T41" fmla="*/ 589964577 h 5444"/>
              <a:gd name="T42" fmla="*/ 15462499 w 5608"/>
              <a:gd name="T43" fmla="*/ 577254931 h 5444"/>
              <a:gd name="T44" fmla="*/ 8308219 w 5608"/>
              <a:gd name="T45" fmla="*/ 563505188 h 5444"/>
              <a:gd name="T46" fmla="*/ 3230823 w 5608"/>
              <a:gd name="T47" fmla="*/ 548600084 h 5444"/>
              <a:gd name="T48" fmla="*/ 461643 w 5608"/>
              <a:gd name="T49" fmla="*/ 532770829 h 5444"/>
              <a:gd name="T50" fmla="*/ 0 w 5608"/>
              <a:gd name="T51" fmla="*/ 107108861 h 5444"/>
              <a:gd name="T52" fmla="*/ 461643 w 5608"/>
              <a:gd name="T53" fmla="*/ 96247520 h 5444"/>
              <a:gd name="T54" fmla="*/ 3230823 w 5608"/>
              <a:gd name="T55" fmla="*/ 80418264 h 5444"/>
              <a:gd name="T56" fmla="*/ 8308219 w 5608"/>
              <a:gd name="T57" fmla="*/ 65513161 h 5444"/>
              <a:gd name="T58" fmla="*/ 15462499 w 5608"/>
              <a:gd name="T59" fmla="*/ 51763418 h 5444"/>
              <a:gd name="T60" fmla="*/ 24347517 w 5608"/>
              <a:gd name="T61" fmla="*/ 39169375 h 5444"/>
              <a:gd name="T62" fmla="*/ 35079108 w 5608"/>
              <a:gd name="T63" fmla="*/ 27961562 h 5444"/>
              <a:gd name="T64" fmla="*/ 47079792 w 5608"/>
              <a:gd name="T65" fmla="*/ 18486789 h 5444"/>
              <a:gd name="T66" fmla="*/ 60580563 w 5608"/>
              <a:gd name="T67" fmla="*/ 10745397 h 5444"/>
              <a:gd name="T68" fmla="*/ 75119775 w 5608"/>
              <a:gd name="T69" fmla="*/ 4968254 h 5444"/>
              <a:gd name="T70" fmla="*/ 90582274 w 5608"/>
              <a:gd name="T71" fmla="*/ 1386569 h 5444"/>
              <a:gd name="T72" fmla="*/ 106852564 w 5608"/>
              <a:gd name="T73" fmla="*/ 0 h 5444"/>
              <a:gd name="T74" fmla="*/ 134085096 w 5608"/>
              <a:gd name="T75" fmla="*/ 56847276 h 5444"/>
              <a:gd name="T76" fmla="*/ 508069071 w 5608"/>
              <a:gd name="T77" fmla="*/ 56847276 h 5444"/>
              <a:gd name="T78" fmla="*/ 190280558 w 5608"/>
              <a:gd name="T79" fmla="*/ 90355113 h 5444"/>
              <a:gd name="T80" fmla="*/ 273708552 w 5608"/>
              <a:gd name="T81" fmla="*/ 90355113 h 5444"/>
              <a:gd name="T82" fmla="*/ 64388524 w 5608"/>
              <a:gd name="T83" fmla="*/ 565700645 h 5444"/>
              <a:gd name="T84" fmla="*/ 64388524 w 5608"/>
              <a:gd name="T85" fmla="*/ 498454444 h 544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5608" h="5444">
                <a:moveTo>
                  <a:pt x="926" y="0"/>
                </a:moveTo>
                <a:lnTo>
                  <a:pt x="4681" y="0"/>
                </a:lnTo>
                <a:lnTo>
                  <a:pt x="5608" y="927"/>
                </a:lnTo>
                <a:lnTo>
                  <a:pt x="5608" y="3234"/>
                </a:lnTo>
                <a:lnTo>
                  <a:pt x="4183" y="3234"/>
                </a:lnTo>
                <a:lnTo>
                  <a:pt x="4183" y="2674"/>
                </a:lnTo>
                <a:lnTo>
                  <a:pt x="2679" y="3899"/>
                </a:lnTo>
                <a:lnTo>
                  <a:pt x="4183" y="5123"/>
                </a:lnTo>
                <a:lnTo>
                  <a:pt x="4183" y="4583"/>
                </a:lnTo>
                <a:lnTo>
                  <a:pt x="5589" y="4583"/>
                </a:lnTo>
                <a:lnTo>
                  <a:pt x="5584" y="4635"/>
                </a:lnTo>
                <a:lnTo>
                  <a:pt x="5575" y="4685"/>
                </a:lnTo>
                <a:lnTo>
                  <a:pt x="5565" y="4734"/>
                </a:lnTo>
                <a:lnTo>
                  <a:pt x="5553" y="4781"/>
                </a:lnTo>
                <a:lnTo>
                  <a:pt x="5539" y="4827"/>
                </a:lnTo>
                <a:lnTo>
                  <a:pt x="5523" y="4871"/>
                </a:lnTo>
                <a:lnTo>
                  <a:pt x="5506" y="4913"/>
                </a:lnTo>
                <a:lnTo>
                  <a:pt x="5487" y="4955"/>
                </a:lnTo>
                <a:lnTo>
                  <a:pt x="5467" y="4994"/>
                </a:lnTo>
                <a:lnTo>
                  <a:pt x="5444" y="5031"/>
                </a:lnTo>
                <a:lnTo>
                  <a:pt x="5421" y="5067"/>
                </a:lnTo>
                <a:lnTo>
                  <a:pt x="5395" y="5103"/>
                </a:lnTo>
                <a:lnTo>
                  <a:pt x="5369" y="5134"/>
                </a:lnTo>
                <a:lnTo>
                  <a:pt x="5341" y="5166"/>
                </a:lnTo>
                <a:lnTo>
                  <a:pt x="5312" y="5196"/>
                </a:lnTo>
                <a:lnTo>
                  <a:pt x="5281" y="5224"/>
                </a:lnTo>
                <a:lnTo>
                  <a:pt x="5251" y="5251"/>
                </a:lnTo>
                <a:lnTo>
                  <a:pt x="5218" y="5275"/>
                </a:lnTo>
                <a:lnTo>
                  <a:pt x="5185" y="5298"/>
                </a:lnTo>
                <a:lnTo>
                  <a:pt x="5151" y="5320"/>
                </a:lnTo>
                <a:lnTo>
                  <a:pt x="5114" y="5339"/>
                </a:lnTo>
                <a:lnTo>
                  <a:pt x="5078" y="5357"/>
                </a:lnTo>
                <a:lnTo>
                  <a:pt x="5041" y="5374"/>
                </a:lnTo>
                <a:lnTo>
                  <a:pt x="5004" y="5388"/>
                </a:lnTo>
                <a:lnTo>
                  <a:pt x="4965" y="5402"/>
                </a:lnTo>
                <a:lnTo>
                  <a:pt x="4926" y="5412"/>
                </a:lnTo>
                <a:lnTo>
                  <a:pt x="4887" y="5422"/>
                </a:lnTo>
                <a:lnTo>
                  <a:pt x="4846" y="5430"/>
                </a:lnTo>
                <a:lnTo>
                  <a:pt x="4806" y="5436"/>
                </a:lnTo>
                <a:lnTo>
                  <a:pt x="4764" y="5440"/>
                </a:lnTo>
                <a:lnTo>
                  <a:pt x="4723" y="5443"/>
                </a:lnTo>
                <a:lnTo>
                  <a:pt x="4681" y="5444"/>
                </a:lnTo>
                <a:lnTo>
                  <a:pt x="926" y="5444"/>
                </a:lnTo>
                <a:lnTo>
                  <a:pt x="879" y="5443"/>
                </a:lnTo>
                <a:lnTo>
                  <a:pt x="832" y="5439"/>
                </a:lnTo>
                <a:lnTo>
                  <a:pt x="785" y="5434"/>
                </a:lnTo>
                <a:lnTo>
                  <a:pt x="739" y="5425"/>
                </a:lnTo>
                <a:lnTo>
                  <a:pt x="695" y="5414"/>
                </a:lnTo>
                <a:lnTo>
                  <a:pt x="651" y="5402"/>
                </a:lnTo>
                <a:lnTo>
                  <a:pt x="608" y="5388"/>
                </a:lnTo>
                <a:lnTo>
                  <a:pt x="566" y="5371"/>
                </a:lnTo>
                <a:lnTo>
                  <a:pt x="525" y="5352"/>
                </a:lnTo>
                <a:lnTo>
                  <a:pt x="485" y="5331"/>
                </a:lnTo>
                <a:lnTo>
                  <a:pt x="447" y="5309"/>
                </a:lnTo>
                <a:lnTo>
                  <a:pt x="408" y="5285"/>
                </a:lnTo>
                <a:lnTo>
                  <a:pt x="372" y="5259"/>
                </a:lnTo>
                <a:lnTo>
                  <a:pt x="337" y="5231"/>
                </a:lnTo>
                <a:lnTo>
                  <a:pt x="304" y="5203"/>
                </a:lnTo>
                <a:lnTo>
                  <a:pt x="271" y="5172"/>
                </a:lnTo>
                <a:lnTo>
                  <a:pt x="240" y="5140"/>
                </a:lnTo>
                <a:lnTo>
                  <a:pt x="211" y="5106"/>
                </a:lnTo>
                <a:lnTo>
                  <a:pt x="184" y="5071"/>
                </a:lnTo>
                <a:lnTo>
                  <a:pt x="158" y="5034"/>
                </a:lnTo>
                <a:lnTo>
                  <a:pt x="134" y="4996"/>
                </a:lnTo>
                <a:lnTo>
                  <a:pt x="111" y="4958"/>
                </a:lnTo>
                <a:lnTo>
                  <a:pt x="91" y="4917"/>
                </a:lnTo>
                <a:lnTo>
                  <a:pt x="72" y="4877"/>
                </a:lnTo>
                <a:lnTo>
                  <a:pt x="56" y="4834"/>
                </a:lnTo>
                <a:lnTo>
                  <a:pt x="41" y="4792"/>
                </a:lnTo>
                <a:lnTo>
                  <a:pt x="28" y="4748"/>
                </a:lnTo>
                <a:lnTo>
                  <a:pt x="18" y="4703"/>
                </a:lnTo>
                <a:lnTo>
                  <a:pt x="10" y="4658"/>
                </a:lnTo>
                <a:lnTo>
                  <a:pt x="4" y="4611"/>
                </a:lnTo>
                <a:lnTo>
                  <a:pt x="1" y="4564"/>
                </a:lnTo>
                <a:lnTo>
                  <a:pt x="0" y="4517"/>
                </a:lnTo>
                <a:lnTo>
                  <a:pt x="0" y="927"/>
                </a:lnTo>
                <a:lnTo>
                  <a:pt x="1" y="880"/>
                </a:lnTo>
                <a:lnTo>
                  <a:pt x="4" y="833"/>
                </a:lnTo>
                <a:lnTo>
                  <a:pt x="10" y="787"/>
                </a:lnTo>
                <a:lnTo>
                  <a:pt x="18" y="741"/>
                </a:lnTo>
                <a:lnTo>
                  <a:pt x="28" y="696"/>
                </a:lnTo>
                <a:lnTo>
                  <a:pt x="41" y="653"/>
                </a:lnTo>
                <a:lnTo>
                  <a:pt x="56" y="610"/>
                </a:lnTo>
                <a:lnTo>
                  <a:pt x="72" y="567"/>
                </a:lnTo>
                <a:lnTo>
                  <a:pt x="91" y="527"/>
                </a:lnTo>
                <a:lnTo>
                  <a:pt x="111" y="486"/>
                </a:lnTo>
                <a:lnTo>
                  <a:pt x="134" y="448"/>
                </a:lnTo>
                <a:lnTo>
                  <a:pt x="158" y="410"/>
                </a:lnTo>
                <a:lnTo>
                  <a:pt x="184" y="374"/>
                </a:lnTo>
                <a:lnTo>
                  <a:pt x="211" y="339"/>
                </a:lnTo>
                <a:lnTo>
                  <a:pt x="240" y="306"/>
                </a:lnTo>
                <a:lnTo>
                  <a:pt x="271" y="273"/>
                </a:lnTo>
                <a:lnTo>
                  <a:pt x="304" y="242"/>
                </a:lnTo>
                <a:lnTo>
                  <a:pt x="337" y="213"/>
                </a:lnTo>
                <a:lnTo>
                  <a:pt x="372" y="185"/>
                </a:lnTo>
                <a:lnTo>
                  <a:pt x="408" y="160"/>
                </a:lnTo>
                <a:lnTo>
                  <a:pt x="447" y="135"/>
                </a:lnTo>
                <a:lnTo>
                  <a:pt x="485" y="113"/>
                </a:lnTo>
                <a:lnTo>
                  <a:pt x="525" y="93"/>
                </a:lnTo>
                <a:lnTo>
                  <a:pt x="566" y="74"/>
                </a:lnTo>
                <a:lnTo>
                  <a:pt x="608" y="58"/>
                </a:lnTo>
                <a:lnTo>
                  <a:pt x="651" y="43"/>
                </a:lnTo>
                <a:lnTo>
                  <a:pt x="695" y="30"/>
                </a:lnTo>
                <a:lnTo>
                  <a:pt x="739" y="19"/>
                </a:lnTo>
                <a:lnTo>
                  <a:pt x="785" y="12"/>
                </a:lnTo>
                <a:lnTo>
                  <a:pt x="832" y="5"/>
                </a:lnTo>
                <a:lnTo>
                  <a:pt x="879" y="2"/>
                </a:lnTo>
                <a:lnTo>
                  <a:pt x="926" y="0"/>
                </a:lnTo>
                <a:close/>
                <a:moveTo>
                  <a:pt x="4403" y="492"/>
                </a:moveTo>
                <a:lnTo>
                  <a:pt x="1162" y="492"/>
                </a:lnTo>
                <a:lnTo>
                  <a:pt x="1162" y="2201"/>
                </a:lnTo>
                <a:lnTo>
                  <a:pt x="4403" y="2201"/>
                </a:lnTo>
                <a:lnTo>
                  <a:pt x="4403" y="492"/>
                </a:lnTo>
                <a:close/>
                <a:moveTo>
                  <a:pt x="2372" y="782"/>
                </a:moveTo>
                <a:lnTo>
                  <a:pt x="1649" y="782"/>
                </a:lnTo>
                <a:lnTo>
                  <a:pt x="1649" y="1856"/>
                </a:lnTo>
                <a:lnTo>
                  <a:pt x="2372" y="1856"/>
                </a:lnTo>
                <a:lnTo>
                  <a:pt x="2372" y="782"/>
                </a:lnTo>
                <a:close/>
                <a:moveTo>
                  <a:pt x="558" y="4314"/>
                </a:moveTo>
                <a:lnTo>
                  <a:pt x="558" y="4896"/>
                </a:lnTo>
                <a:lnTo>
                  <a:pt x="1093" y="4896"/>
                </a:lnTo>
                <a:lnTo>
                  <a:pt x="1093" y="4314"/>
                </a:lnTo>
                <a:lnTo>
                  <a:pt x="558" y="43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7" name="Shape"/>
          <p:cNvSpPr/>
          <p:nvPr/>
        </p:nvSpPr>
        <p:spPr bwMode="auto">
          <a:xfrm>
            <a:off x="5935718" y="4512937"/>
            <a:ext cx="310260" cy="293713"/>
          </a:xfrm>
          <a:custGeom>
            <a:avLst/>
            <a:gdLst>
              <a:gd name="T0" fmla="*/ 576551976 w 5778"/>
              <a:gd name="T1" fmla="*/ 0 h 5471"/>
              <a:gd name="T2" fmla="*/ 587313346 w 5778"/>
              <a:gd name="T3" fmla="*/ 1630345 h 5471"/>
              <a:gd name="T4" fmla="*/ 597313772 w 5778"/>
              <a:gd name="T5" fmla="*/ 5326145 h 5471"/>
              <a:gd name="T6" fmla="*/ 606227510 w 5778"/>
              <a:gd name="T7" fmla="*/ 10761067 h 5471"/>
              <a:gd name="T8" fmla="*/ 613836301 w 5778"/>
              <a:gd name="T9" fmla="*/ 17717886 h 5471"/>
              <a:gd name="T10" fmla="*/ 620141132 w 5778"/>
              <a:gd name="T11" fmla="*/ 26087495 h 5471"/>
              <a:gd name="T12" fmla="*/ 624815273 w 5778"/>
              <a:gd name="T13" fmla="*/ 35544220 h 5471"/>
              <a:gd name="T14" fmla="*/ 627424180 w 5778"/>
              <a:gd name="T15" fmla="*/ 45979283 h 5471"/>
              <a:gd name="T16" fmla="*/ 628076324 w 5778"/>
              <a:gd name="T17" fmla="*/ 382291463 h 5471"/>
              <a:gd name="T18" fmla="*/ 627424180 w 5778"/>
              <a:gd name="T19" fmla="*/ 390552294 h 5471"/>
              <a:gd name="T20" fmla="*/ 624815273 w 5778"/>
              <a:gd name="T21" fmla="*/ 400987358 h 5471"/>
              <a:gd name="T22" fmla="*/ 620141132 w 5778"/>
              <a:gd name="T23" fmla="*/ 410444083 h 5471"/>
              <a:gd name="T24" fmla="*/ 613836301 w 5778"/>
              <a:gd name="T25" fmla="*/ 418814021 h 5471"/>
              <a:gd name="T26" fmla="*/ 606227510 w 5778"/>
              <a:gd name="T27" fmla="*/ 425770511 h 5471"/>
              <a:gd name="T28" fmla="*/ 597313772 w 5778"/>
              <a:gd name="T29" fmla="*/ 431205433 h 5471"/>
              <a:gd name="T30" fmla="*/ 587313346 w 5778"/>
              <a:gd name="T31" fmla="*/ 434901233 h 5471"/>
              <a:gd name="T32" fmla="*/ 576551976 w 5778"/>
              <a:gd name="T33" fmla="*/ 436531907 h 5471"/>
              <a:gd name="T34" fmla="*/ 51633149 w 5778"/>
              <a:gd name="T35" fmla="*/ 436531907 h 5471"/>
              <a:gd name="T36" fmla="*/ 40871778 w 5778"/>
              <a:gd name="T37" fmla="*/ 434901233 h 5471"/>
              <a:gd name="T38" fmla="*/ 30871023 w 5778"/>
              <a:gd name="T39" fmla="*/ 431205433 h 5471"/>
              <a:gd name="T40" fmla="*/ 21957614 w 5778"/>
              <a:gd name="T41" fmla="*/ 425770511 h 5471"/>
              <a:gd name="T42" fmla="*/ 14131223 w 5778"/>
              <a:gd name="T43" fmla="*/ 418814021 h 5471"/>
              <a:gd name="T44" fmla="*/ 7826391 w 5778"/>
              <a:gd name="T45" fmla="*/ 410444083 h 5471"/>
              <a:gd name="T46" fmla="*/ 3369852 w 5778"/>
              <a:gd name="T47" fmla="*/ 400987358 h 5471"/>
              <a:gd name="T48" fmla="*/ 652144 w 5778"/>
              <a:gd name="T49" fmla="*/ 390552294 h 5471"/>
              <a:gd name="T50" fmla="*/ 0 w 5778"/>
              <a:gd name="T51" fmla="*/ 54240444 h 5471"/>
              <a:gd name="T52" fmla="*/ 652144 w 5778"/>
              <a:gd name="T53" fmla="*/ 45979283 h 5471"/>
              <a:gd name="T54" fmla="*/ 3369852 w 5778"/>
              <a:gd name="T55" fmla="*/ 35544220 h 5471"/>
              <a:gd name="T56" fmla="*/ 7826391 w 5778"/>
              <a:gd name="T57" fmla="*/ 26087495 h 5471"/>
              <a:gd name="T58" fmla="*/ 14131223 w 5778"/>
              <a:gd name="T59" fmla="*/ 17717886 h 5471"/>
              <a:gd name="T60" fmla="*/ 21957614 w 5778"/>
              <a:gd name="T61" fmla="*/ 10761067 h 5471"/>
              <a:gd name="T62" fmla="*/ 30871023 w 5778"/>
              <a:gd name="T63" fmla="*/ 5326145 h 5471"/>
              <a:gd name="T64" fmla="*/ 40871778 w 5778"/>
              <a:gd name="T65" fmla="*/ 1630345 h 5471"/>
              <a:gd name="T66" fmla="*/ 51633149 w 5778"/>
              <a:gd name="T67" fmla="*/ 0 h 5471"/>
              <a:gd name="T68" fmla="*/ 154355774 w 5778"/>
              <a:gd name="T69" fmla="*/ 556643094 h 5471"/>
              <a:gd name="T70" fmla="*/ 206749868 w 5778"/>
              <a:gd name="T71" fmla="*/ 548382263 h 5471"/>
              <a:gd name="T72" fmla="*/ 259143962 w 5778"/>
              <a:gd name="T73" fmla="*/ 543273344 h 5471"/>
              <a:gd name="T74" fmla="*/ 384150602 w 5778"/>
              <a:gd name="T75" fmla="*/ 543925679 h 5471"/>
              <a:gd name="T76" fmla="*/ 434370662 w 5778"/>
              <a:gd name="T77" fmla="*/ 549034269 h 5471"/>
              <a:gd name="T78" fmla="*/ 484699193 w 5778"/>
              <a:gd name="T79" fmla="*/ 556643094 h 5471"/>
              <a:gd name="T80" fmla="*/ 154355774 w 5778"/>
              <a:gd name="T81" fmla="*/ 556643094 h 5471"/>
              <a:gd name="T82" fmla="*/ 577856264 w 5778"/>
              <a:gd name="T83" fmla="*/ 339681647 h 5471"/>
              <a:gd name="T84" fmla="*/ 524049081 w 5778"/>
              <a:gd name="T85" fmla="*/ 365117135 h 5471"/>
              <a:gd name="T86" fmla="*/ 517309707 w 5778"/>
              <a:gd name="T87" fmla="*/ 366203922 h 5471"/>
              <a:gd name="T88" fmla="*/ 509700587 w 5778"/>
              <a:gd name="T89" fmla="*/ 370334502 h 5471"/>
              <a:gd name="T90" fmla="*/ 504156700 w 5778"/>
              <a:gd name="T91" fmla="*/ 376965318 h 5471"/>
              <a:gd name="T92" fmla="*/ 501548123 w 5778"/>
              <a:gd name="T93" fmla="*/ 385334927 h 5471"/>
              <a:gd name="T94" fmla="*/ 501874195 w 5778"/>
              <a:gd name="T95" fmla="*/ 392182969 h 5471"/>
              <a:gd name="T96" fmla="*/ 505243718 w 5778"/>
              <a:gd name="T97" fmla="*/ 400226574 h 5471"/>
              <a:gd name="T98" fmla="*/ 511439748 w 5778"/>
              <a:gd name="T99" fmla="*/ 406422280 h 5471"/>
              <a:gd name="T100" fmla="*/ 519483741 w 5778"/>
              <a:gd name="T101" fmla="*/ 409792077 h 5471"/>
              <a:gd name="T102" fmla="*/ 526331916 w 5778"/>
              <a:gd name="T103" fmla="*/ 410009302 h 5471"/>
              <a:gd name="T104" fmla="*/ 534701981 w 5778"/>
              <a:gd name="T105" fmla="*/ 407509396 h 5471"/>
              <a:gd name="T106" fmla="*/ 541441355 w 5778"/>
              <a:gd name="T107" fmla="*/ 402074474 h 5471"/>
              <a:gd name="T108" fmla="*/ 545572152 w 5778"/>
              <a:gd name="T109" fmla="*/ 394465649 h 5471"/>
              <a:gd name="T110" fmla="*/ 546659169 w 5778"/>
              <a:gd name="T111" fmla="*/ 387617608 h 5471"/>
              <a:gd name="T112" fmla="*/ 544811207 w 5778"/>
              <a:gd name="T113" fmla="*/ 378921666 h 5471"/>
              <a:gd name="T114" fmla="*/ 539919465 w 5778"/>
              <a:gd name="T115" fmla="*/ 371747622 h 5471"/>
              <a:gd name="T116" fmla="*/ 532854019 w 5778"/>
              <a:gd name="T117" fmla="*/ 366965035 h 5471"/>
              <a:gd name="T118" fmla="*/ 524049081 w 5778"/>
              <a:gd name="T119" fmla="*/ 365117135 h 547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778" h="5471">
                <a:moveTo>
                  <a:pt x="500" y="0"/>
                </a:moveTo>
                <a:lnTo>
                  <a:pt x="5278" y="0"/>
                </a:lnTo>
                <a:lnTo>
                  <a:pt x="5304" y="0"/>
                </a:lnTo>
                <a:lnTo>
                  <a:pt x="5328" y="2"/>
                </a:lnTo>
                <a:lnTo>
                  <a:pt x="5354" y="5"/>
                </a:lnTo>
                <a:lnTo>
                  <a:pt x="5379" y="10"/>
                </a:lnTo>
                <a:lnTo>
                  <a:pt x="5403" y="15"/>
                </a:lnTo>
                <a:lnTo>
                  <a:pt x="5427" y="22"/>
                </a:lnTo>
                <a:lnTo>
                  <a:pt x="5450" y="30"/>
                </a:lnTo>
                <a:lnTo>
                  <a:pt x="5472" y="39"/>
                </a:lnTo>
                <a:lnTo>
                  <a:pt x="5495" y="49"/>
                </a:lnTo>
                <a:lnTo>
                  <a:pt x="5516" y="60"/>
                </a:lnTo>
                <a:lnTo>
                  <a:pt x="5537" y="72"/>
                </a:lnTo>
                <a:lnTo>
                  <a:pt x="5557" y="85"/>
                </a:lnTo>
                <a:lnTo>
                  <a:pt x="5577" y="99"/>
                </a:lnTo>
                <a:lnTo>
                  <a:pt x="5596" y="113"/>
                </a:lnTo>
                <a:lnTo>
                  <a:pt x="5614" y="130"/>
                </a:lnTo>
                <a:lnTo>
                  <a:pt x="5631" y="146"/>
                </a:lnTo>
                <a:lnTo>
                  <a:pt x="5647" y="163"/>
                </a:lnTo>
                <a:lnTo>
                  <a:pt x="5663" y="181"/>
                </a:lnTo>
                <a:lnTo>
                  <a:pt x="5679" y="200"/>
                </a:lnTo>
                <a:lnTo>
                  <a:pt x="5692" y="220"/>
                </a:lnTo>
                <a:lnTo>
                  <a:pt x="5705" y="240"/>
                </a:lnTo>
                <a:lnTo>
                  <a:pt x="5718" y="261"/>
                </a:lnTo>
                <a:lnTo>
                  <a:pt x="5729" y="283"/>
                </a:lnTo>
                <a:lnTo>
                  <a:pt x="5739" y="305"/>
                </a:lnTo>
                <a:lnTo>
                  <a:pt x="5748" y="327"/>
                </a:lnTo>
                <a:lnTo>
                  <a:pt x="5755" y="351"/>
                </a:lnTo>
                <a:lnTo>
                  <a:pt x="5762" y="374"/>
                </a:lnTo>
                <a:lnTo>
                  <a:pt x="5768" y="399"/>
                </a:lnTo>
                <a:lnTo>
                  <a:pt x="5772" y="423"/>
                </a:lnTo>
                <a:lnTo>
                  <a:pt x="5775" y="448"/>
                </a:lnTo>
                <a:lnTo>
                  <a:pt x="5778" y="473"/>
                </a:lnTo>
                <a:lnTo>
                  <a:pt x="5778" y="499"/>
                </a:lnTo>
                <a:lnTo>
                  <a:pt x="5778" y="3517"/>
                </a:lnTo>
                <a:lnTo>
                  <a:pt x="5778" y="3543"/>
                </a:lnTo>
                <a:lnTo>
                  <a:pt x="5775" y="3568"/>
                </a:lnTo>
                <a:lnTo>
                  <a:pt x="5772" y="3593"/>
                </a:lnTo>
                <a:lnTo>
                  <a:pt x="5768" y="3617"/>
                </a:lnTo>
                <a:lnTo>
                  <a:pt x="5762" y="3642"/>
                </a:lnTo>
                <a:lnTo>
                  <a:pt x="5755" y="3665"/>
                </a:lnTo>
                <a:lnTo>
                  <a:pt x="5748" y="3689"/>
                </a:lnTo>
                <a:lnTo>
                  <a:pt x="5739" y="3711"/>
                </a:lnTo>
                <a:lnTo>
                  <a:pt x="5729" y="3733"/>
                </a:lnTo>
                <a:lnTo>
                  <a:pt x="5718" y="3754"/>
                </a:lnTo>
                <a:lnTo>
                  <a:pt x="5705" y="3776"/>
                </a:lnTo>
                <a:lnTo>
                  <a:pt x="5692" y="3796"/>
                </a:lnTo>
                <a:lnTo>
                  <a:pt x="5679" y="3816"/>
                </a:lnTo>
                <a:lnTo>
                  <a:pt x="5663" y="3835"/>
                </a:lnTo>
                <a:lnTo>
                  <a:pt x="5647" y="3853"/>
                </a:lnTo>
                <a:lnTo>
                  <a:pt x="5631" y="3870"/>
                </a:lnTo>
                <a:lnTo>
                  <a:pt x="5614" y="3887"/>
                </a:lnTo>
                <a:lnTo>
                  <a:pt x="5596" y="3903"/>
                </a:lnTo>
                <a:lnTo>
                  <a:pt x="5577" y="3917"/>
                </a:lnTo>
                <a:lnTo>
                  <a:pt x="5557" y="3932"/>
                </a:lnTo>
                <a:lnTo>
                  <a:pt x="5537" y="3944"/>
                </a:lnTo>
                <a:lnTo>
                  <a:pt x="5516" y="3956"/>
                </a:lnTo>
                <a:lnTo>
                  <a:pt x="5495" y="3967"/>
                </a:lnTo>
                <a:lnTo>
                  <a:pt x="5472" y="3977"/>
                </a:lnTo>
                <a:lnTo>
                  <a:pt x="5450" y="3986"/>
                </a:lnTo>
                <a:lnTo>
                  <a:pt x="5427" y="3994"/>
                </a:lnTo>
                <a:lnTo>
                  <a:pt x="5403" y="4001"/>
                </a:lnTo>
                <a:lnTo>
                  <a:pt x="5379" y="4006"/>
                </a:lnTo>
                <a:lnTo>
                  <a:pt x="5354" y="4011"/>
                </a:lnTo>
                <a:lnTo>
                  <a:pt x="5328" y="4014"/>
                </a:lnTo>
                <a:lnTo>
                  <a:pt x="5304" y="4016"/>
                </a:lnTo>
                <a:lnTo>
                  <a:pt x="5278" y="4016"/>
                </a:lnTo>
                <a:lnTo>
                  <a:pt x="500" y="4016"/>
                </a:lnTo>
                <a:lnTo>
                  <a:pt x="475" y="4016"/>
                </a:lnTo>
                <a:lnTo>
                  <a:pt x="449" y="4014"/>
                </a:lnTo>
                <a:lnTo>
                  <a:pt x="425" y="4011"/>
                </a:lnTo>
                <a:lnTo>
                  <a:pt x="400" y="4006"/>
                </a:lnTo>
                <a:lnTo>
                  <a:pt x="376" y="4001"/>
                </a:lnTo>
                <a:lnTo>
                  <a:pt x="352" y="3994"/>
                </a:lnTo>
                <a:lnTo>
                  <a:pt x="329" y="3986"/>
                </a:lnTo>
                <a:lnTo>
                  <a:pt x="305" y="3977"/>
                </a:lnTo>
                <a:lnTo>
                  <a:pt x="284" y="3967"/>
                </a:lnTo>
                <a:lnTo>
                  <a:pt x="262" y="3956"/>
                </a:lnTo>
                <a:lnTo>
                  <a:pt x="242" y="3944"/>
                </a:lnTo>
                <a:lnTo>
                  <a:pt x="221" y="3932"/>
                </a:lnTo>
                <a:lnTo>
                  <a:pt x="202" y="3917"/>
                </a:lnTo>
                <a:lnTo>
                  <a:pt x="183" y="3903"/>
                </a:lnTo>
                <a:lnTo>
                  <a:pt x="165" y="3887"/>
                </a:lnTo>
                <a:lnTo>
                  <a:pt x="147" y="3870"/>
                </a:lnTo>
                <a:lnTo>
                  <a:pt x="130" y="3853"/>
                </a:lnTo>
                <a:lnTo>
                  <a:pt x="115" y="3835"/>
                </a:lnTo>
                <a:lnTo>
                  <a:pt x="100" y="3816"/>
                </a:lnTo>
                <a:lnTo>
                  <a:pt x="86" y="3796"/>
                </a:lnTo>
                <a:lnTo>
                  <a:pt x="72" y="3776"/>
                </a:lnTo>
                <a:lnTo>
                  <a:pt x="61" y="3754"/>
                </a:lnTo>
                <a:lnTo>
                  <a:pt x="50" y="3733"/>
                </a:lnTo>
                <a:lnTo>
                  <a:pt x="40" y="3711"/>
                </a:lnTo>
                <a:lnTo>
                  <a:pt x="31" y="3689"/>
                </a:lnTo>
                <a:lnTo>
                  <a:pt x="22" y="3665"/>
                </a:lnTo>
                <a:lnTo>
                  <a:pt x="16" y="3642"/>
                </a:lnTo>
                <a:lnTo>
                  <a:pt x="10" y="3617"/>
                </a:lnTo>
                <a:lnTo>
                  <a:pt x="6" y="3593"/>
                </a:lnTo>
                <a:lnTo>
                  <a:pt x="3" y="3568"/>
                </a:lnTo>
                <a:lnTo>
                  <a:pt x="1" y="3543"/>
                </a:lnTo>
                <a:lnTo>
                  <a:pt x="0" y="3517"/>
                </a:lnTo>
                <a:lnTo>
                  <a:pt x="0" y="499"/>
                </a:lnTo>
                <a:lnTo>
                  <a:pt x="1" y="473"/>
                </a:lnTo>
                <a:lnTo>
                  <a:pt x="3" y="448"/>
                </a:lnTo>
                <a:lnTo>
                  <a:pt x="6" y="423"/>
                </a:lnTo>
                <a:lnTo>
                  <a:pt x="10" y="399"/>
                </a:lnTo>
                <a:lnTo>
                  <a:pt x="16" y="374"/>
                </a:lnTo>
                <a:lnTo>
                  <a:pt x="22" y="351"/>
                </a:lnTo>
                <a:lnTo>
                  <a:pt x="31" y="327"/>
                </a:lnTo>
                <a:lnTo>
                  <a:pt x="40" y="305"/>
                </a:lnTo>
                <a:lnTo>
                  <a:pt x="50" y="283"/>
                </a:lnTo>
                <a:lnTo>
                  <a:pt x="61" y="261"/>
                </a:lnTo>
                <a:lnTo>
                  <a:pt x="72" y="240"/>
                </a:lnTo>
                <a:lnTo>
                  <a:pt x="86" y="220"/>
                </a:lnTo>
                <a:lnTo>
                  <a:pt x="100" y="200"/>
                </a:lnTo>
                <a:lnTo>
                  <a:pt x="115" y="181"/>
                </a:lnTo>
                <a:lnTo>
                  <a:pt x="130" y="163"/>
                </a:lnTo>
                <a:lnTo>
                  <a:pt x="147" y="146"/>
                </a:lnTo>
                <a:lnTo>
                  <a:pt x="165" y="130"/>
                </a:lnTo>
                <a:lnTo>
                  <a:pt x="183" y="113"/>
                </a:lnTo>
                <a:lnTo>
                  <a:pt x="202" y="99"/>
                </a:lnTo>
                <a:lnTo>
                  <a:pt x="221" y="85"/>
                </a:lnTo>
                <a:lnTo>
                  <a:pt x="242" y="72"/>
                </a:lnTo>
                <a:lnTo>
                  <a:pt x="262" y="60"/>
                </a:lnTo>
                <a:lnTo>
                  <a:pt x="284" y="49"/>
                </a:lnTo>
                <a:lnTo>
                  <a:pt x="305" y="39"/>
                </a:lnTo>
                <a:lnTo>
                  <a:pt x="329" y="30"/>
                </a:lnTo>
                <a:lnTo>
                  <a:pt x="352" y="22"/>
                </a:lnTo>
                <a:lnTo>
                  <a:pt x="376" y="15"/>
                </a:lnTo>
                <a:lnTo>
                  <a:pt x="400" y="10"/>
                </a:lnTo>
                <a:lnTo>
                  <a:pt x="425" y="5"/>
                </a:lnTo>
                <a:lnTo>
                  <a:pt x="449" y="2"/>
                </a:lnTo>
                <a:lnTo>
                  <a:pt x="475" y="0"/>
                </a:lnTo>
                <a:lnTo>
                  <a:pt x="500" y="0"/>
                </a:lnTo>
                <a:close/>
                <a:moveTo>
                  <a:pt x="1420" y="5121"/>
                </a:moveTo>
                <a:lnTo>
                  <a:pt x="1420" y="5121"/>
                </a:lnTo>
                <a:lnTo>
                  <a:pt x="1541" y="5100"/>
                </a:lnTo>
                <a:lnTo>
                  <a:pt x="1661" y="5080"/>
                </a:lnTo>
                <a:lnTo>
                  <a:pt x="1781" y="5061"/>
                </a:lnTo>
                <a:lnTo>
                  <a:pt x="1902" y="5045"/>
                </a:lnTo>
                <a:lnTo>
                  <a:pt x="2022" y="5031"/>
                </a:lnTo>
                <a:lnTo>
                  <a:pt x="2144" y="5018"/>
                </a:lnTo>
                <a:lnTo>
                  <a:pt x="2264" y="5007"/>
                </a:lnTo>
                <a:lnTo>
                  <a:pt x="2384" y="4998"/>
                </a:lnTo>
                <a:lnTo>
                  <a:pt x="2384" y="4304"/>
                </a:lnTo>
                <a:lnTo>
                  <a:pt x="3534" y="4304"/>
                </a:lnTo>
                <a:lnTo>
                  <a:pt x="3534" y="5004"/>
                </a:lnTo>
                <a:lnTo>
                  <a:pt x="3650" y="5014"/>
                </a:lnTo>
                <a:lnTo>
                  <a:pt x="3766" y="5025"/>
                </a:lnTo>
                <a:lnTo>
                  <a:pt x="3880" y="5037"/>
                </a:lnTo>
                <a:lnTo>
                  <a:pt x="3996" y="5051"/>
                </a:lnTo>
                <a:lnTo>
                  <a:pt x="4112" y="5066"/>
                </a:lnTo>
                <a:lnTo>
                  <a:pt x="4227" y="5083"/>
                </a:lnTo>
                <a:lnTo>
                  <a:pt x="4343" y="5102"/>
                </a:lnTo>
                <a:lnTo>
                  <a:pt x="4459" y="5121"/>
                </a:lnTo>
                <a:lnTo>
                  <a:pt x="4459" y="5471"/>
                </a:lnTo>
                <a:lnTo>
                  <a:pt x="1420" y="5471"/>
                </a:lnTo>
                <a:lnTo>
                  <a:pt x="1420" y="5121"/>
                </a:lnTo>
                <a:close/>
                <a:moveTo>
                  <a:pt x="443" y="467"/>
                </a:moveTo>
                <a:lnTo>
                  <a:pt x="443" y="3125"/>
                </a:lnTo>
                <a:lnTo>
                  <a:pt x="5316" y="3125"/>
                </a:lnTo>
                <a:lnTo>
                  <a:pt x="5316" y="467"/>
                </a:lnTo>
                <a:lnTo>
                  <a:pt x="443" y="467"/>
                </a:lnTo>
                <a:close/>
                <a:moveTo>
                  <a:pt x="4821" y="3359"/>
                </a:moveTo>
                <a:lnTo>
                  <a:pt x="4821" y="3359"/>
                </a:lnTo>
                <a:lnTo>
                  <a:pt x="4800" y="3360"/>
                </a:lnTo>
                <a:lnTo>
                  <a:pt x="4779" y="3363"/>
                </a:lnTo>
                <a:lnTo>
                  <a:pt x="4759" y="3369"/>
                </a:lnTo>
                <a:lnTo>
                  <a:pt x="4740" y="3376"/>
                </a:lnTo>
                <a:lnTo>
                  <a:pt x="4722" y="3384"/>
                </a:lnTo>
                <a:lnTo>
                  <a:pt x="4705" y="3394"/>
                </a:lnTo>
                <a:lnTo>
                  <a:pt x="4689" y="3407"/>
                </a:lnTo>
                <a:lnTo>
                  <a:pt x="4674" y="3420"/>
                </a:lnTo>
                <a:lnTo>
                  <a:pt x="4661" y="3435"/>
                </a:lnTo>
                <a:lnTo>
                  <a:pt x="4648" y="3450"/>
                </a:lnTo>
                <a:lnTo>
                  <a:pt x="4638" y="3468"/>
                </a:lnTo>
                <a:lnTo>
                  <a:pt x="4630" y="3486"/>
                </a:lnTo>
                <a:lnTo>
                  <a:pt x="4623" y="3505"/>
                </a:lnTo>
                <a:lnTo>
                  <a:pt x="4617" y="3525"/>
                </a:lnTo>
                <a:lnTo>
                  <a:pt x="4614" y="3545"/>
                </a:lnTo>
                <a:lnTo>
                  <a:pt x="4613" y="3566"/>
                </a:lnTo>
                <a:lnTo>
                  <a:pt x="4614" y="3587"/>
                </a:lnTo>
                <a:lnTo>
                  <a:pt x="4617" y="3608"/>
                </a:lnTo>
                <a:lnTo>
                  <a:pt x="4623" y="3629"/>
                </a:lnTo>
                <a:lnTo>
                  <a:pt x="4630" y="3647"/>
                </a:lnTo>
                <a:lnTo>
                  <a:pt x="4638" y="3665"/>
                </a:lnTo>
                <a:lnTo>
                  <a:pt x="4648" y="3682"/>
                </a:lnTo>
                <a:lnTo>
                  <a:pt x="4661" y="3699"/>
                </a:lnTo>
                <a:lnTo>
                  <a:pt x="4674" y="3713"/>
                </a:lnTo>
                <a:lnTo>
                  <a:pt x="4689" y="3727"/>
                </a:lnTo>
                <a:lnTo>
                  <a:pt x="4705" y="3739"/>
                </a:lnTo>
                <a:lnTo>
                  <a:pt x="4722" y="3749"/>
                </a:lnTo>
                <a:lnTo>
                  <a:pt x="4740" y="3758"/>
                </a:lnTo>
                <a:lnTo>
                  <a:pt x="4759" y="3765"/>
                </a:lnTo>
                <a:lnTo>
                  <a:pt x="4779" y="3770"/>
                </a:lnTo>
                <a:lnTo>
                  <a:pt x="4800" y="3772"/>
                </a:lnTo>
                <a:lnTo>
                  <a:pt x="4821" y="3773"/>
                </a:lnTo>
                <a:lnTo>
                  <a:pt x="4842" y="3772"/>
                </a:lnTo>
                <a:lnTo>
                  <a:pt x="4863" y="3770"/>
                </a:lnTo>
                <a:lnTo>
                  <a:pt x="4883" y="3765"/>
                </a:lnTo>
                <a:lnTo>
                  <a:pt x="4902" y="3758"/>
                </a:lnTo>
                <a:lnTo>
                  <a:pt x="4919" y="3749"/>
                </a:lnTo>
                <a:lnTo>
                  <a:pt x="4937" y="3739"/>
                </a:lnTo>
                <a:lnTo>
                  <a:pt x="4953" y="3727"/>
                </a:lnTo>
                <a:lnTo>
                  <a:pt x="4967" y="3713"/>
                </a:lnTo>
                <a:lnTo>
                  <a:pt x="4981" y="3699"/>
                </a:lnTo>
                <a:lnTo>
                  <a:pt x="4993" y="3682"/>
                </a:lnTo>
                <a:lnTo>
                  <a:pt x="5003" y="3665"/>
                </a:lnTo>
                <a:lnTo>
                  <a:pt x="5012" y="3647"/>
                </a:lnTo>
                <a:lnTo>
                  <a:pt x="5019" y="3629"/>
                </a:lnTo>
                <a:lnTo>
                  <a:pt x="5024" y="3608"/>
                </a:lnTo>
                <a:lnTo>
                  <a:pt x="5027" y="3587"/>
                </a:lnTo>
                <a:lnTo>
                  <a:pt x="5029" y="3566"/>
                </a:lnTo>
                <a:lnTo>
                  <a:pt x="5027" y="3545"/>
                </a:lnTo>
                <a:lnTo>
                  <a:pt x="5024" y="3525"/>
                </a:lnTo>
                <a:lnTo>
                  <a:pt x="5019" y="3505"/>
                </a:lnTo>
                <a:lnTo>
                  <a:pt x="5012" y="3486"/>
                </a:lnTo>
                <a:lnTo>
                  <a:pt x="5003" y="3468"/>
                </a:lnTo>
                <a:lnTo>
                  <a:pt x="4993" y="3450"/>
                </a:lnTo>
                <a:lnTo>
                  <a:pt x="4981" y="3435"/>
                </a:lnTo>
                <a:lnTo>
                  <a:pt x="4967" y="3420"/>
                </a:lnTo>
                <a:lnTo>
                  <a:pt x="4953" y="3407"/>
                </a:lnTo>
                <a:lnTo>
                  <a:pt x="4937" y="3394"/>
                </a:lnTo>
                <a:lnTo>
                  <a:pt x="4919" y="3384"/>
                </a:lnTo>
                <a:lnTo>
                  <a:pt x="4902" y="3376"/>
                </a:lnTo>
                <a:lnTo>
                  <a:pt x="4883" y="3369"/>
                </a:lnTo>
                <a:lnTo>
                  <a:pt x="4863" y="3363"/>
                </a:lnTo>
                <a:lnTo>
                  <a:pt x="4842" y="3360"/>
                </a:lnTo>
                <a:lnTo>
                  <a:pt x="4821" y="33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816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8" name="Shape"/>
          <p:cNvSpPr/>
          <p:nvPr/>
        </p:nvSpPr>
        <p:spPr bwMode="auto">
          <a:xfrm>
            <a:off x="5907850" y="5635401"/>
            <a:ext cx="367433" cy="290884"/>
          </a:xfrm>
          <a:custGeom>
            <a:avLst/>
            <a:gdLst>
              <a:gd name="T0" fmla="*/ 170180704 w 5409"/>
              <a:gd name="T1" fmla="*/ 292095944 h 4286"/>
              <a:gd name="T2" fmla="*/ 177250935 w 5409"/>
              <a:gd name="T3" fmla="*/ 508999929 h 4286"/>
              <a:gd name="T4" fmla="*/ 162490266 w 5409"/>
              <a:gd name="T5" fmla="*/ 528943703 h 4286"/>
              <a:gd name="T6" fmla="*/ 108161314 w 5409"/>
              <a:gd name="T7" fmla="*/ 527828971 h 4286"/>
              <a:gd name="T8" fmla="*/ 95385593 w 5409"/>
              <a:gd name="T9" fmla="*/ 506646254 h 4286"/>
              <a:gd name="T10" fmla="*/ 104068153 w 5409"/>
              <a:gd name="T11" fmla="*/ 290485424 h 4286"/>
              <a:gd name="T12" fmla="*/ 214710300 w 5409"/>
              <a:gd name="T13" fmla="*/ 106779895 h 4286"/>
              <a:gd name="T14" fmla="*/ 299800652 w 5409"/>
              <a:gd name="T15" fmla="*/ 83738940 h 4286"/>
              <a:gd name="T16" fmla="*/ 380921814 w 5409"/>
              <a:gd name="T17" fmla="*/ 86588050 h 4286"/>
              <a:gd name="T18" fmla="*/ 457825491 w 5409"/>
              <a:gd name="T19" fmla="*/ 111858469 h 4286"/>
              <a:gd name="T20" fmla="*/ 485113938 w 5409"/>
              <a:gd name="T21" fmla="*/ 115327227 h 4286"/>
              <a:gd name="T22" fmla="*/ 519472615 w 5409"/>
              <a:gd name="T23" fmla="*/ 128457696 h 4286"/>
              <a:gd name="T24" fmla="*/ 561893644 w 5409"/>
              <a:gd name="T25" fmla="*/ 176273281 h 4286"/>
              <a:gd name="T26" fmla="*/ 591042715 w 5409"/>
              <a:gd name="T27" fmla="*/ 236971618 h 4286"/>
              <a:gd name="T28" fmla="*/ 603198580 w 5409"/>
              <a:gd name="T29" fmla="*/ 277850391 h 4286"/>
              <a:gd name="T30" fmla="*/ 622920560 w 5409"/>
              <a:gd name="T31" fmla="*/ 285158780 h 4286"/>
              <a:gd name="T32" fmla="*/ 638053142 w 5409"/>
              <a:gd name="T33" fmla="*/ 273266902 h 4286"/>
              <a:gd name="T34" fmla="*/ 632223328 w 5409"/>
              <a:gd name="T35" fmla="*/ 230901819 h 4286"/>
              <a:gd name="T36" fmla="*/ 599229390 w 5409"/>
              <a:gd name="T37" fmla="*/ 157816168 h 4286"/>
              <a:gd name="T38" fmla="*/ 549986073 w 5409"/>
              <a:gd name="T39" fmla="*/ 100214308 h 4286"/>
              <a:gd name="T40" fmla="*/ 515999662 w 5409"/>
              <a:gd name="T41" fmla="*/ 64290954 h 4286"/>
              <a:gd name="T42" fmla="*/ 497517745 w 5409"/>
              <a:gd name="T43" fmla="*/ 39763690 h 4286"/>
              <a:gd name="T44" fmla="*/ 426319911 w 5409"/>
              <a:gd name="T45" fmla="*/ 12387315 h 4286"/>
              <a:gd name="T46" fmla="*/ 322003464 w 5409"/>
              <a:gd name="T47" fmla="*/ 0 h 4286"/>
              <a:gd name="T48" fmla="*/ 209004456 w 5409"/>
              <a:gd name="T49" fmla="*/ 20191493 h 4286"/>
              <a:gd name="T50" fmla="*/ 165715277 w 5409"/>
              <a:gd name="T51" fmla="*/ 39268253 h 4286"/>
              <a:gd name="T52" fmla="*/ 148846043 w 5409"/>
              <a:gd name="T53" fmla="*/ 64910249 h 4286"/>
              <a:gd name="T54" fmla="*/ 110270233 w 5409"/>
              <a:gd name="T55" fmla="*/ 103434996 h 4286"/>
              <a:gd name="T56" fmla="*/ 62391303 w 5409"/>
              <a:gd name="T57" fmla="*/ 164133684 h 4286"/>
              <a:gd name="T58" fmla="*/ 32125788 w 5409"/>
              <a:gd name="T59" fmla="*/ 241555107 h 4286"/>
              <a:gd name="T60" fmla="*/ 30141192 w 5409"/>
              <a:gd name="T61" fmla="*/ 279088982 h 4286"/>
              <a:gd name="T62" fmla="*/ 46762485 w 5409"/>
              <a:gd name="T63" fmla="*/ 289122975 h 4286"/>
              <a:gd name="T64" fmla="*/ 65368372 w 5409"/>
              <a:gd name="T65" fmla="*/ 279336700 h 4286"/>
              <a:gd name="T66" fmla="*/ 77399914 w 5409"/>
              <a:gd name="T67" fmla="*/ 232264621 h 4286"/>
              <a:gd name="T68" fmla="*/ 106920899 w 5409"/>
              <a:gd name="T69" fmla="*/ 170575060 h 4286"/>
              <a:gd name="T70" fmla="*/ 150086459 w 5409"/>
              <a:gd name="T71" fmla="*/ 122883334 h 4286"/>
              <a:gd name="T72" fmla="*/ 182708483 w 5409"/>
              <a:gd name="T73" fmla="*/ 113840566 h 4286"/>
              <a:gd name="T74" fmla="*/ 207516098 w 5409"/>
              <a:gd name="T75" fmla="*/ 110000583 h 4286"/>
              <a:gd name="T76" fmla="*/ 633215801 w 5409"/>
              <a:gd name="T77" fmla="*/ 506646254 h 4286"/>
              <a:gd name="T78" fmla="*/ 657031295 w 5409"/>
              <a:gd name="T79" fmla="*/ 491409829 h 4286"/>
              <a:gd name="T80" fmla="*/ 669930987 w 5409"/>
              <a:gd name="T81" fmla="*/ 466263269 h 4286"/>
              <a:gd name="T82" fmla="*/ 669186808 w 5409"/>
              <a:gd name="T83" fmla="*/ 345981328 h 4286"/>
              <a:gd name="T84" fmla="*/ 655294642 w 5409"/>
              <a:gd name="T85" fmla="*/ 321577923 h 4286"/>
              <a:gd name="T86" fmla="*/ 630610998 w 5409"/>
              <a:gd name="T87" fmla="*/ 307580088 h 4286"/>
              <a:gd name="T88" fmla="*/ 558544662 w 5409"/>
              <a:gd name="T89" fmla="*/ 286150005 h 4286"/>
              <a:gd name="T90" fmla="*/ 575165954 w 5409"/>
              <a:gd name="T91" fmla="*/ 304359400 h 4286"/>
              <a:gd name="T92" fmla="*/ 570204290 w 5409"/>
              <a:gd name="T93" fmla="*/ 522006891 h 4286"/>
              <a:gd name="T94" fmla="*/ 517860286 w 5409"/>
              <a:gd name="T95" fmla="*/ 530925800 h 4286"/>
              <a:gd name="T96" fmla="*/ 496525624 w 5409"/>
              <a:gd name="T97" fmla="*/ 518166908 h 4286"/>
              <a:gd name="T98" fmla="*/ 495533150 w 5409"/>
              <a:gd name="T99" fmla="*/ 299776263 h 4286"/>
              <a:gd name="T100" fmla="*/ 515379454 w 5409"/>
              <a:gd name="T101" fmla="*/ 285034921 h 4286"/>
              <a:gd name="T102" fmla="*/ 45522069 w 5409"/>
              <a:gd name="T103" fmla="*/ 508504492 h 4286"/>
              <a:gd name="T104" fmla="*/ 19598009 w 5409"/>
              <a:gd name="T105" fmla="*/ 496736473 h 4286"/>
              <a:gd name="T106" fmla="*/ 3348982 w 5409"/>
              <a:gd name="T107" fmla="*/ 473819729 h 4286"/>
              <a:gd name="T108" fmla="*/ 247942 w 5409"/>
              <a:gd name="T109" fmla="*/ 354033223 h 4286"/>
              <a:gd name="T110" fmla="*/ 10667155 w 5409"/>
              <a:gd name="T111" fmla="*/ 327400003 h 4286"/>
              <a:gd name="T112" fmla="*/ 32870319 w 5409"/>
              <a:gd name="T113" fmla="*/ 310057621 h 4286"/>
              <a:gd name="T114" fmla="*/ 50607704 w 5409"/>
              <a:gd name="T115" fmla="*/ 325046329 h 4286"/>
              <a:gd name="T116" fmla="*/ 23939465 w 5409"/>
              <a:gd name="T117" fmla="*/ 339292234 h 4286"/>
              <a:gd name="T118" fmla="*/ 34978885 w 5409"/>
              <a:gd name="T119" fmla="*/ 443098807 h 4286"/>
              <a:gd name="T120" fmla="*/ 40312463 w 5409"/>
              <a:gd name="T121" fmla="*/ 351927267 h 428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5409" h="4286">
                <a:moveTo>
                  <a:pt x="965" y="2300"/>
                </a:moveTo>
                <a:lnTo>
                  <a:pt x="1234" y="2300"/>
                </a:lnTo>
                <a:lnTo>
                  <a:pt x="1254" y="2301"/>
                </a:lnTo>
                <a:lnTo>
                  <a:pt x="1274" y="2305"/>
                </a:lnTo>
                <a:lnTo>
                  <a:pt x="1292" y="2310"/>
                </a:lnTo>
                <a:lnTo>
                  <a:pt x="1310" y="2316"/>
                </a:lnTo>
                <a:lnTo>
                  <a:pt x="1327" y="2325"/>
                </a:lnTo>
                <a:lnTo>
                  <a:pt x="1343" y="2335"/>
                </a:lnTo>
                <a:lnTo>
                  <a:pt x="1358" y="2345"/>
                </a:lnTo>
                <a:lnTo>
                  <a:pt x="1372" y="2358"/>
                </a:lnTo>
                <a:lnTo>
                  <a:pt x="1385" y="2372"/>
                </a:lnTo>
                <a:lnTo>
                  <a:pt x="1396" y="2387"/>
                </a:lnTo>
                <a:lnTo>
                  <a:pt x="1406" y="2403"/>
                </a:lnTo>
                <a:lnTo>
                  <a:pt x="1414" y="2420"/>
                </a:lnTo>
                <a:lnTo>
                  <a:pt x="1421" y="2439"/>
                </a:lnTo>
                <a:lnTo>
                  <a:pt x="1426" y="2457"/>
                </a:lnTo>
                <a:lnTo>
                  <a:pt x="1429" y="2477"/>
                </a:lnTo>
                <a:lnTo>
                  <a:pt x="1430" y="2496"/>
                </a:lnTo>
                <a:lnTo>
                  <a:pt x="1430" y="4090"/>
                </a:lnTo>
                <a:lnTo>
                  <a:pt x="1429" y="4109"/>
                </a:lnTo>
                <a:lnTo>
                  <a:pt x="1426" y="4128"/>
                </a:lnTo>
                <a:lnTo>
                  <a:pt x="1421" y="4147"/>
                </a:lnTo>
                <a:lnTo>
                  <a:pt x="1414" y="4166"/>
                </a:lnTo>
                <a:lnTo>
                  <a:pt x="1406" y="4183"/>
                </a:lnTo>
                <a:lnTo>
                  <a:pt x="1396" y="4199"/>
                </a:lnTo>
                <a:lnTo>
                  <a:pt x="1385" y="4214"/>
                </a:lnTo>
                <a:lnTo>
                  <a:pt x="1372" y="4228"/>
                </a:lnTo>
                <a:lnTo>
                  <a:pt x="1358" y="4241"/>
                </a:lnTo>
                <a:lnTo>
                  <a:pt x="1343" y="4251"/>
                </a:lnTo>
                <a:lnTo>
                  <a:pt x="1327" y="4261"/>
                </a:lnTo>
                <a:lnTo>
                  <a:pt x="1310" y="4270"/>
                </a:lnTo>
                <a:lnTo>
                  <a:pt x="1292" y="4276"/>
                </a:lnTo>
                <a:lnTo>
                  <a:pt x="1274" y="4281"/>
                </a:lnTo>
                <a:lnTo>
                  <a:pt x="1254" y="4285"/>
                </a:lnTo>
                <a:lnTo>
                  <a:pt x="1234" y="4286"/>
                </a:lnTo>
                <a:lnTo>
                  <a:pt x="965" y="4286"/>
                </a:lnTo>
                <a:lnTo>
                  <a:pt x="944" y="4285"/>
                </a:lnTo>
                <a:lnTo>
                  <a:pt x="925" y="4281"/>
                </a:lnTo>
                <a:lnTo>
                  <a:pt x="906" y="4276"/>
                </a:lnTo>
                <a:lnTo>
                  <a:pt x="888" y="4270"/>
                </a:lnTo>
                <a:lnTo>
                  <a:pt x="872" y="4261"/>
                </a:lnTo>
                <a:lnTo>
                  <a:pt x="854" y="4251"/>
                </a:lnTo>
                <a:lnTo>
                  <a:pt x="839" y="4241"/>
                </a:lnTo>
                <a:lnTo>
                  <a:pt x="825" y="4228"/>
                </a:lnTo>
                <a:lnTo>
                  <a:pt x="814" y="4214"/>
                </a:lnTo>
                <a:lnTo>
                  <a:pt x="802" y="4199"/>
                </a:lnTo>
                <a:lnTo>
                  <a:pt x="792" y="4183"/>
                </a:lnTo>
                <a:lnTo>
                  <a:pt x="784" y="4166"/>
                </a:lnTo>
                <a:lnTo>
                  <a:pt x="777" y="4147"/>
                </a:lnTo>
                <a:lnTo>
                  <a:pt x="773" y="4128"/>
                </a:lnTo>
                <a:lnTo>
                  <a:pt x="770" y="4109"/>
                </a:lnTo>
                <a:lnTo>
                  <a:pt x="769" y="4090"/>
                </a:lnTo>
                <a:lnTo>
                  <a:pt x="769" y="2496"/>
                </a:lnTo>
                <a:lnTo>
                  <a:pt x="770" y="2477"/>
                </a:lnTo>
                <a:lnTo>
                  <a:pt x="773" y="2457"/>
                </a:lnTo>
                <a:lnTo>
                  <a:pt x="777" y="2439"/>
                </a:lnTo>
                <a:lnTo>
                  <a:pt x="784" y="2420"/>
                </a:lnTo>
                <a:lnTo>
                  <a:pt x="792" y="2403"/>
                </a:lnTo>
                <a:lnTo>
                  <a:pt x="802" y="2387"/>
                </a:lnTo>
                <a:lnTo>
                  <a:pt x="814" y="2372"/>
                </a:lnTo>
                <a:lnTo>
                  <a:pt x="825" y="2358"/>
                </a:lnTo>
                <a:lnTo>
                  <a:pt x="839" y="2345"/>
                </a:lnTo>
                <a:lnTo>
                  <a:pt x="854" y="2335"/>
                </a:lnTo>
                <a:lnTo>
                  <a:pt x="872" y="2325"/>
                </a:lnTo>
                <a:lnTo>
                  <a:pt x="888" y="2316"/>
                </a:lnTo>
                <a:lnTo>
                  <a:pt x="906" y="2310"/>
                </a:lnTo>
                <a:lnTo>
                  <a:pt x="925" y="2305"/>
                </a:lnTo>
                <a:lnTo>
                  <a:pt x="944" y="2301"/>
                </a:lnTo>
                <a:lnTo>
                  <a:pt x="965" y="2300"/>
                </a:lnTo>
                <a:close/>
                <a:moveTo>
                  <a:pt x="1673" y="888"/>
                </a:moveTo>
                <a:lnTo>
                  <a:pt x="1673" y="888"/>
                </a:lnTo>
                <a:lnTo>
                  <a:pt x="1731" y="862"/>
                </a:lnTo>
                <a:lnTo>
                  <a:pt x="1790" y="835"/>
                </a:lnTo>
                <a:lnTo>
                  <a:pt x="1850" y="811"/>
                </a:lnTo>
                <a:lnTo>
                  <a:pt x="1911" y="789"/>
                </a:lnTo>
                <a:lnTo>
                  <a:pt x="1972" y="768"/>
                </a:lnTo>
                <a:lnTo>
                  <a:pt x="2035" y="749"/>
                </a:lnTo>
                <a:lnTo>
                  <a:pt x="2097" y="733"/>
                </a:lnTo>
                <a:lnTo>
                  <a:pt x="2160" y="718"/>
                </a:lnTo>
                <a:lnTo>
                  <a:pt x="2223" y="704"/>
                </a:lnTo>
                <a:lnTo>
                  <a:pt x="2288" y="693"/>
                </a:lnTo>
                <a:lnTo>
                  <a:pt x="2352" y="684"/>
                </a:lnTo>
                <a:lnTo>
                  <a:pt x="2417" y="676"/>
                </a:lnTo>
                <a:lnTo>
                  <a:pt x="2482" y="670"/>
                </a:lnTo>
                <a:lnTo>
                  <a:pt x="2547" y="665"/>
                </a:lnTo>
                <a:lnTo>
                  <a:pt x="2612" y="663"/>
                </a:lnTo>
                <a:lnTo>
                  <a:pt x="2678" y="663"/>
                </a:lnTo>
                <a:lnTo>
                  <a:pt x="2744" y="664"/>
                </a:lnTo>
                <a:lnTo>
                  <a:pt x="2810" y="668"/>
                </a:lnTo>
                <a:lnTo>
                  <a:pt x="2875" y="673"/>
                </a:lnTo>
                <a:lnTo>
                  <a:pt x="2940" y="679"/>
                </a:lnTo>
                <a:lnTo>
                  <a:pt x="3006" y="688"/>
                </a:lnTo>
                <a:lnTo>
                  <a:pt x="3071" y="699"/>
                </a:lnTo>
                <a:lnTo>
                  <a:pt x="3136" y="711"/>
                </a:lnTo>
                <a:lnTo>
                  <a:pt x="3200" y="725"/>
                </a:lnTo>
                <a:lnTo>
                  <a:pt x="3263" y="742"/>
                </a:lnTo>
                <a:lnTo>
                  <a:pt x="3326" y="759"/>
                </a:lnTo>
                <a:lnTo>
                  <a:pt x="3389" y="778"/>
                </a:lnTo>
                <a:lnTo>
                  <a:pt x="3451" y="799"/>
                </a:lnTo>
                <a:lnTo>
                  <a:pt x="3512" y="823"/>
                </a:lnTo>
                <a:lnTo>
                  <a:pt x="3573" y="848"/>
                </a:lnTo>
                <a:lnTo>
                  <a:pt x="3632" y="874"/>
                </a:lnTo>
                <a:lnTo>
                  <a:pt x="3691" y="903"/>
                </a:lnTo>
                <a:lnTo>
                  <a:pt x="3710" y="912"/>
                </a:lnTo>
                <a:lnTo>
                  <a:pt x="3729" y="921"/>
                </a:lnTo>
                <a:lnTo>
                  <a:pt x="3750" y="927"/>
                </a:lnTo>
                <a:lnTo>
                  <a:pt x="3770" y="931"/>
                </a:lnTo>
                <a:lnTo>
                  <a:pt x="3791" y="936"/>
                </a:lnTo>
                <a:lnTo>
                  <a:pt x="3811" y="938"/>
                </a:lnTo>
                <a:lnTo>
                  <a:pt x="3831" y="939"/>
                </a:lnTo>
                <a:lnTo>
                  <a:pt x="3852" y="939"/>
                </a:lnTo>
                <a:lnTo>
                  <a:pt x="3871" y="938"/>
                </a:lnTo>
                <a:lnTo>
                  <a:pt x="3891" y="936"/>
                </a:lnTo>
                <a:lnTo>
                  <a:pt x="3911" y="931"/>
                </a:lnTo>
                <a:lnTo>
                  <a:pt x="3931" y="927"/>
                </a:lnTo>
                <a:lnTo>
                  <a:pt x="3949" y="921"/>
                </a:lnTo>
                <a:lnTo>
                  <a:pt x="3968" y="913"/>
                </a:lnTo>
                <a:lnTo>
                  <a:pt x="3987" y="904"/>
                </a:lnTo>
                <a:lnTo>
                  <a:pt x="4005" y="896"/>
                </a:lnTo>
                <a:lnTo>
                  <a:pt x="4042" y="922"/>
                </a:lnTo>
                <a:lnTo>
                  <a:pt x="4080" y="949"/>
                </a:lnTo>
                <a:lnTo>
                  <a:pt x="4116" y="977"/>
                </a:lnTo>
                <a:lnTo>
                  <a:pt x="4153" y="1007"/>
                </a:lnTo>
                <a:lnTo>
                  <a:pt x="4188" y="1037"/>
                </a:lnTo>
                <a:lnTo>
                  <a:pt x="4224" y="1067"/>
                </a:lnTo>
                <a:lnTo>
                  <a:pt x="4258" y="1100"/>
                </a:lnTo>
                <a:lnTo>
                  <a:pt x="4291" y="1132"/>
                </a:lnTo>
                <a:lnTo>
                  <a:pt x="4323" y="1166"/>
                </a:lnTo>
                <a:lnTo>
                  <a:pt x="4355" y="1200"/>
                </a:lnTo>
                <a:lnTo>
                  <a:pt x="4387" y="1235"/>
                </a:lnTo>
                <a:lnTo>
                  <a:pt x="4418" y="1271"/>
                </a:lnTo>
                <a:lnTo>
                  <a:pt x="4447" y="1308"/>
                </a:lnTo>
                <a:lnTo>
                  <a:pt x="4476" y="1345"/>
                </a:lnTo>
                <a:lnTo>
                  <a:pt x="4503" y="1384"/>
                </a:lnTo>
                <a:lnTo>
                  <a:pt x="4530" y="1423"/>
                </a:lnTo>
                <a:lnTo>
                  <a:pt x="4557" y="1464"/>
                </a:lnTo>
                <a:lnTo>
                  <a:pt x="4582" y="1505"/>
                </a:lnTo>
                <a:lnTo>
                  <a:pt x="4606" y="1547"/>
                </a:lnTo>
                <a:lnTo>
                  <a:pt x="4630" y="1590"/>
                </a:lnTo>
                <a:lnTo>
                  <a:pt x="4652" y="1633"/>
                </a:lnTo>
                <a:lnTo>
                  <a:pt x="4674" y="1677"/>
                </a:lnTo>
                <a:lnTo>
                  <a:pt x="4694" y="1724"/>
                </a:lnTo>
                <a:lnTo>
                  <a:pt x="4714" y="1770"/>
                </a:lnTo>
                <a:lnTo>
                  <a:pt x="4732" y="1817"/>
                </a:lnTo>
                <a:lnTo>
                  <a:pt x="4749" y="1864"/>
                </a:lnTo>
                <a:lnTo>
                  <a:pt x="4765" y="1913"/>
                </a:lnTo>
                <a:lnTo>
                  <a:pt x="4780" y="1963"/>
                </a:lnTo>
                <a:lnTo>
                  <a:pt x="4794" y="2013"/>
                </a:lnTo>
                <a:lnTo>
                  <a:pt x="4807" y="2064"/>
                </a:lnTo>
                <a:lnTo>
                  <a:pt x="4819" y="2117"/>
                </a:lnTo>
                <a:lnTo>
                  <a:pt x="4828" y="2170"/>
                </a:lnTo>
                <a:lnTo>
                  <a:pt x="4832" y="2186"/>
                </a:lnTo>
                <a:lnTo>
                  <a:pt x="4838" y="2202"/>
                </a:lnTo>
                <a:lnTo>
                  <a:pt x="4845" y="2217"/>
                </a:lnTo>
                <a:lnTo>
                  <a:pt x="4853" y="2231"/>
                </a:lnTo>
                <a:lnTo>
                  <a:pt x="4863" y="2243"/>
                </a:lnTo>
                <a:lnTo>
                  <a:pt x="4873" y="2255"/>
                </a:lnTo>
                <a:lnTo>
                  <a:pt x="4885" y="2266"/>
                </a:lnTo>
                <a:lnTo>
                  <a:pt x="4898" y="2276"/>
                </a:lnTo>
                <a:lnTo>
                  <a:pt x="4911" y="2284"/>
                </a:lnTo>
                <a:lnTo>
                  <a:pt x="4926" y="2292"/>
                </a:lnTo>
                <a:lnTo>
                  <a:pt x="4941" y="2297"/>
                </a:lnTo>
                <a:lnTo>
                  <a:pt x="4956" y="2301"/>
                </a:lnTo>
                <a:lnTo>
                  <a:pt x="4972" y="2305"/>
                </a:lnTo>
                <a:lnTo>
                  <a:pt x="4989" y="2306"/>
                </a:lnTo>
                <a:lnTo>
                  <a:pt x="5005" y="2305"/>
                </a:lnTo>
                <a:lnTo>
                  <a:pt x="5022" y="2302"/>
                </a:lnTo>
                <a:lnTo>
                  <a:pt x="5038" y="2299"/>
                </a:lnTo>
                <a:lnTo>
                  <a:pt x="5054" y="2294"/>
                </a:lnTo>
                <a:lnTo>
                  <a:pt x="5069" y="2286"/>
                </a:lnTo>
                <a:lnTo>
                  <a:pt x="5083" y="2278"/>
                </a:lnTo>
                <a:lnTo>
                  <a:pt x="5096" y="2268"/>
                </a:lnTo>
                <a:lnTo>
                  <a:pt x="5108" y="2258"/>
                </a:lnTo>
                <a:lnTo>
                  <a:pt x="5119" y="2247"/>
                </a:lnTo>
                <a:lnTo>
                  <a:pt x="5128" y="2234"/>
                </a:lnTo>
                <a:lnTo>
                  <a:pt x="5137" y="2220"/>
                </a:lnTo>
                <a:lnTo>
                  <a:pt x="5144" y="2206"/>
                </a:lnTo>
                <a:lnTo>
                  <a:pt x="5150" y="2191"/>
                </a:lnTo>
                <a:lnTo>
                  <a:pt x="5154" y="2175"/>
                </a:lnTo>
                <a:lnTo>
                  <a:pt x="5157" y="2159"/>
                </a:lnTo>
                <a:lnTo>
                  <a:pt x="5158" y="2143"/>
                </a:lnTo>
                <a:lnTo>
                  <a:pt x="5157" y="2126"/>
                </a:lnTo>
                <a:lnTo>
                  <a:pt x="5155" y="2109"/>
                </a:lnTo>
                <a:lnTo>
                  <a:pt x="5143" y="2046"/>
                </a:lnTo>
                <a:lnTo>
                  <a:pt x="5129" y="1985"/>
                </a:lnTo>
                <a:lnTo>
                  <a:pt x="5114" y="1924"/>
                </a:lnTo>
                <a:lnTo>
                  <a:pt x="5097" y="1864"/>
                </a:lnTo>
                <a:lnTo>
                  <a:pt x="5079" y="1805"/>
                </a:lnTo>
                <a:lnTo>
                  <a:pt x="5060" y="1748"/>
                </a:lnTo>
                <a:lnTo>
                  <a:pt x="5039" y="1691"/>
                </a:lnTo>
                <a:lnTo>
                  <a:pt x="5018" y="1636"/>
                </a:lnTo>
                <a:lnTo>
                  <a:pt x="4994" y="1581"/>
                </a:lnTo>
                <a:lnTo>
                  <a:pt x="4971" y="1527"/>
                </a:lnTo>
                <a:lnTo>
                  <a:pt x="4945" y="1475"/>
                </a:lnTo>
                <a:lnTo>
                  <a:pt x="4918" y="1423"/>
                </a:lnTo>
                <a:lnTo>
                  <a:pt x="4890" y="1373"/>
                </a:lnTo>
                <a:lnTo>
                  <a:pt x="4861" y="1324"/>
                </a:lnTo>
                <a:lnTo>
                  <a:pt x="4831" y="1274"/>
                </a:lnTo>
                <a:lnTo>
                  <a:pt x="4800" y="1227"/>
                </a:lnTo>
                <a:lnTo>
                  <a:pt x="4767" y="1181"/>
                </a:lnTo>
                <a:lnTo>
                  <a:pt x="4734" y="1135"/>
                </a:lnTo>
                <a:lnTo>
                  <a:pt x="4700" y="1091"/>
                </a:lnTo>
                <a:lnTo>
                  <a:pt x="4665" y="1048"/>
                </a:lnTo>
                <a:lnTo>
                  <a:pt x="4629" y="1005"/>
                </a:lnTo>
                <a:lnTo>
                  <a:pt x="4591" y="965"/>
                </a:lnTo>
                <a:lnTo>
                  <a:pt x="4553" y="924"/>
                </a:lnTo>
                <a:lnTo>
                  <a:pt x="4514" y="884"/>
                </a:lnTo>
                <a:lnTo>
                  <a:pt x="4474" y="847"/>
                </a:lnTo>
                <a:lnTo>
                  <a:pt x="4434" y="809"/>
                </a:lnTo>
                <a:lnTo>
                  <a:pt x="4392" y="773"/>
                </a:lnTo>
                <a:lnTo>
                  <a:pt x="4350" y="738"/>
                </a:lnTo>
                <a:lnTo>
                  <a:pt x="4306" y="704"/>
                </a:lnTo>
                <a:lnTo>
                  <a:pt x="4262" y="671"/>
                </a:lnTo>
                <a:lnTo>
                  <a:pt x="4218" y="639"/>
                </a:lnTo>
                <a:lnTo>
                  <a:pt x="4172" y="608"/>
                </a:lnTo>
                <a:lnTo>
                  <a:pt x="4172" y="585"/>
                </a:lnTo>
                <a:lnTo>
                  <a:pt x="4170" y="562"/>
                </a:lnTo>
                <a:lnTo>
                  <a:pt x="4166" y="540"/>
                </a:lnTo>
                <a:lnTo>
                  <a:pt x="4160" y="519"/>
                </a:lnTo>
                <a:lnTo>
                  <a:pt x="4154" y="496"/>
                </a:lnTo>
                <a:lnTo>
                  <a:pt x="4145" y="476"/>
                </a:lnTo>
                <a:lnTo>
                  <a:pt x="4136" y="455"/>
                </a:lnTo>
                <a:lnTo>
                  <a:pt x="4125" y="435"/>
                </a:lnTo>
                <a:lnTo>
                  <a:pt x="4113" y="416"/>
                </a:lnTo>
                <a:lnTo>
                  <a:pt x="4099" y="397"/>
                </a:lnTo>
                <a:lnTo>
                  <a:pt x="4084" y="380"/>
                </a:lnTo>
                <a:lnTo>
                  <a:pt x="4068" y="364"/>
                </a:lnTo>
                <a:lnTo>
                  <a:pt x="4050" y="348"/>
                </a:lnTo>
                <a:lnTo>
                  <a:pt x="4032" y="334"/>
                </a:lnTo>
                <a:lnTo>
                  <a:pt x="4011" y="321"/>
                </a:lnTo>
                <a:lnTo>
                  <a:pt x="3990" y="309"/>
                </a:lnTo>
                <a:lnTo>
                  <a:pt x="3952" y="291"/>
                </a:lnTo>
                <a:lnTo>
                  <a:pt x="3914" y="273"/>
                </a:lnTo>
                <a:lnTo>
                  <a:pt x="3876" y="255"/>
                </a:lnTo>
                <a:lnTo>
                  <a:pt x="3838" y="238"/>
                </a:lnTo>
                <a:lnTo>
                  <a:pt x="3759" y="205"/>
                </a:lnTo>
                <a:lnTo>
                  <a:pt x="3680" y="175"/>
                </a:lnTo>
                <a:lnTo>
                  <a:pt x="3600" y="149"/>
                </a:lnTo>
                <a:lnTo>
                  <a:pt x="3519" y="123"/>
                </a:lnTo>
                <a:lnTo>
                  <a:pt x="3437" y="100"/>
                </a:lnTo>
                <a:lnTo>
                  <a:pt x="3355" y="79"/>
                </a:lnTo>
                <a:lnTo>
                  <a:pt x="3272" y="61"/>
                </a:lnTo>
                <a:lnTo>
                  <a:pt x="3188" y="46"/>
                </a:lnTo>
                <a:lnTo>
                  <a:pt x="3104" y="32"/>
                </a:lnTo>
                <a:lnTo>
                  <a:pt x="3020" y="21"/>
                </a:lnTo>
                <a:lnTo>
                  <a:pt x="2935" y="11"/>
                </a:lnTo>
                <a:lnTo>
                  <a:pt x="2850" y="5"/>
                </a:lnTo>
                <a:lnTo>
                  <a:pt x="2766" y="1"/>
                </a:lnTo>
                <a:lnTo>
                  <a:pt x="2681" y="0"/>
                </a:lnTo>
                <a:lnTo>
                  <a:pt x="2596" y="0"/>
                </a:lnTo>
                <a:lnTo>
                  <a:pt x="2511" y="3"/>
                </a:lnTo>
                <a:lnTo>
                  <a:pt x="2427" y="8"/>
                </a:lnTo>
                <a:lnTo>
                  <a:pt x="2342" y="16"/>
                </a:lnTo>
                <a:lnTo>
                  <a:pt x="2258" y="25"/>
                </a:lnTo>
                <a:lnTo>
                  <a:pt x="2174" y="38"/>
                </a:lnTo>
                <a:lnTo>
                  <a:pt x="2091" y="53"/>
                </a:lnTo>
                <a:lnTo>
                  <a:pt x="2009" y="70"/>
                </a:lnTo>
                <a:lnTo>
                  <a:pt x="1926" y="90"/>
                </a:lnTo>
                <a:lnTo>
                  <a:pt x="1845" y="111"/>
                </a:lnTo>
                <a:lnTo>
                  <a:pt x="1764" y="136"/>
                </a:lnTo>
                <a:lnTo>
                  <a:pt x="1685" y="163"/>
                </a:lnTo>
                <a:lnTo>
                  <a:pt x="1645" y="177"/>
                </a:lnTo>
                <a:lnTo>
                  <a:pt x="1607" y="192"/>
                </a:lnTo>
                <a:lnTo>
                  <a:pt x="1567" y="207"/>
                </a:lnTo>
                <a:lnTo>
                  <a:pt x="1529" y="223"/>
                </a:lnTo>
                <a:lnTo>
                  <a:pt x="1490" y="240"/>
                </a:lnTo>
                <a:lnTo>
                  <a:pt x="1453" y="257"/>
                </a:lnTo>
                <a:lnTo>
                  <a:pt x="1415" y="274"/>
                </a:lnTo>
                <a:lnTo>
                  <a:pt x="1377" y="292"/>
                </a:lnTo>
                <a:lnTo>
                  <a:pt x="1356" y="304"/>
                </a:lnTo>
                <a:lnTo>
                  <a:pt x="1336" y="317"/>
                </a:lnTo>
                <a:lnTo>
                  <a:pt x="1316" y="331"/>
                </a:lnTo>
                <a:lnTo>
                  <a:pt x="1298" y="347"/>
                </a:lnTo>
                <a:lnTo>
                  <a:pt x="1282" y="363"/>
                </a:lnTo>
                <a:lnTo>
                  <a:pt x="1267" y="380"/>
                </a:lnTo>
                <a:lnTo>
                  <a:pt x="1253" y="398"/>
                </a:lnTo>
                <a:lnTo>
                  <a:pt x="1240" y="418"/>
                </a:lnTo>
                <a:lnTo>
                  <a:pt x="1230" y="438"/>
                </a:lnTo>
                <a:lnTo>
                  <a:pt x="1220" y="458"/>
                </a:lnTo>
                <a:lnTo>
                  <a:pt x="1211" y="480"/>
                </a:lnTo>
                <a:lnTo>
                  <a:pt x="1205" y="501"/>
                </a:lnTo>
                <a:lnTo>
                  <a:pt x="1200" y="524"/>
                </a:lnTo>
                <a:lnTo>
                  <a:pt x="1195" y="546"/>
                </a:lnTo>
                <a:lnTo>
                  <a:pt x="1193" y="569"/>
                </a:lnTo>
                <a:lnTo>
                  <a:pt x="1192" y="591"/>
                </a:lnTo>
                <a:lnTo>
                  <a:pt x="1147" y="624"/>
                </a:lnTo>
                <a:lnTo>
                  <a:pt x="1102" y="656"/>
                </a:lnTo>
                <a:lnTo>
                  <a:pt x="1057" y="689"/>
                </a:lnTo>
                <a:lnTo>
                  <a:pt x="1014" y="724"/>
                </a:lnTo>
                <a:lnTo>
                  <a:pt x="971" y="760"/>
                </a:lnTo>
                <a:lnTo>
                  <a:pt x="929" y="796"/>
                </a:lnTo>
                <a:lnTo>
                  <a:pt x="889" y="835"/>
                </a:lnTo>
                <a:lnTo>
                  <a:pt x="849" y="873"/>
                </a:lnTo>
                <a:lnTo>
                  <a:pt x="809" y="913"/>
                </a:lnTo>
                <a:lnTo>
                  <a:pt x="771" y="955"/>
                </a:lnTo>
                <a:lnTo>
                  <a:pt x="734" y="997"/>
                </a:lnTo>
                <a:lnTo>
                  <a:pt x="698" y="1041"/>
                </a:lnTo>
                <a:lnTo>
                  <a:pt x="662" y="1085"/>
                </a:lnTo>
                <a:lnTo>
                  <a:pt x="628" y="1131"/>
                </a:lnTo>
                <a:lnTo>
                  <a:pt x="596" y="1178"/>
                </a:lnTo>
                <a:lnTo>
                  <a:pt x="564" y="1225"/>
                </a:lnTo>
                <a:lnTo>
                  <a:pt x="533" y="1274"/>
                </a:lnTo>
                <a:lnTo>
                  <a:pt x="503" y="1325"/>
                </a:lnTo>
                <a:lnTo>
                  <a:pt x="475" y="1376"/>
                </a:lnTo>
                <a:lnTo>
                  <a:pt x="447" y="1428"/>
                </a:lnTo>
                <a:lnTo>
                  <a:pt x="421" y="1481"/>
                </a:lnTo>
                <a:lnTo>
                  <a:pt x="397" y="1536"/>
                </a:lnTo>
                <a:lnTo>
                  <a:pt x="373" y="1592"/>
                </a:lnTo>
                <a:lnTo>
                  <a:pt x="351" y="1648"/>
                </a:lnTo>
                <a:lnTo>
                  <a:pt x="329" y="1706"/>
                </a:lnTo>
                <a:lnTo>
                  <a:pt x="310" y="1765"/>
                </a:lnTo>
                <a:lnTo>
                  <a:pt x="292" y="1825"/>
                </a:lnTo>
                <a:lnTo>
                  <a:pt x="274" y="1886"/>
                </a:lnTo>
                <a:lnTo>
                  <a:pt x="259" y="1950"/>
                </a:lnTo>
                <a:lnTo>
                  <a:pt x="245" y="2013"/>
                </a:lnTo>
                <a:lnTo>
                  <a:pt x="233" y="2077"/>
                </a:lnTo>
                <a:lnTo>
                  <a:pt x="222" y="2143"/>
                </a:lnTo>
                <a:lnTo>
                  <a:pt x="220" y="2160"/>
                </a:lnTo>
                <a:lnTo>
                  <a:pt x="220" y="2177"/>
                </a:lnTo>
                <a:lnTo>
                  <a:pt x="222" y="2193"/>
                </a:lnTo>
                <a:lnTo>
                  <a:pt x="225" y="2209"/>
                </a:lnTo>
                <a:lnTo>
                  <a:pt x="229" y="2224"/>
                </a:lnTo>
                <a:lnTo>
                  <a:pt x="236" y="2239"/>
                </a:lnTo>
                <a:lnTo>
                  <a:pt x="243" y="2253"/>
                </a:lnTo>
                <a:lnTo>
                  <a:pt x="252" y="2266"/>
                </a:lnTo>
                <a:lnTo>
                  <a:pt x="262" y="2279"/>
                </a:lnTo>
                <a:lnTo>
                  <a:pt x="273" y="2290"/>
                </a:lnTo>
                <a:lnTo>
                  <a:pt x="285" y="2300"/>
                </a:lnTo>
                <a:lnTo>
                  <a:pt x="299" y="2310"/>
                </a:lnTo>
                <a:lnTo>
                  <a:pt x="313" y="2317"/>
                </a:lnTo>
                <a:lnTo>
                  <a:pt x="328" y="2324"/>
                </a:lnTo>
                <a:lnTo>
                  <a:pt x="344" y="2329"/>
                </a:lnTo>
                <a:lnTo>
                  <a:pt x="360" y="2332"/>
                </a:lnTo>
                <a:lnTo>
                  <a:pt x="377" y="2334"/>
                </a:lnTo>
                <a:lnTo>
                  <a:pt x="394" y="2334"/>
                </a:lnTo>
                <a:lnTo>
                  <a:pt x="411" y="2332"/>
                </a:lnTo>
                <a:lnTo>
                  <a:pt x="427" y="2329"/>
                </a:lnTo>
                <a:lnTo>
                  <a:pt x="442" y="2325"/>
                </a:lnTo>
                <a:lnTo>
                  <a:pt x="457" y="2319"/>
                </a:lnTo>
                <a:lnTo>
                  <a:pt x="471" y="2311"/>
                </a:lnTo>
                <a:lnTo>
                  <a:pt x="483" y="2302"/>
                </a:lnTo>
                <a:lnTo>
                  <a:pt x="496" y="2292"/>
                </a:lnTo>
                <a:lnTo>
                  <a:pt x="508" y="2281"/>
                </a:lnTo>
                <a:lnTo>
                  <a:pt x="518" y="2269"/>
                </a:lnTo>
                <a:lnTo>
                  <a:pt x="527" y="2255"/>
                </a:lnTo>
                <a:lnTo>
                  <a:pt x="535" y="2241"/>
                </a:lnTo>
                <a:lnTo>
                  <a:pt x="541" y="2226"/>
                </a:lnTo>
                <a:lnTo>
                  <a:pt x="547" y="2210"/>
                </a:lnTo>
                <a:lnTo>
                  <a:pt x="550" y="2194"/>
                </a:lnTo>
                <a:lnTo>
                  <a:pt x="560" y="2138"/>
                </a:lnTo>
                <a:lnTo>
                  <a:pt x="569" y="2084"/>
                </a:lnTo>
                <a:lnTo>
                  <a:pt x="581" y="2030"/>
                </a:lnTo>
                <a:lnTo>
                  <a:pt x="594" y="1978"/>
                </a:lnTo>
                <a:lnTo>
                  <a:pt x="609" y="1926"/>
                </a:lnTo>
                <a:lnTo>
                  <a:pt x="624" y="1875"/>
                </a:lnTo>
                <a:lnTo>
                  <a:pt x="640" y="1825"/>
                </a:lnTo>
                <a:lnTo>
                  <a:pt x="657" y="1776"/>
                </a:lnTo>
                <a:lnTo>
                  <a:pt x="676" y="1728"/>
                </a:lnTo>
                <a:lnTo>
                  <a:pt x="696" y="1681"/>
                </a:lnTo>
                <a:lnTo>
                  <a:pt x="717" y="1635"/>
                </a:lnTo>
                <a:lnTo>
                  <a:pt x="739" y="1590"/>
                </a:lnTo>
                <a:lnTo>
                  <a:pt x="761" y="1546"/>
                </a:lnTo>
                <a:lnTo>
                  <a:pt x="785" y="1502"/>
                </a:lnTo>
                <a:lnTo>
                  <a:pt x="809" y="1460"/>
                </a:lnTo>
                <a:lnTo>
                  <a:pt x="835" y="1418"/>
                </a:lnTo>
                <a:lnTo>
                  <a:pt x="862" y="1377"/>
                </a:lnTo>
                <a:lnTo>
                  <a:pt x="890" y="1338"/>
                </a:lnTo>
                <a:lnTo>
                  <a:pt x="918" y="1299"/>
                </a:lnTo>
                <a:lnTo>
                  <a:pt x="948" y="1261"/>
                </a:lnTo>
                <a:lnTo>
                  <a:pt x="978" y="1224"/>
                </a:lnTo>
                <a:lnTo>
                  <a:pt x="1009" y="1189"/>
                </a:lnTo>
                <a:lnTo>
                  <a:pt x="1041" y="1153"/>
                </a:lnTo>
                <a:lnTo>
                  <a:pt x="1073" y="1119"/>
                </a:lnTo>
                <a:lnTo>
                  <a:pt x="1106" y="1086"/>
                </a:lnTo>
                <a:lnTo>
                  <a:pt x="1141" y="1053"/>
                </a:lnTo>
                <a:lnTo>
                  <a:pt x="1175" y="1022"/>
                </a:lnTo>
                <a:lnTo>
                  <a:pt x="1210" y="992"/>
                </a:lnTo>
                <a:lnTo>
                  <a:pt x="1247" y="962"/>
                </a:lnTo>
                <a:lnTo>
                  <a:pt x="1284" y="934"/>
                </a:lnTo>
                <a:lnTo>
                  <a:pt x="1322" y="907"/>
                </a:lnTo>
                <a:lnTo>
                  <a:pt x="1359" y="880"/>
                </a:lnTo>
                <a:lnTo>
                  <a:pt x="1377" y="889"/>
                </a:lnTo>
                <a:lnTo>
                  <a:pt x="1396" y="897"/>
                </a:lnTo>
                <a:lnTo>
                  <a:pt x="1414" y="904"/>
                </a:lnTo>
                <a:lnTo>
                  <a:pt x="1433" y="911"/>
                </a:lnTo>
                <a:lnTo>
                  <a:pt x="1453" y="916"/>
                </a:lnTo>
                <a:lnTo>
                  <a:pt x="1473" y="919"/>
                </a:lnTo>
                <a:lnTo>
                  <a:pt x="1492" y="922"/>
                </a:lnTo>
                <a:lnTo>
                  <a:pt x="1513" y="924"/>
                </a:lnTo>
                <a:lnTo>
                  <a:pt x="1533" y="924"/>
                </a:lnTo>
                <a:lnTo>
                  <a:pt x="1553" y="923"/>
                </a:lnTo>
                <a:lnTo>
                  <a:pt x="1574" y="921"/>
                </a:lnTo>
                <a:lnTo>
                  <a:pt x="1594" y="916"/>
                </a:lnTo>
                <a:lnTo>
                  <a:pt x="1614" y="912"/>
                </a:lnTo>
                <a:lnTo>
                  <a:pt x="1635" y="906"/>
                </a:lnTo>
                <a:lnTo>
                  <a:pt x="1654" y="898"/>
                </a:lnTo>
                <a:lnTo>
                  <a:pt x="1673" y="888"/>
                </a:lnTo>
                <a:close/>
                <a:moveTo>
                  <a:pt x="4977" y="2469"/>
                </a:moveTo>
                <a:lnTo>
                  <a:pt x="4786" y="2469"/>
                </a:lnTo>
                <a:lnTo>
                  <a:pt x="4786" y="4109"/>
                </a:lnTo>
                <a:lnTo>
                  <a:pt x="4977" y="4109"/>
                </a:lnTo>
                <a:lnTo>
                  <a:pt x="4999" y="4109"/>
                </a:lnTo>
                <a:lnTo>
                  <a:pt x="5021" y="4107"/>
                </a:lnTo>
                <a:lnTo>
                  <a:pt x="5043" y="4105"/>
                </a:lnTo>
                <a:lnTo>
                  <a:pt x="5064" y="4100"/>
                </a:lnTo>
                <a:lnTo>
                  <a:pt x="5084" y="4095"/>
                </a:lnTo>
                <a:lnTo>
                  <a:pt x="5105" y="4090"/>
                </a:lnTo>
                <a:lnTo>
                  <a:pt x="5125" y="4083"/>
                </a:lnTo>
                <a:lnTo>
                  <a:pt x="5144" y="4075"/>
                </a:lnTo>
                <a:lnTo>
                  <a:pt x="5164" y="4066"/>
                </a:lnTo>
                <a:lnTo>
                  <a:pt x="5183" y="4056"/>
                </a:lnTo>
                <a:lnTo>
                  <a:pt x="5200" y="4047"/>
                </a:lnTo>
                <a:lnTo>
                  <a:pt x="5218" y="4035"/>
                </a:lnTo>
                <a:lnTo>
                  <a:pt x="5236" y="4023"/>
                </a:lnTo>
                <a:lnTo>
                  <a:pt x="5252" y="4010"/>
                </a:lnTo>
                <a:lnTo>
                  <a:pt x="5268" y="3996"/>
                </a:lnTo>
                <a:lnTo>
                  <a:pt x="5283" y="3982"/>
                </a:lnTo>
                <a:lnTo>
                  <a:pt x="5297" y="3967"/>
                </a:lnTo>
                <a:lnTo>
                  <a:pt x="5311" y="3951"/>
                </a:lnTo>
                <a:lnTo>
                  <a:pt x="5323" y="3935"/>
                </a:lnTo>
                <a:lnTo>
                  <a:pt x="5335" y="3918"/>
                </a:lnTo>
                <a:lnTo>
                  <a:pt x="5346" y="3901"/>
                </a:lnTo>
                <a:lnTo>
                  <a:pt x="5357" y="3883"/>
                </a:lnTo>
                <a:lnTo>
                  <a:pt x="5366" y="3863"/>
                </a:lnTo>
                <a:lnTo>
                  <a:pt x="5375" y="3845"/>
                </a:lnTo>
                <a:lnTo>
                  <a:pt x="5382" y="3825"/>
                </a:lnTo>
                <a:lnTo>
                  <a:pt x="5390" y="3805"/>
                </a:lnTo>
                <a:lnTo>
                  <a:pt x="5395" y="3784"/>
                </a:lnTo>
                <a:lnTo>
                  <a:pt x="5401" y="3764"/>
                </a:lnTo>
                <a:lnTo>
                  <a:pt x="5404" y="3742"/>
                </a:lnTo>
                <a:lnTo>
                  <a:pt x="5407" y="3721"/>
                </a:lnTo>
                <a:lnTo>
                  <a:pt x="5408" y="3699"/>
                </a:lnTo>
                <a:lnTo>
                  <a:pt x="5409" y="3677"/>
                </a:lnTo>
                <a:lnTo>
                  <a:pt x="5409" y="2902"/>
                </a:lnTo>
                <a:lnTo>
                  <a:pt x="5408" y="2879"/>
                </a:lnTo>
                <a:lnTo>
                  <a:pt x="5407" y="2858"/>
                </a:lnTo>
                <a:lnTo>
                  <a:pt x="5404" y="2836"/>
                </a:lnTo>
                <a:lnTo>
                  <a:pt x="5401" y="2815"/>
                </a:lnTo>
                <a:lnTo>
                  <a:pt x="5395" y="2793"/>
                </a:lnTo>
                <a:lnTo>
                  <a:pt x="5390" y="2773"/>
                </a:lnTo>
                <a:lnTo>
                  <a:pt x="5382" y="2754"/>
                </a:lnTo>
                <a:lnTo>
                  <a:pt x="5375" y="2733"/>
                </a:lnTo>
                <a:lnTo>
                  <a:pt x="5366" y="2714"/>
                </a:lnTo>
                <a:lnTo>
                  <a:pt x="5357" y="2696"/>
                </a:lnTo>
                <a:lnTo>
                  <a:pt x="5346" y="2678"/>
                </a:lnTo>
                <a:lnTo>
                  <a:pt x="5335" y="2661"/>
                </a:lnTo>
                <a:lnTo>
                  <a:pt x="5323" y="2643"/>
                </a:lnTo>
                <a:lnTo>
                  <a:pt x="5311" y="2627"/>
                </a:lnTo>
                <a:lnTo>
                  <a:pt x="5297" y="2611"/>
                </a:lnTo>
                <a:lnTo>
                  <a:pt x="5283" y="2596"/>
                </a:lnTo>
                <a:lnTo>
                  <a:pt x="5268" y="2582"/>
                </a:lnTo>
                <a:lnTo>
                  <a:pt x="5252" y="2568"/>
                </a:lnTo>
                <a:lnTo>
                  <a:pt x="5236" y="2555"/>
                </a:lnTo>
                <a:lnTo>
                  <a:pt x="5218" y="2544"/>
                </a:lnTo>
                <a:lnTo>
                  <a:pt x="5200" y="2532"/>
                </a:lnTo>
                <a:lnTo>
                  <a:pt x="5183" y="2521"/>
                </a:lnTo>
                <a:lnTo>
                  <a:pt x="5164" y="2511"/>
                </a:lnTo>
                <a:lnTo>
                  <a:pt x="5144" y="2503"/>
                </a:lnTo>
                <a:lnTo>
                  <a:pt x="5125" y="2495"/>
                </a:lnTo>
                <a:lnTo>
                  <a:pt x="5105" y="2489"/>
                </a:lnTo>
                <a:lnTo>
                  <a:pt x="5084" y="2483"/>
                </a:lnTo>
                <a:lnTo>
                  <a:pt x="5064" y="2478"/>
                </a:lnTo>
                <a:lnTo>
                  <a:pt x="5043" y="2474"/>
                </a:lnTo>
                <a:lnTo>
                  <a:pt x="5021" y="2472"/>
                </a:lnTo>
                <a:lnTo>
                  <a:pt x="4999" y="2470"/>
                </a:lnTo>
                <a:lnTo>
                  <a:pt x="4977" y="2469"/>
                </a:lnTo>
                <a:close/>
                <a:moveTo>
                  <a:pt x="4446" y="2300"/>
                </a:moveTo>
                <a:lnTo>
                  <a:pt x="4446" y="2300"/>
                </a:lnTo>
                <a:lnTo>
                  <a:pt x="4465" y="2301"/>
                </a:lnTo>
                <a:lnTo>
                  <a:pt x="4484" y="2305"/>
                </a:lnTo>
                <a:lnTo>
                  <a:pt x="4503" y="2310"/>
                </a:lnTo>
                <a:lnTo>
                  <a:pt x="4522" y="2316"/>
                </a:lnTo>
                <a:lnTo>
                  <a:pt x="4539" y="2325"/>
                </a:lnTo>
                <a:lnTo>
                  <a:pt x="4555" y="2335"/>
                </a:lnTo>
                <a:lnTo>
                  <a:pt x="4570" y="2345"/>
                </a:lnTo>
                <a:lnTo>
                  <a:pt x="4584" y="2358"/>
                </a:lnTo>
                <a:lnTo>
                  <a:pt x="4597" y="2372"/>
                </a:lnTo>
                <a:lnTo>
                  <a:pt x="4607" y="2387"/>
                </a:lnTo>
                <a:lnTo>
                  <a:pt x="4617" y="2403"/>
                </a:lnTo>
                <a:lnTo>
                  <a:pt x="4626" y="2420"/>
                </a:lnTo>
                <a:lnTo>
                  <a:pt x="4632" y="2439"/>
                </a:lnTo>
                <a:lnTo>
                  <a:pt x="4637" y="2457"/>
                </a:lnTo>
                <a:lnTo>
                  <a:pt x="4641" y="2477"/>
                </a:lnTo>
                <a:lnTo>
                  <a:pt x="4641" y="2496"/>
                </a:lnTo>
                <a:lnTo>
                  <a:pt x="4641" y="4090"/>
                </a:lnTo>
                <a:lnTo>
                  <a:pt x="4641" y="4109"/>
                </a:lnTo>
                <a:lnTo>
                  <a:pt x="4637" y="4128"/>
                </a:lnTo>
                <a:lnTo>
                  <a:pt x="4632" y="4147"/>
                </a:lnTo>
                <a:lnTo>
                  <a:pt x="4626" y="4166"/>
                </a:lnTo>
                <a:lnTo>
                  <a:pt x="4617" y="4183"/>
                </a:lnTo>
                <a:lnTo>
                  <a:pt x="4607" y="4199"/>
                </a:lnTo>
                <a:lnTo>
                  <a:pt x="4597" y="4214"/>
                </a:lnTo>
                <a:lnTo>
                  <a:pt x="4584" y="4228"/>
                </a:lnTo>
                <a:lnTo>
                  <a:pt x="4570" y="4241"/>
                </a:lnTo>
                <a:lnTo>
                  <a:pt x="4555" y="4251"/>
                </a:lnTo>
                <a:lnTo>
                  <a:pt x="4539" y="4261"/>
                </a:lnTo>
                <a:lnTo>
                  <a:pt x="4522" y="4270"/>
                </a:lnTo>
                <a:lnTo>
                  <a:pt x="4503" y="4276"/>
                </a:lnTo>
                <a:lnTo>
                  <a:pt x="4484" y="4281"/>
                </a:lnTo>
                <a:lnTo>
                  <a:pt x="4465" y="4285"/>
                </a:lnTo>
                <a:lnTo>
                  <a:pt x="4446" y="4286"/>
                </a:lnTo>
                <a:lnTo>
                  <a:pt x="4175" y="4286"/>
                </a:lnTo>
                <a:lnTo>
                  <a:pt x="4155" y="4285"/>
                </a:lnTo>
                <a:lnTo>
                  <a:pt x="4136" y="4281"/>
                </a:lnTo>
                <a:lnTo>
                  <a:pt x="4117" y="4276"/>
                </a:lnTo>
                <a:lnTo>
                  <a:pt x="4099" y="4270"/>
                </a:lnTo>
                <a:lnTo>
                  <a:pt x="4082" y="4261"/>
                </a:lnTo>
                <a:lnTo>
                  <a:pt x="4066" y="4251"/>
                </a:lnTo>
                <a:lnTo>
                  <a:pt x="4051" y="4241"/>
                </a:lnTo>
                <a:lnTo>
                  <a:pt x="4037" y="4228"/>
                </a:lnTo>
                <a:lnTo>
                  <a:pt x="4024" y="4214"/>
                </a:lnTo>
                <a:lnTo>
                  <a:pt x="4014" y="4199"/>
                </a:lnTo>
                <a:lnTo>
                  <a:pt x="4003" y="4183"/>
                </a:lnTo>
                <a:lnTo>
                  <a:pt x="3995" y="4166"/>
                </a:lnTo>
                <a:lnTo>
                  <a:pt x="3989" y="4147"/>
                </a:lnTo>
                <a:lnTo>
                  <a:pt x="3983" y="4128"/>
                </a:lnTo>
                <a:lnTo>
                  <a:pt x="3980" y="4109"/>
                </a:lnTo>
                <a:lnTo>
                  <a:pt x="3979" y="4090"/>
                </a:lnTo>
                <a:lnTo>
                  <a:pt x="3979" y="2496"/>
                </a:lnTo>
                <a:lnTo>
                  <a:pt x="3980" y="2477"/>
                </a:lnTo>
                <a:lnTo>
                  <a:pt x="3983" y="2457"/>
                </a:lnTo>
                <a:lnTo>
                  <a:pt x="3989" y="2439"/>
                </a:lnTo>
                <a:lnTo>
                  <a:pt x="3995" y="2420"/>
                </a:lnTo>
                <a:lnTo>
                  <a:pt x="4003" y="2403"/>
                </a:lnTo>
                <a:lnTo>
                  <a:pt x="4014" y="2387"/>
                </a:lnTo>
                <a:lnTo>
                  <a:pt x="4024" y="2372"/>
                </a:lnTo>
                <a:lnTo>
                  <a:pt x="4037" y="2358"/>
                </a:lnTo>
                <a:lnTo>
                  <a:pt x="4051" y="2345"/>
                </a:lnTo>
                <a:lnTo>
                  <a:pt x="4066" y="2335"/>
                </a:lnTo>
                <a:lnTo>
                  <a:pt x="4082" y="2325"/>
                </a:lnTo>
                <a:lnTo>
                  <a:pt x="4099" y="2316"/>
                </a:lnTo>
                <a:lnTo>
                  <a:pt x="4117" y="2310"/>
                </a:lnTo>
                <a:lnTo>
                  <a:pt x="4136" y="2305"/>
                </a:lnTo>
                <a:lnTo>
                  <a:pt x="4155" y="2301"/>
                </a:lnTo>
                <a:lnTo>
                  <a:pt x="4175" y="2300"/>
                </a:lnTo>
                <a:lnTo>
                  <a:pt x="4446" y="2300"/>
                </a:lnTo>
                <a:close/>
                <a:moveTo>
                  <a:pt x="432" y="2469"/>
                </a:moveTo>
                <a:lnTo>
                  <a:pt x="623" y="2469"/>
                </a:lnTo>
                <a:lnTo>
                  <a:pt x="623" y="4109"/>
                </a:lnTo>
                <a:lnTo>
                  <a:pt x="432" y="4109"/>
                </a:lnTo>
                <a:lnTo>
                  <a:pt x="411" y="4109"/>
                </a:lnTo>
                <a:lnTo>
                  <a:pt x="388" y="4107"/>
                </a:lnTo>
                <a:lnTo>
                  <a:pt x="367" y="4105"/>
                </a:lnTo>
                <a:lnTo>
                  <a:pt x="345" y="4100"/>
                </a:lnTo>
                <a:lnTo>
                  <a:pt x="325" y="4095"/>
                </a:lnTo>
                <a:lnTo>
                  <a:pt x="304" y="4090"/>
                </a:lnTo>
                <a:lnTo>
                  <a:pt x="284" y="4083"/>
                </a:lnTo>
                <a:lnTo>
                  <a:pt x="265" y="4075"/>
                </a:lnTo>
                <a:lnTo>
                  <a:pt x="245" y="4066"/>
                </a:lnTo>
                <a:lnTo>
                  <a:pt x="226" y="4056"/>
                </a:lnTo>
                <a:lnTo>
                  <a:pt x="209" y="4047"/>
                </a:lnTo>
                <a:lnTo>
                  <a:pt x="191" y="4035"/>
                </a:lnTo>
                <a:lnTo>
                  <a:pt x="174" y="4023"/>
                </a:lnTo>
                <a:lnTo>
                  <a:pt x="158" y="4010"/>
                </a:lnTo>
                <a:lnTo>
                  <a:pt x="142" y="3996"/>
                </a:lnTo>
                <a:lnTo>
                  <a:pt x="126" y="3982"/>
                </a:lnTo>
                <a:lnTo>
                  <a:pt x="113" y="3967"/>
                </a:lnTo>
                <a:lnTo>
                  <a:pt x="99" y="3951"/>
                </a:lnTo>
                <a:lnTo>
                  <a:pt x="86" y="3935"/>
                </a:lnTo>
                <a:lnTo>
                  <a:pt x="74" y="3918"/>
                </a:lnTo>
                <a:lnTo>
                  <a:pt x="63" y="3901"/>
                </a:lnTo>
                <a:lnTo>
                  <a:pt x="53" y="3883"/>
                </a:lnTo>
                <a:lnTo>
                  <a:pt x="43" y="3863"/>
                </a:lnTo>
                <a:lnTo>
                  <a:pt x="34" y="3845"/>
                </a:lnTo>
                <a:lnTo>
                  <a:pt x="27" y="3825"/>
                </a:lnTo>
                <a:lnTo>
                  <a:pt x="19" y="3805"/>
                </a:lnTo>
                <a:lnTo>
                  <a:pt x="14" y="3784"/>
                </a:lnTo>
                <a:lnTo>
                  <a:pt x="9" y="3764"/>
                </a:lnTo>
                <a:lnTo>
                  <a:pt x="5" y="3742"/>
                </a:lnTo>
                <a:lnTo>
                  <a:pt x="2" y="3721"/>
                </a:lnTo>
                <a:lnTo>
                  <a:pt x="1" y="3699"/>
                </a:lnTo>
                <a:lnTo>
                  <a:pt x="0" y="3677"/>
                </a:lnTo>
                <a:lnTo>
                  <a:pt x="0" y="2902"/>
                </a:lnTo>
                <a:lnTo>
                  <a:pt x="1" y="2879"/>
                </a:lnTo>
                <a:lnTo>
                  <a:pt x="2" y="2858"/>
                </a:lnTo>
                <a:lnTo>
                  <a:pt x="5" y="2836"/>
                </a:lnTo>
                <a:lnTo>
                  <a:pt x="9" y="2815"/>
                </a:lnTo>
                <a:lnTo>
                  <a:pt x="14" y="2793"/>
                </a:lnTo>
                <a:lnTo>
                  <a:pt x="19" y="2773"/>
                </a:lnTo>
                <a:lnTo>
                  <a:pt x="27" y="2754"/>
                </a:lnTo>
                <a:lnTo>
                  <a:pt x="34" y="2733"/>
                </a:lnTo>
                <a:lnTo>
                  <a:pt x="43" y="2714"/>
                </a:lnTo>
                <a:lnTo>
                  <a:pt x="53" y="2696"/>
                </a:lnTo>
                <a:lnTo>
                  <a:pt x="63" y="2678"/>
                </a:lnTo>
                <a:lnTo>
                  <a:pt x="74" y="2661"/>
                </a:lnTo>
                <a:lnTo>
                  <a:pt x="86" y="2643"/>
                </a:lnTo>
                <a:lnTo>
                  <a:pt x="99" y="2627"/>
                </a:lnTo>
                <a:lnTo>
                  <a:pt x="113" y="2611"/>
                </a:lnTo>
                <a:lnTo>
                  <a:pt x="126" y="2596"/>
                </a:lnTo>
                <a:lnTo>
                  <a:pt x="142" y="2582"/>
                </a:lnTo>
                <a:lnTo>
                  <a:pt x="158" y="2568"/>
                </a:lnTo>
                <a:lnTo>
                  <a:pt x="174" y="2555"/>
                </a:lnTo>
                <a:lnTo>
                  <a:pt x="191" y="2544"/>
                </a:lnTo>
                <a:lnTo>
                  <a:pt x="209" y="2532"/>
                </a:lnTo>
                <a:lnTo>
                  <a:pt x="226" y="2521"/>
                </a:lnTo>
                <a:lnTo>
                  <a:pt x="245" y="2511"/>
                </a:lnTo>
                <a:lnTo>
                  <a:pt x="265" y="2503"/>
                </a:lnTo>
                <a:lnTo>
                  <a:pt x="284" y="2495"/>
                </a:lnTo>
                <a:lnTo>
                  <a:pt x="304" y="2489"/>
                </a:lnTo>
                <a:lnTo>
                  <a:pt x="325" y="2483"/>
                </a:lnTo>
                <a:lnTo>
                  <a:pt x="345" y="2478"/>
                </a:lnTo>
                <a:lnTo>
                  <a:pt x="367" y="2474"/>
                </a:lnTo>
                <a:lnTo>
                  <a:pt x="388" y="2472"/>
                </a:lnTo>
                <a:lnTo>
                  <a:pt x="411" y="2470"/>
                </a:lnTo>
                <a:lnTo>
                  <a:pt x="432" y="2469"/>
                </a:lnTo>
                <a:close/>
                <a:moveTo>
                  <a:pt x="441" y="2787"/>
                </a:moveTo>
                <a:lnTo>
                  <a:pt x="408" y="2624"/>
                </a:lnTo>
                <a:lnTo>
                  <a:pt x="382" y="2630"/>
                </a:lnTo>
                <a:lnTo>
                  <a:pt x="355" y="2638"/>
                </a:lnTo>
                <a:lnTo>
                  <a:pt x="328" y="2647"/>
                </a:lnTo>
                <a:lnTo>
                  <a:pt x="303" y="2658"/>
                </a:lnTo>
                <a:lnTo>
                  <a:pt x="278" y="2671"/>
                </a:lnTo>
                <a:lnTo>
                  <a:pt x="254" y="2685"/>
                </a:lnTo>
                <a:lnTo>
                  <a:pt x="232" y="2702"/>
                </a:lnTo>
                <a:lnTo>
                  <a:pt x="210" y="2721"/>
                </a:lnTo>
                <a:lnTo>
                  <a:pt x="193" y="2739"/>
                </a:lnTo>
                <a:lnTo>
                  <a:pt x="177" y="2758"/>
                </a:lnTo>
                <a:lnTo>
                  <a:pt x="162" y="2780"/>
                </a:lnTo>
                <a:lnTo>
                  <a:pt x="149" y="2802"/>
                </a:lnTo>
                <a:lnTo>
                  <a:pt x="138" y="2827"/>
                </a:lnTo>
                <a:lnTo>
                  <a:pt x="129" y="2852"/>
                </a:lnTo>
                <a:lnTo>
                  <a:pt x="121" y="2880"/>
                </a:lnTo>
                <a:lnTo>
                  <a:pt x="116" y="2910"/>
                </a:lnTo>
                <a:lnTo>
                  <a:pt x="115" y="2918"/>
                </a:lnTo>
                <a:lnTo>
                  <a:pt x="115" y="2921"/>
                </a:lnTo>
                <a:lnTo>
                  <a:pt x="115" y="3577"/>
                </a:lnTo>
                <a:lnTo>
                  <a:pt x="282" y="3577"/>
                </a:lnTo>
                <a:lnTo>
                  <a:pt x="282" y="2926"/>
                </a:lnTo>
                <a:lnTo>
                  <a:pt x="284" y="2912"/>
                </a:lnTo>
                <a:lnTo>
                  <a:pt x="287" y="2900"/>
                </a:lnTo>
                <a:lnTo>
                  <a:pt x="293" y="2888"/>
                </a:lnTo>
                <a:lnTo>
                  <a:pt x="297" y="2877"/>
                </a:lnTo>
                <a:lnTo>
                  <a:pt x="303" y="2867"/>
                </a:lnTo>
                <a:lnTo>
                  <a:pt x="310" y="2858"/>
                </a:lnTo>
                <a:lnTo>
                  <a:pt x="317" y="2849"/>
                </a:lnTo>
                <a:lnTo>
                  <a:pt x="325" y="2841"/>
                </a:lnTo>
                <a:lnTo>
                  <a:pt x="337" y="2831"/>
                </a:lnTo>
                <a:lnTo>
                  <a:pt x="349" y="2821"/>
                </a:lnTo>
                <a:lnTo>
                  <a:pt x="363" y="2814"/>
                </a:lnTo>
                <a:lnTo>
                  <a:pt x="377" y="2806"/>
                </a:lnTo>
                <a:lnTo>
                  <a:pt x="392" y="2800"/>
                </a:lnTo>
                <a:lnTo>
                  <a:pt x="408" y="2795"/>
                </a:lnTo>
                <a:lnTo>
                  <a:pt x="425" y="2790"/>
                </a:lnTo>
                <a:lnTo>
                  <a:pt x="441" y="27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29" name="图片 28" descr="logo西北大学黑色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5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5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5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147094" y="81024"/>
            <a:ext cx="883053" cy="963330"/>
          </a:xfrm>
          <a:prstGeom prst="rect">
            <a:avLst/>
          </a:prstGeom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08361" y="270301"/>
            <a:ext cx="33297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00A3A4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5.1</a:t>
            </a:r>
            <a:r>
              <a:rPr lang="zh-CN" altLang="en-US" sz="3200" dirty="0">
                <a:solidFill>
                  <a:srgbClr val="00A3A4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 项目任务控制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A3A4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268766" y="1716438"/>
            <a:ext cx="4224469" cy="764775"/>
            <a:chOff x="980156" y="1247429"/>
            <a:chExt cx="3168352" cy="573581"/>
          </a:xfrm>
        </p:grpSpPr>
        <p:sp>
          <p:nvSpPr>
            <p:cNvPr id="14" name="3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43608" y="1247429"/>
              <a:ext cx="2520902" cy="307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80156" y="1562621"/>
              <a:ext cx="3168352" cy="2583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203019" y="4321355"/>
            <a:ext cx="4224469" cy="602878"/>
            <a:chOff x="980156" y="1367121"/>
            <a:chExt cx="3168352" cy="452158"/>
          </a:xfrm>
        </p:grpSpPr>
        <p:sp>
          <p:nvSpPr>
            <p:cNvPr id="17" name="2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92919" y="1367121"/>
              <a:ext cx="2520902" cy="30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80156" y="1562621"/>
              <a:ext cx="3168352" cy="256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57650" y="3101044"/>
            <a:ext cx="5790769" cy="547427"/>
            <a:chOff x="980156" y="1523755"/>
            <a:chExt cx="4343077" cy="410570"/>
          </a:xfrm>
        </p:grpSpPr>
        <p:sp>
          <p:nvSpPr>
            <p:cNvPr id="20" name="1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802331" y="1626500"/>
              <a:ext cx="2520902" cy="30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80156" y="1523755"/>
              <a:ext cx="3168352" cy="256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sp>
        <p:nvSpPr>
          <p:cNvPr id="27" name="Shape"/>
          <p:cNvSpPr/>
          <p:nvPr/>
        </p:nvSpPr>
        <p:spPr bwMode="auto">
          <a:xfrm>
            <a:off x="5935718" y="4512937"/>
            <a:ext cx="310260" cy="293713"/>
          </a:xfrm>
          <a:custGeom>
            <a:avLst/>
            <a:gdLst>
              <a:gd name="T0" fmla="*/ 576551976 w 5778"/>
              <a:gd name="T1" fmla="*/ 0 h 5471"/>
              <a:gd name="T2" fmla="*/ 587313346 w 5778"/>
              <a:gd name="T3" fmla="*/ 1630345 h 5471"/>
              <a:gd name="T4" fmla="*/ 597313772 w 5778"/>
              <a:gd name="T5" fmla="*/ 5326145 h 5471"/>
              <a:gd name="T6" fmla="*/ 606227510 w 5778"/>
              <a:gd name="T7" fmla="*/ 10761067 h 5471"/>
              <a:gd name="T8" fmla="*/ 613836301 w 5778"/>
              <a:gd name="T9" fmla="*/ 17717886 h 5471"/>
              <a:gd name="T10" fmla="*/ 620141132 w 5778"/>
              <a:gd name="T11" fmla="*/ 26087495 h 5471"/>
              <a:gd name="T12" fmla="*/ 624815273 w 5778"/>
              <a:gd name="T13" fmla="*/ 35544220 h 5471"/>
              <a:gd name="T14" fmla="*/ 627424180 w 5778"/>
              <a:gd name="T15" fmla="*/ 45979283 h 5471"/>
              <a:gd name="T16" fmla="*/ 628076324 w 5778"/>
              <a:gd name="T17" fmla="*/ 382291463 h 5471"/>
              <a:gd name="T18" fmla="*/ 627424180 w 5778"/>
              <a:gd name="T19" fmla="*/ 390552294 h 5471"/>
              <a:gd name="T20" fmla="*/ 624815273 w 5778"/>
              <a:gd name="T21" fmla="*/ 400987358 h 5471"/>
              <a:gd name="T22" fmla="*/ 620141132 w 5778"/>
              <a:gd name="T23" fmla="*/ 410444083 h 5471"/>
              <a:gd name="T24" fmla="*/ 613836301 w 5778"/>
              <a:gd name="T25" fmla="*/ 418814021 h 5471"/>
              <a:gd name="T26" fmla="*/ 606227510 w 5778"/>
              <a:gd name="T27" fmla="*/ 425770511 h 5471"/>
              <a:gd name="T28" fmla="*/ 597313772 w 5778"/>
              <a:gd name="T29" fmla="*/ 431205433 h 5471"/>
              <a:gd name="T30" fmla="*/ 587313346 w 5778"/>
              <a:gd name="T31" fmla="*/ 434901233 h 5471"/>
              <a:gd name="T32" fmla="*/ 576551976 w 5778"/>
              <a:gd name="T33" fmla="*/ 436531907 h 5471"/>
              <a:gd name="T34" fmla="*/ 51633149 w 5778"/>
              <a:gd name="T35" fmla="*/ 436531907 h 5471"/>
              <a:gd name="T36" fmla="*/ 40871778 w 5778"/>
              <a:gd name="T37" fmla="*/ 434901233 h 5471"/>
              <a:gd name="T38" fmla="*/ 30871023 w 5778"/>
              <a:gd name="T39" fmla="*/ 431205433 h 5471"/>
              <a:gd name="T40" fmla="*/ 21957614 w 5778"/>
              <a:gd name="T41" fmla="*/ 425770511 h 5471"/>
              <a:gd name="T42" fmla="*/ 14131223 w 5778"/>
              <a:gd name="T43" fmla="*/ 418814021 h 5471"/>
              <a:gd name="T44" fmla="*/ 7826391 w 5778"/>
              <a:gd name="T45" fmla="*/ 410444083 h 5471"/>
              <a:gd name="T46" fmla="*/ 3369852 w 5778"/>
              <a:gd name="T47" fmla="*/ 400987358 h 5471"/>
              <a:gd name="T48" fmla="*/ 652144 w 5778"/>
              <a:gd name="T49" fmla="*/ 390552294 h 5471"/>
              <a:gd name="T50" fmla="*/ 0 w 5778"/>
              <a:gd name="T51" fmla="*/ 54240444 h 5471"/>
              <a:gd name="T52" fmla="*/ 652144 w 5778"/>
              <a:gd name="T53" fmla="*/ 45979283 h 5471"/>
              <a:gd name="T54" fmla="*/ 3369852 w 5778"/>
              <a:gd name="T55" fmla="*/ 35544220 h 5471"/>
              <a:gd name="T56" fmla="*/ 7826391 w 5778"/>
              <a:gd name="T57" fmla="*/ 26087495 h 5471"/>
              <a:gd name="T58" fmla="*/ 14131223 w 5778"/>
              <a:gd name="T59" fmla="*/ 17717886 h 5471"/>
              <a:gd name="T60" fmla="*/ 21957614 w 5778"/>
              <a:gd name="T61" fmla="*/ 10761067 h 5471"/>
              <a:gd name="T62" fmla="*/ 30871023 w 5778"/>
              <a:gd name="T63" fmla="*/ 5326145 h 5471"/>
              <a:gd name="T64" fmla="*/ 40871778 w 5778"/>
              <a:gd name="T65" fmla="*/ 1630345 h 5471"/>
              <a:gd name="T66" fmla="*/ 51633149 w 5778"/>
              <a:gd name="T67" fmla="*/ 0 h 5471"/>
              <a:gd name="T68" fmla="*/ 154355774 w 5778"/>
              <a:gd name="T69" fmla="*/ 556643094 h 5471"/>
              <a:gd name="T70" fmla="*/ 206749868 w 5778"/>
              <a:gd name="T71" fmla="*/ 548382263 h 5471"/>
              <a:gd name="T72" fmla="*/ 259143962 w 5778"/>
              <a:gd name="T73" fmla="*/ 543273344 h 5471"/>
              <a:gd name="T74" fmla="*/ 384150602 w 5778"/>
              <a:gd name="T75" fmla="*/ 543925679 h 5471"/>
              <a:gd name="T76" fmla="*/ 434370662 w 5778"/>
              <a:gd name="T77" fmla="*/ 549034269 h 5471"/>
              <a:gd name="T78" fmla="*/ 484699193 w 5778"/>
              <a:gd name="T79" fmla="*/ 556643094 h 5471"/>
              <a:gd name="T80" fmla="*/ 154355774 w 5778"/>
              <a:gd name="T81" fmla="*/ 556643094 h 5471"/>
              <a:gd name="T82" fmla="*/ 577856264 w 5778"/>
              <a:gd name="T83" fmla="*/ 339681647 h 5471"/>
              <a:gd name="T84" fmla="*/ 524049081 w 5778"/>
              <a:gd name="T85" fmla="*/ 365117135 h 5471"/>
              <a:gd name="T86" fmla="*/ 517309707 w 5778"/>
              <a:gd name="T87" fmla="*/ 366203922 h 5471"/>
              <a:gd name="T88" fmla="*/ 509700587 w 5778"/>
              <a:gd name="T89" fmla="*/ 370334502 h 5471"/>
              <a:gd name="T90" fmla="*/ 504156700 w 5778"/>
              <a:gd name="T91" fmla="*/ 376965318 h 5471"/>
              <a:gd name="T92" fmla="*/ 501548123 w 5778"/>
              <a:gd name="T93" fmla="*/ 385334927 h 5471"/>
              <a:gd name="T94" fmla="*/ 501874195 w 5778"/>
              <a:gd name="T95" fmla="*/ 392182969 h 5471"/>
              <a:gd name="T96" fmla="*/ 505243718 w 5778"/>
              <a:gd name="T97" fmla="*/ 400226574 h 5471"/>
              <a:gd name="T98" fmla="*/ 511439748 w 5778"/>
              <a:gd name="T99" fmla="*/ 406422280 h 5471"/>
              <a:gd name="T100" fmla="*/ 519483741 w 5778"/>
              <a:gd name="T101" fmla="*/ 409792077 h 5471"/>
              <a:gd name="T102" fmla="*/ 526331916 w 5778"/>
              <a:gd name="T103" fmla="*/ 410009302 h 5471"/>
              <a:gd name="T104" fmla="*/ 534701981 w 5778"/>
              <a:gd name="T105" fmla="*/ 407509396 h 5471"/>
              <a:gd name="T106" fmla="*/ 541441355 w 5778"/>
              <a:gd name="T107" fmla="*/ 402074474 h 5471"/>
              <a:gd name="T108" fmla="*/ 545572152 w 5778"/>
              <a:gd name="T109" fmla="*/ 394465649 h 5471"/>
              <a:gd name="T110" fmla="*/ 546659169 w 5778"/>
              <a:gd name="T111" fmla="*/ 387617608 h 5471"/>
              <a:gd name="T112" fmla="*/ 544811207 w 5778"/>
              <a:gd name="T113" fmla="*/ 378921666 h 5471"/>
              <a:gd name="T114" fmla="*/ 539919465 w 5778"/>
              <a:gd name="T115" fmla="*/ 371747622 h 5471"/>
              <a:gd name="T116" fmla="*/ 532854019 w 5778"/>
              <a:gd name="T117" fmla="*/ 366965035 h 5471"/>
              <a:gd name="T118" fmla="*/ 524049081 w 5778"/>
              <a:gd name="T119" fmla="*/ 365117135 h 547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778" h="5471">
                <a:moveTo>
                  <a:pt x="500" y="0"/>
                </a:moveTo>
                <a:lnTo>
                  <a:pt x="5278" y="0"/>
                </a:lnTo>
                <a:lnTo>
                  <a:pt x="5304" y="0"/>
                </a:lnTo>
                <a:lnTo>
                  <a:pt x="5328" y="2"/>
                </a:lnTo>
                <a:lnTo>
                  <a:pt x="5354" y="5"/>
                </a:lnTo>
                <a:lnTo>
                  <a:pt x="5379" y="10"/>
                </a:lnTo>
                <a:lnTo>
                  <a:pt x="5403" y="15"/>
                </a:lnTo>
                <a:lnTo>
                  <a:pt x="5427" y="22"/>
                </a:lnTo>
                <a:lnTo>
                  <a:pt x="5450" y="30"/>
                </a:lnTo>
                <a:lnTo>
                  <a:pt x="5472" y="39"/>
                </a:lnTo>
                <a:lnTo>
                  <a:pt x="5495" y="49"/>
                </a:lnTo>
                <a:lnTo>
                  <a:pt x="5516" y="60"/>
                </a:lnTo>
                <a:lnTo>
                  <a:pt x="5537" y="72"/>
                </a:lnTo>
                <a:lnTo>
                  <a:pt x="5557" y="85"/>
                </a:lnTo>
                <a:lnTo>
                  <a:pt x="5577" y="99"/>
                </a:lnTo>
                <a:lnTo>
                  <a:pt x="5596" y="113"/>
                </a:lnTo>
                <a:lnTo>
                  <a:pt x="5614" y="130"/>
                </a:lnTo>
                <a:lnTo>
                  <a:pt x="5631" y="146"/>
                </a:lnTo>
                <a:lnTo>
                  <a:pt x="5647" y="163"/>
                </a:lnTo>
                <a:lnTo>
                  <a:pt x="5663" y="181"/>
                </a:lnTo>
                <a:lnTo>
                  <a:pt x="5679" y="200"/>
                </a:lnTo>
                <a:lnTo>
                  <a:pt x="5692" y="220"/>
                </a:lnTo>
                <a:lnTo>
                  <a:pt x="5705" y="240"/>
                </a:lnTo>
                <a:lnTo>
                  <a:pt x="5718" y="261"/>
                </a:lnTo>
                <a:lnTo>
                  <a:pt x="5729" y="283"/>
                </a:lnTo>
                <a:lnTo>
                  <a:pt x="5739" y="305"/>
                </a:lnTo>
                <a:lnTo>
                  <a:pt x="5748" y="327"/>
                </a:lnTo>
                <a:lnTo>
                  <a:pt x="5755" y="351"/>
                </a:lnTo>
                <a:lnTo>
                  <a:pt x="5762" y="374"/>
                </a:lnTo>
                <a:lnTo>
                  <a:pt x="5768" y="399"/>
                </a:lnTo>
                <a:lnTo>
                  <a:pt x="5772" y="423"/>
                </a:lnTo>
                <a:lnTo>
                  <a:pt x="5775" y="448"/>
                </a:lnTo>
                <a:lnTo>
                  <a:pt x="5778" y="473"/>
                </a:lnTo>
                <a:lnTo>
                  <a:pt x="5778" y="499"/>
                </a:lnTo>
                <a:lnTo>
                  <a:pt x="5778" y="3517"/>
                </a:lnTo>
                <a:lnTo>
                  <a:pt x="5778" y="3543"/>
                </a:lnTo>
                <a:lnTo>
                  <a:pt x="5775" y="3568"/>
                </a:lnTo>
                <a:lnTo>
                  <a:pt x="5772" y="3593"/>
                </a:lnTo>
                <a:lnTo>
                  <a:pt x="5768" y="3617"/>
                </a:lnTo>
                <a:lnTo>
                  <a:pt x="5762" y="3642"/>
                </a:lnTo>
                <a:lnTo>
                  <a:pt x="5755" y="3665"/>
                </a:lnTo>
                <a:lnTo>
                  <a:pt x="5748" y="3689"/>
                </a:lnTo>
                <a:lnTo>
                  <a:pt x="5739" y="3711"/>
                </a:lnTo>
                <a:lnTo>
                  <a:pt x="5729" y="3733"/>
                </a:lnTo>
                <a:lnTo>
                  <a:pt x="5718" y="3754"/>
                </a:lnTo>
                <a:lnTo>
                  <a:pt x="5705" y="3776"/>
                </a:lnTo>
                <a:lnTo>
                  <a:pt x="5692" y="3796"/>
                </a:lnTo>
                <a:lnTo>
                  <a:pt x="5679" y="3816"/>
                </a:lnTo>
                <a:lnTo>
                  <a:pt x="5663" y="3835"/>
                </a:lnTo>
                <a:lnTo>
                  <a:pt x="5647" y="3853"/>
                </a:lnTo>
                <a:lnTo>
                  <a:pt x="5631" y="3870"/>
                </a:lnTo>
                <a:lnTo>
                  <a:pt x="5614" y="3887"/>
                </a:lnTo>
                <a:lnTo>
                  <a:pt x="5596" y="3903"/>
                </a:lnTo>
                <a:lnTo>
                  <a:pt x="5577" y="3917"/>
                </a:lnTo>
                <a:lnTo>
                  <a:pt x="5557" y="3932"/>
                </a:lnTo>
                <a:lnTo>
                  <a:pt x="5537" y="3944"/>
                </a:lnTo>
                <a:lnTo>
                  <a:pt x="5516" y="3956"/>
                </a:lnTo>
                <a:lnTo>
                  <a:pt x="5495" y="3967"/>
                </a:lnTo>
                <a:lnTo>
                  <a:pt x="5472" y="3977"/>
                </a:lnTo>
                <a:lnTo>
                  <a:pt x="5450" y="3986"/>
                </a:lnTo>
                <a:lnTo>
                  <a:pt x="5427" y="3994"/>
                </a:lnTo>
                <a:lnTo>
                  <a:pt x="5403" y="4001"/>
                </a:lnTo>
                <a:lnTo>
                  <a:pt x="5379" y="4006"/>
                </a:lnTo>
                <a:lnTo>
                  <a:pt x="5354" y="4011"/>
                </a:lnTo>
                <a:lnTo>
                  <a:pt x="5328" y="4014"/>
                </a:lnTo>
                <a:lnTo>
                  <a:pt x="5304" y="4016"/>
                </a:lnTo>
                <a:lnTo>
                  <a:pt x="5278" y="4016"/>
                </a:lnTo>
                <a:lnTo>
                  <a:pt x="500" y="4016"/>
                </a:lnTo>
                <a:lnTo>
                  <a:pt x="475" y="4016"/>
                </a:lnTo>
                <a:lnTo>
                  <a:pt x="449" y="4014"/>
                </a:lnTo>
                <a:lnTo>
                  <a:pt x="425" y="4011"/>
                </a:lnTo>
                <a:lnTo>
                  <a:pt x="400" y="4006"/>
                </a:lnTo>
                <a:lnTo>
                  <a:pt x="376" y="4001"/>
                </a:lnTo>
                <a:lnTo>
                  <a:pt x="352" y="3994"/>
                </a:lnTo>
                <a:lnTo>
                  <a:pt x="329" y="3986"/>
                </a:lnTo>
                <a:lnTo>
                  <a:pt x="305" y="3977"/>
                </a:lnTo>
                <a:lnTo>
                  <a:pt x="284" y="3967"/>
                </a:lnTo>
                <a:lnTo>
                  <a:pt x="262" y="3956"/>
                </a:lnTo>
                <a:lnTo>
                  <a:pt x="242" y="3944"/>
                </a:lnTo>
                <a:lnTo>
                  <a:pt x="221" y="3932"/>
                </a:lnTo>
                <a:lnTo>
                  <a:pt x="202" y="3917"/>
                </a:lnTo>
                <a:lnTo>
                  <a:pt x="183" y="3903"/>
                </a:lnTo>
                <a:lnTo>
                  <a:pt x="165" y="3887"/>
                </a:lnTo>
                <a:lnTo>
                  <a:pt x="147" y="3870"/>
                </a:lnTo>
                <a:lnTo>
                  <a:pt x="130" y="3853"/>
                </a:lnTo>
                <a:lnTo>
                  <a:pt x="115" y="3835"/>
                </a:lnTo>
                <a:lnTo>
                  <a:pt x="100" y="3816"/>
                </a:lnTo>
                <a:lnTo>
                  <a:pt x="86" y="3796"/>
                </a:lnTo>
                <a:lnTo>
                  <a:pt x="72" y="3776"/>
                </a:lnTo>
                <a:lnTo>
                  <a:pt x="61" y="3754"/>
                </a:lnTo>
                <a:lnTo>
                  <a:pt x="50" y="3733"/>
                </a:lnTo>
                <a:lnTo>
                  <a:pt x="40" y="3711"/>
                </a:lnTo>
                <a:lnTo>
                  <a:pt x="31" y="3689"/>
                </a:lnTo>
                <a:lnTo>
                  <a:pt x="22" y="3665"/>
                </a:lnTo>
                <a:lnTo>
                  <a:pt x="16" y="3642"/>
                </a:lnTo>
                <a:lnTo>
                  <a:pt x="10" y="3617"/>
                </a:lnTo>
                <a:lnTo>
                  <a:pt x="6" y="3593"/>
                </a:lnTo>
                <a:lnTo>
                  <a:pt x="3" y="3568"/>
                </a:lnTo>
                <a:lnTo>
                  <a:pt x="1" y="3543"/>
                </a:lnTo>
                <a:lnTo>
                  <a:pt x="0" y="3517"/>
                </a:lnTo>
                <a:lnTo>
                  <a:pt x="0" y="499"/>
                </a:lnTo>
                <a:lnTo>
                  <a:pt x="1" y="473"/>
                </a:lnTo>
                <a:lnTo>
                  <a:pt x="3" y="448"/>
                </a:lnTo>
                <a:lnTo>
                  <a:pt x="6" y="423"/>
                </a:lnTo>
                <a:lnTo>
                  <a:pt x="10" y="399"/>
                </a:lnTo>
                <a:lnTo>
                  <a:pt x="16" y="374"/>
                </a:lnTo>
                <a:lnTo>
                  <a:pt x="22" y="351"/>
                </a:lnTo>
                <a:lnTo>
                  <a:pt x="31" y="327"/>
                </a:lnTo>
                <a:lnTo>
                  <a:pt x="40" y="305"/>
                </a:lnTo>
                <a:lnTo>
                  <a:pt x="50" y="283"/>
                </a:lnTo>
                <a:lnTo>
                  <a:pt x="61" y="261"/>
                </a:lnTo>
                <a:lnTo>
                  <a:pt x="72" y="240"/>
                </a:lnTo>
                <a:lnTo>
                  <a:pt x="86" y="220"/>
                </a:lnTo>
                <a:lnTo>
                  <a:pt x="100" y="200"/>
                </a:lnTo>
                <a:lnTo>
                  <a:pt x="115" y="181"/>
                </a:lnTo>
                <a:lnTo>
                  <a:pt x="130" y="163"/>
                </a:lnTo>
                <a:lnTo>
                  <a:pt x="147" y="146"/>
                </a:lnTo>
                <a:lnTo>
                  <a:pt x="165" y="130"/>
                </a:lnTo>
                <a:lnTo>
                  <a:pt x="183" y="113"/>
                </a:lnTo>
                <a:lnTo>
                  <a:pt x="202" y="99"/>
                </a:lnTo>
                <a:lnTo>
                  <a:pt x="221" y="85"/>
                </a:lnTo>
                <a:lnTo>
                  <a:pt x="242" y="72"/>
                </a:lnTo>
                <a:lnTo>
                  <a:pt x="262" y="60"/>
                </a:lnTo>
                <a:lnTo>
                  <a:pt x="284" y="49"/>
                </a:lnTo>
                <a:lnTo>
                  <a:pt x="305" y="39"/>
                </a:lnTo>
                <a:lnTo>
                  <a:pt x="329" y="30"/>
                </a:lnTo>
                <a:lnTo>
                  <a:pt x="352" y="22"/>
                </a:lnTo>
                <a:lnTo>
                  <a:pt x="376" y="15"/>
                </a:lnTo>
                <a:lnTo>
                  <a:pt x="400" y="10"/>
                </a:lnTo>
                <a:lnTo>
                  <a:pt x="425" y="5"/>
                </a:lnTo>
                <a:lnTo>
                  <a:pt x="449" y="2"/>
                </a:lnTo>
                <a:lnTo>
                  <a:pt x="475" y="0"/>
                </a:lnTo>
                <a:lnTo>
                  <a:pt x="500" y="0"/>
                </a:lnTo>
                <a:close/>
                <a:moveTo>
                  <a:pt x="1420" y="5121"/>
                </a:moveTo>
                <a:lnTo>
                  <a:pt x="1420" y="5121"/>
                </a:lnTo>
                <a:lnTo>
                  <a:pt x="1541" y="5100"/>
                </a:lnTo>
                <a:lnTo>
                  <a:pt x="1661" y="5080"/>
                </a:lnTo>
                <a:lnTo>
                  <a:pt x="1781" y="5061"/>
                </a:lnTo>
                <a:lnTo>
                  <a:pt x="1902" y="5045"/>
                </a:lnTo>
                <a:lnTo>
                  <a:pt x="2022" y="5031"/>
                </a:lnTo>
                <a:lnTo>
                  <a:pt x="2144" y="5018"/>
                </a:lnTo>
                <a:lnTo>
                  <a:pt x="2264" y="5007"/>
                </a:lnTo>
                <a:lnTo>
                  <a:pt x="2384" y="4998"/>
                </a:lnTo>
                <a:lnTo>
                  <a:pt x="2384" y="4304"/>
                </a:lnTo>
                <a:lnTo>
                  <a:pt x="3534" y="4304"/>
                </a:lnTo>
                <a:lnTo>
                  <a:pt x="3534" y="5004"/>
                </a:lnTo>
                <a:lnTo>
                  <a:pt x="3650" y="5014"/>
                </a:lnTo>
                <a:lnTo>
                  <a:pt x="3766" y="5025"/>
                </a:lnTo>
                <a:lnTo>
                  <a:pt x="3880" y="5037"/>
                </a:lnTo>
                <a:lnTo>
                  <a:pt x="3996" y="5051"/>
                </a:lnTo>
                <a:lnTo>
                  <a:pt x="4112" y="5066"/>
                </a:lnTo>
                <a:lnTo>
                  <a:pt x="4227" y="5083"/>
                </a:lnTo>
                <a:lnTo>
                  <a:pt x="4343" y="5102"/>
                </a:lnTo>
                <a:lnTo>
                  <a:pt x="4459" y="5121"/>
                </a:lnTo>
                <a:lnTo>
                  <a:pt x="4459" y="5471"/>
                </a:lnTo>
                <a:lnTo>
                  <a:pt x="1420" y="5471"/>
                </a:lnTo>
                <a:lnTo>
                  <a:pt x="1420" y="5121"/>
                </a:lnTo>
                <a:close/>
                <a:moveTo>
                  <a:pt x="443" y="467"/>
                </a:moveTo>
                <a:lnTo>
                  <a:pt x="443" y="3125"/>
                </a:lnTo>
                <a:lnTo>
                  <a:pt x="5316" y="3125"/>
                </a:lnTo>
                <a:lnTo>
                  <a:pt x="5316" y="467"/>
                </a:lnTo>
                <a:lnTo>
                  <a:pt x="443" y="467"/>
                </a:lnTo>
                <a:close/>
                <a:moveTo>
                  <a:pt x="4821" y="3359"/>
                </a:moveTo>
                <a:lnTo>
                  <a:pt x="4821" y="3359"/>
                </a:lnTo>
                <a:lnTo>
                  <a:pt x="4800" y="3360"/>
                </a:lnTo>
                <a:lnTo>
                  <a:pt x="4779" y="3363"/>
                </a:lnTo>
                <a:lnTo>
                  <a:pt x="4759" y="3369"/>
                </a:lnTo>
                <a:lnTo>
                  <a:pt x="4740" y="3376"/>
                </a:lnTo>
                <a:lnTo>
                  <a:pt x="4722" y="3384"/>
                </a:lnTo>
                <a:lnTo>
                  <a:pt x="4705" y="3394"/>
                </a:lnTo>
                <a:lnTo>
                  <a:pt x="4689" y="3407"/>
                </a:lnTo>
                <a:lnTo>
                  <a:pt x="4674" y="3420"/>
                </a:lnTo>
                <a:lnTo>
                  <a:pt x="4661" y="3435"/>
                </a:lnTo>
                <a:lnTo>
                  <a:pt x="4648" y="3450"/>
                </a:lnTo>
                <a:lnTo>
                  <a:pt x="4638" y="3468"/>
                </a:lnTo>
                <a:lnTo>
                  <a:pt x="4630" y="3486"/>
                </a:lnTo>
                <a:lnTo>
                  <a:pt x="4623" y="3505"/>
                </a:lnTo>
                <a:lnTo>
                  <a:pt x="4617" y="3525"/>
                </a:lnTo>
                <a:lnTo>
                  <a:pt x="4614" y="3545"/>
                </a:lnTo>
                <a:lnTo>
                  <a:pt x="4613" y="3566"/>
                </a:lnTo>
                <a:lnTo>
                  <a:pt x="4614" y="3587"/>
                </a:lnTo>
                <a:lnTo>
                  <a:pt x="4617" y="3608"/>
                </a:lnTo>
                <a:lnTo>
                  <a:pt x="4623" y="3629"/>
                </a:lnTo>
                <a:lnTo>
                  <a:pt x="4630" y="3647"/>
                </a:lnTo>
                <a:lnTo>
                  <a:pt x="4638" y="3665"/>
                </a:lnTo>
                <a:lnTo>
                  <a:pt x="4648" y="3682"/>
                </a:lnTo>
                <a:lnTo>
                  <a:pt x="4661" y="3699"/>
                </a:lnTo>
                <a:lnTo>
                  <a:pt x="4674" y="3713"/>
                </a:lnTo>
                <a:lnTo>
                  <a:pt x="4689" y="3727"/>
                </a:lnTo>
                <a:lnTo>
                  <a:pt x="4705" y="3739"/>
                </a:lnTo>
                <a:lnTo>
                  <a:pt x="4722" y="3749"/>
                </a:lnTo>
                <a:lnTo>
                  <a:pt x="4740" y="3758"/>
                </a:lnTo>
                <a:lnTo>
                  <a:pt x="4759" y="3765"/>
                </a:lnTo>
                <a:lnTo>
                  <a:pt x="4779" y="3770"/>
                </a:lnTo>
                <a:lnTo>
                  <a:pt x="4800" y="3772"/>
                </a:lnTo>
                <a:lnTo>
                  <a:pt x="4821" y="3773"/>
                </a:lnTo>
                <a:lnTo>
                  <a:pt x="4842" y="3772"/>
                </a:lnTo>
                <a:lnTo>
                  <a:pt x="4863" y="3770"/>
                </a:lnTo>
                <a:lnTo>
                  <a:pt x="4883" y="3765"/>
                </a:lnTo>
                <a:lnTo>
                  <a:pt x="4902" y="3758"/>
                </a:lnTo>
                <a:lnTo>
                  <a:pt x="4919" y="3749"/>
                </a:lnTo>
                <a:lnTo>
                  <a:pt x="4937" y="3739"/>
                </a:lnTo>
                <a:lnTo>
                  <a:pt x="4953" y="3727"/>
                </a:lnTo>
                <a:lnTo>
                  <a:pt x="4967" y="3713"/>
                </a:lnTo>
                <a:lnTo>
                  <a:pt x="4981" y="3699"/>
                </a:lnTo>
                <a:lnTo>
                  <a:pt x="4993" y="3682"/>
                </a:lnTo>
                <a:lnTo>
                  <a:pt x="5003" y="3665"/>
                </a:lnTo>
                <a:lnTo>
                  <a:pt x="5012" y="3647"/>
                </a:lnTo>
                <a:lnTo>
                  <a:pt x="5019" y="3629"/>
                </a:lnTo>
                <a:lnTo>
                  <a:pt x="5024" y="3608"/>
                </a:lnTo>
                <a:lnTo>
                  <a:pt x="5027" y="3587"/>
                </a:lnTo>
                <a:lnTo>
                  <a:pt x="5029" y="3566"/>
                </a:lnTo>
                <a:lnTo>
                  <a:pt x="5027" y="3545"/>
                </a:lnTo>
                <a:lnTo>
                  <a:pt x="5024" y="3525"/>
                </a:lnTo>
                <a:lnTo>
                  <a:pt x="5019" y="3505"/>
                </a:lnTo>
                <a:lnTo>
                  <a:pt x="5012" y="3486"/>
                </a:lnTo>
                <a:lnTo>
                  <a:pt x="5003" y="3468"/>
                </a:lnTo>
                <a:lnTo>
                  <a:pt x="4993" y="3450"/>
                </a:lnTo>
                <a:lnTo>
                  <a:pt x="4981" y="3435"/>
                </a:lnTo>
                <a:lnTo>
                  <a:pt x="4967" y="3420"/>
                </a:lnTo>
                <a:lnTo>
                  <a:pt x="4953" y="3407"/>
                </a:lnTo>
                <a:lnTo>
                  <a:pt x="4937" y="3394"/>
                </a:lnTo>
                <a:lnTo>
                  <a:pt x="4919" y="3384"/>
                </a:lnTo>
                <a:lnTo>
                  <a:pt x="4902" y="3376"/>
                </a:lnTo>
                <a:lnTo>
                  <a:pt x="4883" y="3369"/>
                </a:lnTo>
                <a:lnTo>
                  <a:pt x="4863" y="3363"/>
                </a:lnTo>
                <a:lnTo>
                  <a:pt x="4842" y="3360"/>
                </a:lnTo>
                <a:lnTo>
                  <a:pt x="4821" y="33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816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8" name="Shape"/>
          <p:cNvSpPr/>
          <p:nvPr/>
        </p:nvSpPr>
        <p:spPr bwMode="auto">
          <a:xfrm>
            <a:off x="5907850" y="5635401"/>
            <a:ext cx="367433" cy="290884"/>
          </a:xfrm>
          <a:custGeom>
            <a:avLst/>
            <a:gdLst>
              <a:gd name="T0" fmla="*/ 170180704 w 5409"/>
              <a:gd name="T1" fmla="*/ 292095944 h 4286"/>
              <a:gd name="T2" fmla="*/ 177250935 w 5409"/>
              <a:gd name="T3" fmla="*/ 508999929 h 4286"/>
              <a:gd name="T4" fmla="*/ 162490266 w 5409"/>
              <a:gd name="T5" fmla="*/ 528943703 h 4286"/>
              <a:gd name="T6" fmla="*/ 108161314 w 5409"/>
              <a:gd name="T7" fmla="*/ 527828971 h 4286"/>
              <a:gd name="T8" fmla="*/ 95385593 w 5409"/>
              <a:gd name="T9" fmla="*/ 506646254 h 4286"/>
              <a:gd name="T10" fmla="*/ 104068153 w 5409"/>
              <a:gd name="T11" fmla="*/ 290485424 h 4286"/>
              <a:gd name="T12" fmla="*/ 214710300 w 5409"/>
              <a:gd name="T13" fmla="*/ 106779895 h 4286"/>
              <a:gd name="T14" fmla="*/ 299800652 w 5409"/>
              <a:gd name="T15" fmla="*/ 83738940 h 4286"/>
              <a:gd name="T16" fmla="*/ 380921814 w 5409"/>
              <a:gd name="T17" fmla="*/ 86588050 h 4286"/>
              <a:gd name="T18" fmla="*/ 457825491 w 5409"/>
              <a:gd name="T19" fmla="*/ 111858469 h 4286"/>
              <a:gd name="T20" fmla="*/ 485113938 w 5409"/>
              <a:gd name="T21" fmla="*/ 115327227 h 4286"/>
              <a:gd name="T22" fmla="*/ 519472615 w 5409"/>
              <a:gd name="T23" fmla="*/ 128457696 h 4286"/>
              <a:gd name="T24" fmla="*/ 561893644 w 5409"/>
              <a:gd name="T25" fmla="*/ 176273281 h 4286"/>
              <a:gd name="T26" fmla="*/ 591042715 w 5409"/>
              <a:gd name="T27" fmla="*/ 236971618 h 4286"/>
              <a:gd name="T28" fmla="*/ 603198580 w 5409"/>
              <a:gd name="T29" fmla="*/ 277850391 h 4286"/>
              <a:gd name="T30" fmla="*/ 622920560 w 5409"/>
              <a:gd name="T31" fmla="*/ 285158780 h 4286"/>
              <a:gd name="T32" fmla="*/ 638053142 w 5409"/>
              <a:gd name="T33" fmla="*/ 273266902 h 4286"/>
              <a:gd name="T34" fmla="*/ 632223328 w 5409"/>
              <a:gd name="T35" fmla="*/ 230901819 h 4286"/>
              <a:gd name="T36" fmla="*/ 599229390 w 5409"/>
              <a:gd name="T37" fmla="*/ 157816168 h 4286"/>
              <a:gd name="T38" fmla="*/ 549986073 w 5409"/>
              <a:gd name="T39" fmla="*/ 100214308 h 4286"/>
              <a:gd name="T40" fmla="*/ 515999662 w 5409"/>
              <a:gd name="T41" fmla="*/ 64290954 h 4286"/>
              <a:gd name="T42" fmla="*/ 497517745 w 5409"/>
              <a:gd name="T43" fmla="*/ 39763690 h 4286"/>
              <a:gd name="T44" fmla="*/ 426319911 w 5409"/>
              <a:gd name="T45" fmla="*/ 12387315 h 4286"/>
              <a:gd name="T46" fmla="*/ 322003464 w 5409"/>
              <a:gd name="T47" fmla="*/ 0 h 4286"/>
              <a:gd name="T48" fmla="*/ 209004456 w 5409"/>
              <a:gd name="T49" fmla="*/ 20191493 h 4286"/>
              <a:gd name="T50" fmla="*/ 165715277 w 5409"/>
              <a:gd name="T51" fmla="*/ 39268253 h 4286"/>
              <a:gd name="T52" fmla="*/ 148846043 w 5409"/>
              <a:gd name="T53" fmla="*/ 64910249 h 4286"/>
              <a:gd name="T54" fmla="*/ 110270233 w 5409"/>
              <a:gd name="T55" fmla="*/ 103434996 h 4286"/>
              <a:gd name="T56" fmla="*/ 62391303 w 5409"/>
              <a:gd name="T57" fmla="*/ 164133684 h 4286"/>
              <a:gd name="T58" fmla="*/ 32125788 w 5409"/>
              <a:gd name="T59" fmla="*/ 241555107 h 4286"/>
              <a:gd name="T60" fmla="*/ 30141192 w 5409"/>
              <a:gd name="T61" fmla="*/ 279088982 h 4286"/>
              <a:gd name="T62" fmla="*/ 46762485 w 5409"/>
              <a:gd name="T63" fmla="*/ 289122975 h 4286"/>
              <a:gd name="T64" fmla="*/ 65368372 w 5409"/>
              <a:gd name="T65" fmla="*/ 279336700 h 4286"/>
              <a:gd name="T66" fmla="*/ 77399914 w 5409"/>
              <a:gd name="T67" fmla="*/ 232264621 h 4286"/>
              <a:gd name="T68" fmla="*/ 106920899 w 5409"/>
              <a:gd name="T69" fmla="*/ 170575060 h 4286"/>
              <a:gd name="T70" fmla="*/ 150086459 w 5409"/>
              <a:gd name="T71" fmla="*/ 122883334 h 4286"/>
              <a:gd name="T72" fmla="*/ 182708483 w 5409"/>
              <a:gd name="T73" fmla="*/ 113840566 h 4286"/>
              <a:gd name="T74" fmla="*/ 207516098 w 5409"/>
              <a:gd name="T75" fmla="*/ 110000583 h 4286"/>
              <a:gd name="T76" fmla="*/ 633215801 w 5409"/>
              <a:gd name="T77" fmla="*/ 506646254 h 4286"/>
              <a:gd name="T78" fmla="*/ 657031295 w 5409"/>
              <a:gd name="T79" fmla="*/ 491409829 h 4286"/>
              <a:gd name="T80" fmla="*/ 669930987 w 5409"/>
              <a:gd name="T81" fmla="*/ 466263269 h 4286"/>
              <a:gd name="T82" fmla="*/ 669186808 w 5409"/>
              <a:gd name="T83" fmla="*/ 345981328 h 4286"/>
              <a:gd name="T84" fmla="*/ 655294642 w 5409"/>
              <a:gd name="T85" fmla="*/ 321577923 h 4286"/>
              <a:gd name="T86" fmla="*/ 630610998 w 5409"/>
              <a:gd name="T87" fmla="*/ 307580088 h 4286"/>
              <a:gd name="T88" fmla="*/ 558544662 w 5409"/>
              <a:gd name="T89" fmla="*/ 286150005 h 4286"/>
              <a:gd name="T90" fmla="*/ 575165954 w 5409"/>
              <a:gd name="T91" fmla="*/ 304359400 h 4286"/>
              <a:gd name="T92" fmla="*/ 570204290 w 5409"/>
              <a:gd name="T93" fmla="*/ 522006891 h 4286"/>
              <a:gd name="T94" fmla="*/ 517860286 w 5409"/>
              <a:gd name="T95" fmla="*/ 530925800 h 4286"/>
              <a:gd name="T96" fmla="*/ 496525624 w 5409"/>
              <a:gd name="T97" fmla="*/ 518166908 h 4286"/>
              <a:gd name="T98" fmla="*/ 495533150 w 5409"/>
              <a:gd name="T99" fmla="*/ 299776263 h 4286"/>
              <a:gd name="T100" fmla="*/ 515379454 w 5409"/>
              <a:gd name="T101" fmla="*/ 285034921 h 4286"/>
              <a:gd name="T102" fmla="*/ 45522069 w 5409"/>
              <a:gd name="T103" fmla="*/ 508504492 h 4286"/>
              <a:gd name="T104" fmla="*/ 19598009 w 5409"/>
              <a:gd name="T105" fmla="*/ 496736473 h 4286"/>
              <a:gd name="T106" fmla="*/ 3348982 w 5409"/>
              <a:gd name="T107" fmla="*/ 473819729 h 4286"/>
              <a:gd name="T108" fmla="*/ 247942 w 5409"/>
              <a:gd name="T109" fmla="*/ 354033223 h 4286"/>
              <a:gd name="T110" fmla="*/ 10667155 w 5409"/>
              <a:gd name="T111" fmla="*/ 327400003 h 4286"/>
              <a:gd name="T112" fmla="*/ 32870319 w 5409"/>
              <a:gd name="T113" fmla="*/ 310057621 h 4286"/>
              <a:gd name="T114" fmla="*/ 50607704 w 5409"/>
              <a:gd name="T115" fmla="*/ 325046329 h 4286"/>
              <a:gd name="T116" fmla="*/ 23939465 w 5409"/>
              <a:gd name="T117" fmla="*/ 339292234 h 4286"/>
              <a:gd name="T118" fmla="*/ 34978885 w 5409"/>
              <a:gd name="T119" fmla="*/ 443098807 h 4286"/>
              <a:gd name="T120" fmla="*/ 40312463 w 5409"/>
              <a:gd name="T121" fmla="*/ 351927267 h 428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5409" h="4286">
                <a:moveTo>
                  <a:pt x="965" y="2300"/>
                </a:moveTo>
                <a:lnTo>
                  <a:pt x="1234" y="2300"/>
                </a:lnTo>
                <a:lnTo>
                  <a:pt x="1254" y="2301"/>
                </a:lnTo>
                <a:lnTo>
                  <a:pt x="1274" y="2305"/>
                </a:lnTo>
                <a:lnTo>
                  <a:pt x="1292" y="2310"/>
                </a:lnTo>
                <a:lnTo>
                  <a:pt x="1310" y="2316"/>
                </a:lnTo>
                <a:lnTo>
                  <a:pt x="1327" y="2325"/>
                </a:lnTo>
                <a:lnTo>
                  <a:pt x="1343" y="2335"/>
                </a:lnTo>
                <a:lnTo>
                  <a:pt x="1358" y="2345"/>
                </a:lnTo>
                <a:lnTo>
                  <a:pt x="1372" y="2358"/>
                </a:lnTo>
                <a:lnTo>
                  <a:pt x="1385" y="2372"/>
                </a:lnTo>
                <a:lnTo>
                  <a:pt x="1396" y="2387"/>
                </a:lnTo>
                <a:lnTo>
                  <a:pt x="1406" y="2403"/>
                </a:lnTo>
                <a:lnTo>
                  <a:pt x="1414" y="2420"/>
                </a:lnTo>
                <a:lnTo>
                  <a:pt x="1421" y="2439"/>
                </a:lnTo>
                <a:lnTo>
                  <a:pt x="1426" y="2457"/>
                </a:lnTo>
                <a:lnTo>
                  <a:pt x="1429" y="2477"/>
                </a:lnTo>
                <a:lnTo>
                  <a:pt x="1430" y="2496"/>
                </a:lnTo>
                <a:lnTo>
                  <a:pt x="1430" y="4090"/>
                </a:lnTo>
                <a:lnTo>
                  <a:pt x="1429" y="4109"/>
                </a:lnTo>
                <a:lnTo>
                  <a:pt x="1426" y="4128"/>
                </a:lnTo>
                <a:lnTo>
                  <a:pt x="1421" y="4147"/>
                </a:lnTo>
                <a:lnTo>
                  <a:pt x="1414" y="4166"/>
                </a:lnTo>
                <a:lnTo>
                  <a:pt x="1406" y="4183"/>
                </a:lnTo>
                <a:lnTo>
                  <a:pt x="1396" y="4199"/>
                </a:lnTo>
                <a:lnTo>
                  <a:pt x="1385" y="4214"/>
                </a:lnTo>
                <a:lnTo>
                  <a:pt x="1372" y="4228"/>
                </a:lnTo>
                <a:lnTo>
                  <a:pt x="1358" y="4241"/>
                </a:lnTo>
                <a:lnTo>
                  <a:pt x="1343" y="4251"/>
                </a:lnTo>
                <a:lnTo>
                  <a:pt x="1327" y="4261"/>
                </a:lnTo>
                <a:lnTo>
                  <a:pt x="1310" y="4270"/>
                </a:lnTo>
                <a:lnTo>
                  <a:pt x="1292" y="4276"/>
                </a:lnTo>
                <a:lnTo>
                  <a:pt x="1274" y="4281"/>
                </a:lnTo>
                <a:lnTo>
                  <a:pt x="1254" y="4285"/>
                </a:lnTo>
                <a:lnTo>
                  <a:pt x="1234" y="4286"/>
                </a:lnTo>
                <a:lnTo>
                  <a:pt x="965" y="4286"/>
                </a:lnTo>
                <a:lnTo>
                  <a:pt x="944" y="4285"/>
                </a:lnTo>
                <a:lnTo>
                  <a:pt x="925" y="4281"/>
                </a:lnTo>
                <a:lnTo>
                  <a:pt x="906" y="4276"/>
                </a:lnTo>
                <a:lnTo>
                  <a:pt x="888" y="4270"/>
                </a:lnTo>
                <a:lnTo>
                  <a:pt x="872" y="4261"/>
                </a:lnTo>
                <a:lnTo>
                  <a:pt x="854" y="4251"/>
                </a:lnTo>
                <a:lnTo>
                  <a:pt x="839" y="4241"/>
                </a:lnTo>
                <a:lnTo>
                  <a:pt x="825" y="4228"/>
                </a:lnTo>
                <a:lnTo>
                  <a:pt x="814" y="4214"/>
                </a:lnTo>
                <a:lnTo>
                  <a:pt x="802" y="4199"/>
                </a:lnTo>
                <a:lnTo>
                  <a:pt x="792" y="4183"/>
                </a:lnTo>
                <a:lnTo>
                  <a:pt x="784" y="4166"/>
                </a:lnTo>
                <a:lnTo>
                  <a:pt x="777" y="4147"/>
                </a:lnTo>
                <a:lnTo>
                  <a:pt x="773" y="4128"/>
                </a:lnTo>
                <a:lnTo>
                  <a:pt x="770" y="4109"/>
                </a:lnTo>
                <a:lnTo>
                  <a:pt x="769" y="4090"/>
                </a:lnTo>
                <a:lnTo>
                  <a:pt x="769" y="2496"/>
                </a:lnTo>
                <a:lnTo>
                  <a:pt x="770" y="2477"/>
                </a:lnTo>
                <a:lnTo>
                  <a:pt x="773" y="2457"/>
                </a:lnTo>
                <a:lnTo>
                  <a:pt x="777" y="2439"/>
                </a:lnTo>
                <a:lnTo>
                  <a:pt x="784" y="2420"/>
                </a:lnTo>
                <a:lnTo>
                  <a:pt x="792" y="2403"/>
                </a:lnTo>
                <a:lnTo>
                  <a:pt x="802" y="2387"/>
                </a:lnTo>
                <a:lnTo>
                  <a:pt x="814" y="2372"/>
                </a:lnTo>
                <a:lnTo>
                  <a:pt x="825" y="2358"/>
                </a:lnTo>
                <a:lnTo>
                  <a:pt x="839" y="2345"/>
                </a:lnTo>
                <a:lnTo>
                  <a:pt x="854" y="2335"/>
                </a:lnTo>
                <a:lnTo>
                  <a:pt x="872" y="2325"/>
                </a:lnTo>
                <a:lnTo>
                  <a:pt x="888" y="2316"/>
                </a:lnTo>
                <a:lnTo>
                  <a:pt x="906" y="2310"/>
                </a:lnTo>
                <a:lnTo>
                  <a:pt x="925" y="2305"/>
                </a:lnTo>
                <a:lnTo>
                  <a:pt x="944" y="2301"/>
                </a:lnTo>
                <a:lnTo>
                  <a:pt x="965" y="2300"/>
                </a:lnTo>
                <a:close/>
                <a:moveTo>
                  <a:pt x="1673" y="888"/>
                </a:moveTo>
                <a:lnTo>
                  <a:pt x="1673" y="888"/>
                </a:lnTo>
                <a:lnTo>
                  <a:pt x="1731" y="862"/>
                </a:lnTo>
                <a:lnTo>
                  <a:pt x="1790" y="835"/>
                </a:lnTo>
                <a:lnTo>
                  <a:pt x="1850" y="811"/>
                </a:lnTo>
                <a:lnTo>
                  <a:pt x="1911" y="789"/>
                </a:lnTo>
                <a:lnTo>
                  <a:pt x="1972" y="768"/>
                </a:lnTo>
                <a:lnTo>
                  <a:pt x="2035" y="749"/>
                </a:lnTo>
                <a:lnTo>
                  <a:pt x="2097" y="733"/>
                </a:lnTo>
                <a:lnTo>
                  <a:pt x="2160" y="718"/>
                </a:lnTo>
                <a:lnTo>
                  <a:pt x="2223" y="704"/>
                </a:lnTo>
                <a:lnTo>
                  <a:pt x="2288" y="693"/>
                </a:lnTo>
                <a:lnTo>
                  <a:pt x="2352" y="684"/>
                </a:lnTo>
                <a:lnTo>
                  <a:pt x="2417" y="676"/>
                </a:lnTo>
                <a:lnTo>
                  <a:pt x="2482" y="670"/>
                </a:lnTo>
                <a:lnTo>
                  <a:pt x="2547" y="665"/>
                </a:lnTo>
                <a:lnTo>
                  <a:pt x="2612" y="663"/>
                </a:lnTo>
                <a:lnTo>
                  <a:pt x="2678" y="663"/>
                </a:lnTo>
                <a:lnTo>
                  <a:pt x="2744" y="664"/>
                </a:lnTo>
                <a:lnTo>
                  <a:pt x="2810" y="668"/>
                </a:lnTo>
                <a:lnTo>
                  <a:pt x="2875" y="673"/>
                </a:lnTo>
                <a:lnTo>
                  <a:pt x="2940" y="679"/>
                </a:lnTo>
                <a:lnTo>
                  <a:pt x="3006" y="688"/>
                </a:lnTo>
                <a:lnTo>
                  <a:pt x="3071" y="699"/>
                </a:lnTo>
                <a:lnTo>
                  <a:pt x="3136" y="711"/>
                </a:lnTo>
                <a:lnTo>
                  <a:pt x="3200" y="725"/>
                </a:lnTo>
                <a:lnTo>
                  <a:pt x="3263" y="742"/>
                </a:lnTo>
                <a:lnTo>
                  <a:pt x="3326" y="759"/>
                </a:lnTo>
                <a:lnTo>
                  <a:pt x="3389" y="778"/>
                </a:lnTo>
                <a:lnTo>
                  <a:pt x="3451" y="799"/>
                </a:lnTo>
                <a:lnTo>
                  <a:pt x="3512" y="823"/>
                </a:lnTo>
                <a:lnTo>
                  <a:pt x="3573" y="848"/>
                </a:lnTo>
                <a:lnTo>
                  <a:pt x="3632" y="874"/>
                </a:lnTo>
                <a:lnTo>
                  <a:pt x="3691" y="903"/>
                </a:lnTo>
                <a:lnTo>
                  <a:pt x="3710" y="912"/>
                </a:lnTo>
                <a:lnTo>
                  <a:pt x="3729" y="921"/>
                </a:lnTo>
                <a:lnTo>
                  <a:pt x="3750" y="927"/>
                </a:lnTo>
                <a:lnTo>
                  <a:pt x="3770" y="931"/>
                </a:lnTo>
                <a:lnTo>
                  <a:pt x="3791" y="936"/>
                </a:lnTo>
                <a:lnTo>
                  <a:pt x="3811" y="938"/>
                </a:lnTo>
                <a:lnTo>
                  <a:pt x="3831" y="939"/>
                </a:lnTo>
                <a:lnTo>
                  <a:pt x="3852" y="939"/>
                </a:lnTo>
                <a:lnTo>
                  <a:pt x="3871" y="938"/>
                </a:lnTo>
                <a:lnTo>
                  <a:pt x="3891" y="936"/>
                </a:lnTo>
                <a:lnTo>
                  <a:pt x="3911" y="931"/>
                </a:lnTo>
                <a:lnTo>
                  <a:pt x="3931" y="927"/>
                </a:lnTo>
                <a:lnTo>
                  <a:pt x="3949" y="921"/>
                </a:lnTo>
                <a:lnTo>
                  <a:pt x="3968" y="913"/>
                </a:lnTo>
                <a:lnTo>
                  <a:pt x="3987" y="904"/>
                </a:lnTo>
                <a:lnTo>
                  <a:pt x="4005" y="896"/>
                </a:lnTo>
                <a:lnTo>
                  <a:pt x="4042" y="922"/>
                </a:lnTo>
                <a:lnTo>
                  <a:pt x="4080" y="949"/>
                </a:lnTo>
                <a:lnTo>
                  <a:pt x="4116" y="977"/>
                </a:lnTo>
                <a:lnTo>
                  <a:pt x="4153" y="1007"/>
                </a:lnTo>
                <a:lnTo>
                  <a:pt x="4188" y="1037"/>
                </a:lnTo>
                <a:lnTo>
                  <a:pt x="4224" y="1067"/>
                </a:lnTo>
                <a:lnTo>
                  <a:pt x="4258" y="1100"/>
                </a:lnTo>
                <a:lnTo>
                  <a:pt x="4291" y="1132"/>
                </a:lnTo>
                <a:lnTo>
                  <a:pt x="4323" y="1166"/>
                </a:lnTo>
                <a:lnTo>
                  <a:pt x="4355" y="1200"/>
                </a:lnTo>
                <a:lnTo>
                  <a:pt x="4387" y="1235"/>
                </a:lnTo>
                <a:lnTo>
                  <a:pt x="4418" y="1271"/>
                </a:lnTo>
                <a:lnTo>
                  <a:pt x="4447" y="1308"/>
                </a:lnTo>
                <a:lnTo>
                  <a:pt x="4476" y="1345"/>
                </a:lnTo>
                <a:lnTo>
                  <a:pt x="4503" y="1384"/>
                </a:lnTo>
                <a:lnTo>
                  <a:pt x="4530" y="1423"/>
                </a:lnTo>
                <a:lnTo>
                  <a:pt x="4557" y="1464"/>
                </a:lnTo>
                <a:lnTo>
                  <a:pt x="4582" y="1505"/>
                </a:lnTo>
                <a:lnTo>
                  <a:pt x="4606" y="1547"/>
                </a:lnTo>
                <a:lnTo>
                  <a:pt x="4630" y="1590"/>
                </a:lnTo>
                <a:lnTo>
                  <a:pt x="4652" y="1633"/>
                </a:lnTo>
                <a:lnTo>
                  <a:pt x="4674" y="1677"/>
                </a:lnTo>
                <a:lnTo>
                  <a:pt x="4694" y="1724"/>
                </a:lnTo>
                <a:lnTo>
                  <a:pt x="4714" y="1770"/>
                </a:lnTo>
                <a:lnTo>
                  <a:pt x="4732" y="1817"/>
                </a:lnTo>
                <a:lnTo>
                  <a:pt x="4749" y="1864"/>
                </a:lnTo>
                <a:lnTo>
                  <a:pt x="4765" y="1913"/>
                </a:lnTo>
                <a:lnTo>
                  <a:pt x="4780" y="1963"/>
                </a:lnTo>
                <a:lnTo>
                  <a:pt x="4794" y="2013"/>
                </a:lnTo>
                <a:lnTo>
                  <a:pt x="4807" y="2064"/>
                </a:lnTo>
                <a:lnTo>
                  <a:pt x="4819" y="2117"/>
                </a:lnTo>
                <a:lnTo>
                  <a:pt x="4828" y="2170"/>
                </a:lnTo>
                <a:lnTo>
                  <a:pt x="4832" y="2186"/>
                </a:lnTo>
                <a:lnTo>
                  <a:pt x="4838" y="2202"/>
                </a:lnTo>
                <a:lnTo>
                  <a:pt x="4845" y="2217"/>
                </a:lnTo>
                <a:lnTo>
                  <a:pt x="4853" y="2231"/>
                </a:lnTo>
                <a:lnTo>
                  <a:pt x="4863" y="2243"/>
                </a:lnTo>
                <a:lnTo>
                  <a:pt x="4873" y="2255"/>
                </a:lnTo>
                <a:lnTo>
                  <a:pt x="4885" y="2266"/>
                </a:lnTo>
                <a:lnTo>
                  <a:pt x="4898" y="2276"/>
                </a:lnTo>
                <a:lnTo>
                  <a:pt x="4911" y="2284"/>
                </a:lnTo>
                <a:lnTo>
                  <a:pt x="4926" y="2292"/>
                </a:lnTo>
                <a:lnTo>
                  <a:pt x="4941" y="2297"/>
                </a:lnTo>
                <a:lnTo>
                  <a:pt x="4956" y="2301"/>
                </a:lnTo>
                <a:lnTo>
                  <a:pt x="4972" y="2305"/>
                </a:lnTo>
                <a:lnTo>
                  <a:pt x="4989" y="2306"/>
                </a:lnTo>
                <a:lnTo>
                  <a:pt x="5005" y="2305"/>
                </a:lnTo>
                <a:lnTo>
                  <a:pt x="5022" y="2302"/>
                </a:lnTo>
                <a:lnTo>
                  <a:pt x="5038" y="2299"/>
                </a:lnTo>
                <a:lnTo>
                  <a:pt x="5054" y="2294"/>
                </a:lnTo>
                <a:lnTo>
                  <a:pt x="5069" y="2286"/>
                </a:lnTo>
                <a:lnTo>
                  <a:pt x="5083" y="2278"/>
                </a:lnTo>
                <a:lnTo>
                  <a:pt x="5096" y="2268"/>
                </a:lnTo>
                <a:lnTo>
                  <a:pt x="5108" y="2258"/>
                </a:lnTo>
                <a:lnTo>
                  <a:pt x="5119" y="2247"/>
                </a:lnTo>
                <a:lnTo>
                  <a:pt x="5128" y="2234"/>
                </a:lnTo>
                <a:lnTo>
                  <a:pt x="5137" y="2220"/>
                </a:lnTo>
                <a:lnTo>
                  <a:pt x="5144" y="2206"/>
                </a:lnTo>
                <a:lnTo>
                  <a:pt x="5150" y="2191"/>
                </a:lnTo>
                <a:lnTo>
                  <a:pt x="5154" y="2175"/>
                </a:lnTo>
                <a:lnTo>
                  <a:pt x="5157" y="2159"/>
                </a:lnTo>
                <a:lnTo>
                  <a:pt x="5158" y="2143"/>
                </a:lnTo>
                <a:lnTo>
                  <a:pt x="5157" y="2126"/>
                </a:lnTo>
                <a:lnTo>
                  <a:pt x="5155" y="2109"/>
                </a:lnTo>
                <a:lnTo>
                  <a:pt x="5143" y="2046"/>
                </a:lnTo>
                <a:lnTo>
                  <a:pt x="5129" y="1985"/>
                </a:lnTo>
                <a:lnTo>
                  <a:pt x="5114" y="1924"/>
                </a:lnTo>
                <a:lnTo>
                  <a:pt x="5097" y="1864"/>
                </a:lnTo>
                <a:lnTo>
                  <a:pt x="5079" y="1805"/>
                </a:lnTo>
                <a:lnTo>
                  <a:pt x="5060" y="1748"/>
                </a:lnTo>
                <a:lnTo>
                  <a:pt x="5039" y="1691"/>
                </a:lnTo>
                <a:lnTo>
                  <a:pt x="5018" y="1636"/>
                </a:lnTo>
                <a:lnTo>
                  <a:pt x="4994" y="1581"/>
                </a:lnTo>
                <a:lnTo>
                  <a:pt x="4971" y="1527"/>
                </a:lnTo>
                <a:lnTo>
                  <a:pt x="4945" y="1475"/>
                </a:lnTo>
                <a:lnTo>
                  <a:pt x="4918" y="1423"/>
                </a:lnTo>
                <a:lnTo>
                  <a:pt x="4890" y="1373"/>
                </a:lnTo>
                <a:lnTo>
                  <a:pt x="4861" y="1324"/>
                </a:lnTo>
                <a:lnTo>
                  <a:pt x="4831" y="1274"/>
                </a:lnTo>
                <a:lnTo>
                  <a:pt x="4800" y="1227"/>
                </a:lnTo>
                <a:lnTo>
                  <a:pt x="4767" y="1181"/>
                </a:lnTo>
                <a:lnTo>
                  <a:pt x="4734" y="1135"/>
                </a:lnTo>
                <a:lnTo>
                  <a:pt x="4700" y="1091"/>
                </a:lnTo>
                <a:lnTo>
                  <a:pt x="4665" y="1048"/>
                </a:lnTo>
                <a:lnTo>
                  <a:pt x="4629" y="1005"/>
                </a:lnTo>
                <a:lnTo>
                  <a:pt x="4591" y="965"/>
                </a:lnTo>
                <a:lnTo>
                  <a:pt x="4553" y="924"/>
                </a:lnTo>
                <a:lnTo>
                  <a:pt x="4514" y="884"/>
                </a:lnTo>
                <a:lnTo>
                  <a:pt x="4474" y="847"/>
                </a:lnTo>
                <a:lnTo>
                  <a:pt x="4434" y="809"/>
                </a:lnTo>
                <a:lnTo>
                  <a:pt x="4392" y="773"/>
                </a:lnTo>
                <a:lnTo>
                  <a:pt x="4350" y="738"/>
                </a:lnTo>
                <a:lnTo>
                  <a:pt x="4306" y="704"/>
                </a:lnTo>
                <a:lnTo>
                  <a:pt x="4262" y="671"/>
                </a:lnTo>
                <a:lnTo>
                  <a:pt x="4218" y="639"/>
                </a:lnTo>
                <a:lnTo>
                  <a:pt x="4172" y="608"/>
                </a:lnTo>
                <a:lnTo>
                  <a:pt x="4172" y="585"/>
                </a:lnTo>
                <a:lnTo>
                  <a:pt x="4170" y="562"/>
                </a:lnTo>
                <a:lnTo>
                  <a:pt x="4166" y="540"/>
                </a:lnTo>
                <a:lnTo>
                  <a:pt x="4160" y="519"/>
                </a:lnTo>
                <a:lnTo>
                  <a:pt x="4154" y="496"/>
                </a:lnTo>
                <a:lnTo>
                  <a:pt x="4145" y="476"/>
                </a:lnTo>
                <a:lnTo>
                  <a:pt x="4136" y="455"/>
                </a:lnTo>
                <a:lnTo>
                  <a:pt x="4125" y="435"/>
                </a:lnTo>
                <a:lnTo>
                  <a:pt x="4113" y="416"/>
                </a:lnTo>
                <a:lnTo>
                  <a:pt x="4099" y="397"/>
                </a:lnTo>
                <a:lnTo>
                  <a:pt x="4084" y="380"/>
                </a:lnTo>
                <a:lnTo>
                  <a:pt x="4068" y="364"/>
                </a:lnTo>
                <a:lnTo>
                  <a:pt x="4050" y="348"/>
                </a:lnTo>
                <a:lnTo>
                  <a:pt x="4032" y="334"/>
                </a:lnTo>
                <a:lnTo>
                  <a:pt x="4011" y="321"/>
                </a:lnTo>
                <a:lnTo>
                  <a:pt x="3990" y="309"/>
                </a:lnTo>
                <a:lnTo>
                  <a:pt x="3952" y="291"/>
                </a:lnTo>
                <a:lnTo>
                  <a:pt x="3914" y="273"/>
                </a:lnTo>
                <a:lnTo>
                  <a:pt x="3876" y="255"/>
                </a:lnTo>
                <a:lnTo>
                  <a:pt x="3838" y="238"/>
                </a:lnTo>
                <a:lnTo>
                  <a:pt x="3759" y="205"/>
                </a:lnTo>
                <a:lnTo>
                  <a:pt x="3680" y="175"/>
                </a:lnTo>
                <a:lnTo>
                  <a:pt x="3600" y="149"/>
                </a:lnTo>
                <a:lnTo>
                  <a:pt x="3519" y="123"/>
                </a:lnTo>
                <a:lnTo>
                  <a:pt x="3437" y="100"/>
                </a:lnTo>
                <a:lnTo>
                  <a:pt x="3355" y="79"/>
                </a:lnTo>
                <a:lnTo>
                  <a:pt x="3272" y="61"/>
                </a:lnTo>
                <a:lnTo>
                  <a:pt x="3188" y="46"/>
                </a:lnTo>
                <a:lnTo>
                  <a:pt x="3104" y="32"/>
                </a:lnTo>
                <a:lnTo>
                  <a:pt x="3020" y="21"/>
                </a:lnTo>
                <a:lnTo>
                  <a:pt x="2935" y="11"/>
                </a:lnTo>
                <a:lnTo>
                  <a:pt x="2850" y="5"/>
                </a:lnTo>
                <a:lnTo>
                  <a:pt x="2766" y="1"/>
                </a:lnTo>
                <a:lnTo>
                  <a:pt x="2681" y="0"/>
                </a:lnTo>
                <a:lnTo>
                  <a:pt x="2596" y="0"/>
                </a:lnTo>
                <a:lnTo>
                  <a:pt x="2511" y="3"/>
                </a:lnTo>
                <a:lnTo>
                  <a:pt x="2427" y="8"/>
                </a:lnTo>
                <a:lnTo>
                  <a:pt x="2342" y="16"/>
                </a:lnTo>
                <a:lnTo>
                  <a:pt x="2258" y="25"/>
                </a:lnTo>
                <a:lnTo>
                  <a:pt x="2174" y="38"/>
                </a:lnTo>
                <a:lnTo>
                  <a:pt x="2091" y="53"/>
                </a:lnTo>
                <a:lnTo>
                  <a:pt x="2009" y="70"/>
                </a:lnTo>
                <a:lnTo>
                  <a:pt x="1926" y="90"/>
                </a:lnTo>
                <a:lnTo>
                  <a:pt x="1845" y="111"/>
                </a:lnTo>
                <a:lnTo>
                  <a:pt x="1764" y="136"/>
                </a:lnTo>
                <a:lnTo>
                  <a:pt x="1685" y="163"/>
                </a:lnTo>
                <a:lnTo>
                  <a:pt x="1645" y="177"/>
                </a:lnTo>
                <a:lnTo>
                  <a:pt x="1607" y="192"/>
                </a:lnTo>
                <a:lnTo>
                  <a:pt x="1567" y="207"/>
                </a:lnTo>
                <a:lnTo>
                  <a:pt x="1529" y="223"/>
                </a:lnTo>
                <a:lnTo>
                  <a:pt x="1490" y="240"/>
                </a:lnTo>
                <a:lnTo>
                  <a:pt x="1453" y="257"/>
                </a:lnTo>
                <a:lnTo>
                  <a:pt x="1415" y="274"/>
                </a:lnTo>
                <a:lnTo>
                  <a:pt x="1377" y="292"/>
                </a:lnTo>
                <a:lnTo>
                  <a:pt x="1356" y="304"/>
                </a:lnTo>
                <a:lnTo>
                  <a:pt x="1336" y="317"/>
                </a:lnTo>
                <a:lnTo>
                  <a:pt x="1316" y="331"/>
                </a:lnTo>
                <a:lnTo>
                  <a:pt x="1298" y="347"/>
                </a:lnTo>
                <a:lnTo>
                  <a:pt x="1282" y="363"/>
                </a:lnTo>
                <a:lnTo>
                  <a:pt x="1267" y="380"/>
                </a:lnTo>
                <a:lnTo>
                  <a:pt x="1253" y="398"/>
                </a:lnTo>
                <a:lnTo>
                  <a:pt x="1240" y="418"/>
                </a:lnTo>
                <a:lnTo>
                  <a:pt x="1230" y="438"/>
                </a:lnTo>
                <a:lnTo>
                  <a:pt x="1220" y="458"/>
                </a:lnTo>
                <a:lnTo>
                  <a:pt x="1211" y="480"/>
                </a:lnTo>
                <a:lnTo>
                  <a:pt x="1205" y="501"/>
                </a:lnTo>
                <a:lnTo>
                  <a:pt x="1200" y="524"/>
                </a:lnTo>
                <a:lnTo>
                  <a:pt x="1195" y="546"/>
                </a:lnTo>
                <a:lnTo>
                  <a:pt x="1193" y="569"/>
                </a:lnTo>
                <a:lnTo>
                  <a:pt x="1192" y="591"/>
                </a:lnTo>
                <a:lnTo>
                  <a:pt x="1147" y="624"/>
                </a:lnTo>
                <a:lnTo>
                  <a:pt x="1102" y="656"/>
                </a:lnTo>
                <a:lnTo>
                  <a:pt x="1057" y="689"/>
                </a:lnTo>
                <a:lnTo>
                  <a:pt x="1014" y="724"/>
                </a:lnTo>
                <a:lnTo>
                  <a:pt x="971" y="760"/>
                </a:lnTo>
                <a:lnTo>
                  <a:pt x="929" y="796"/>
                </a:lnTo>
                <a:lnTo>
                  <a:pt x="889" y="835"/>
                </a:lnTo>
                <a:lnTo>
                  <a:pt x="849" y="873"/>
                </a:lnTo>
                <a:lnTo>
                  <a:pt x="809" y="913"/>
                </a:lnTo>
                <a:lnTo>
                  <a:pt x="771" y="955"/>
                </a:lnTo>
                <a:lnTo>
                  <a:pt x="734" y="997"/>
                </a:lnTo>
                <a:lnTo>
                  <a:pt x="698" y="1041"/>
                </a:lnTo>
                <a:lnTo>
                  <a:pt x="662" y="1085"/>
                </a:lnTo>
                <a:lnTo>
                  <a:pt x="628" y="1131"/>
                </a:lnTo>
                <a:lnTo>
                  <a:pt x="596" y="1178"/>
                </a:lnTo>
                <a:lnTo>
                  <a:pt x="564" y="1225"/>
                </a:lnTo>
                <a:lnTo>
                  <a:pt x="533" y="1274"/>
                </a:lnTo>
                <a:lnTo>
                  <a:pt x="503" y="1325"/>
                </a:lnTo>
                <a:lnTo>
                  <a:pt x="475" y="1376"/>
                </a:lnTo>
                <a:lnTo>
                  <a:pt x="447" y="1428"/>
                </a:lnTo>
                <a:lnTo>
                  <a:pt x="421" y="1481"/>
                </a:lnTo>
                <a:lnTo>
                  <a:pt x="397" y="1536"/>
                </a:lnTo>
                <a:lnTo>
                  <a:pt x="373" y="1592"/>
                </a:lnTo>
                <a:lnTo>
                  <a:pt x="351" y="1648"/>
                </a:lnTo>
                <a:lnTo>
                  <a:pt x="329" y="1706"/>
                </a:lnTo>
                <a:lnTo>
                  <a:pt x="310" y="1765"/>
                </a:lnTo>
                <a:lnTo>
                  <a:pt x="292" y="1825"/>
                </a:lnTo>
                <a:lnTo>
                  <a:pt x="274" y="1886"/>
                </a:lnTo>
                <a:lnTo>
                  <a:pt x="259" y="1950"/>
                </a:lnTo>
                <a:lnTo>
                  <a:pt x="245" y="2013"/>
                </a:lnTo>
                <a:lnTo>
                  <a:pt x="233" y="2077"/>
                </a:lnTo>
                <a:lnTo>
                  <a:pt x="222" y="2143"/>
                </a:lnTo>
                <a:lnTo>
                  <a:pt x="220" y="2160"/>
                </a:lnTo>
                <a:lnTo>
                  <a:pt x="220" y="2177"/>
                </a:lnTo>
                <a:lnTo>
                  <a:pt x="222" y="2193"/>
                </a:lnTo>
                <a:lnTo>
                  <a:pt x="225" y="2209"/>
                </a:lnTo>
                <a:lnTo>
                  <a:pt x="229" y="2224"/>
                </a:lnTo>
                <a:lnTo>
                  <a:pt x="236" y="2239"/>
                </a:lnTo>
                <a:lnTo>
                  <a:pt x="243" y="2253"/>
                </a:lnTo>
                <a:lnTo>
                  <a:pt x="252" y="2266"/>
                </a:lnTo>
                <a:lnTo>
                  <a:pt x="262" y="2279"/>
                </a:lnTo>
                <a:lnTo>
                  <a:pt x="273" y="2290"/>
                </a:lnTo>
                <a:lnTo>
                  <a:pt x="285" y="2300"/>
                </a:lnTo>
                <a:lnTo>
                  <a:pt x="299" y="2310"/>
                </a:lnTo>
                <a:lnTo>
                  <a:pt x="313" y="2317"/>
                </a:lnTo>
                <a:lnTo>
                  <a:pt x="328" y="2324"/>
                </a:lnTo>
                <a:lnTo>
                  <a:pt x="344" y="2329"/>
                </a:lnTo>
                <a:lnTo>
                  <a:pt x="360" y="2332"/>
                </a:lnTo>
                <a:lnTo>
                  <a:pt x="377" y="2334"/>
                </a:lnTo>
                <a:lnTo>
                  <a:pt x="394" y="2334"/>
                </a:lnTo>
                <a:lnTo>
                  <a:pt x="411" y="2332"/>
                </a:lnTo>
                <a:lnTo>
                  <a:pt x="427" y="2329"/>
                </a:lnTo>
                <a:lnTo>
                  <a:pt x="442" y="2325"/>
                </a:lnTo>
                <a:lnTo>
                  <a:pt x="457" y="2319"/>
                </a:lnTo>
                <a:lnTo>
                  <a:pt x="471" y="2311"/>
                </a:lnTo>
                <a:lnTo>
                  <a:pt x="483" y="2302"/>
                </a:lnTo>
                <a:lnTo>
                  <a:pt x="496" y="2292"/>
                </a:lnTo>
                <a:lnTo>
                  <a:pt x="508" y="2281"/>
                </a:lnTo>
                <a:lnTo>
                  <a:pt x="518" y="2269"/>
                </a:lnTo>
                <a:lnTo>
                  <a:pt x="527" y="2255"/>
                </a:lnTo>
                <a:lnTo>
                  <a:pt x="535" y="2241"/>
                </a:lnTo>
                <a:lnTo>
                  <a:pt x="541" y="2226"/>
                </a:lnTo>
                <a:lnTo>
                  <a:pt x="547" y="2210"/>
                </a:lnTo>
                <a:lnTo>
                  <a:pt x="550" y="2194"/>
                </a:lnTo>
                <a:lnTo>
                  <a:pt x="560" y="2138"/>
                </a:lnTo>
                <a:lnTo>
                  <a:pt x="569" y="2084"/>
                </a:lnTo>
                <a:lnTo>
                  <a:pt x="581" y="2030"/>
                </a:lnTo>
                <a:lnTo>
                  <a:pt x="594" y="1978"/>
                </a:lnTo>
                <a:lnTo>
                  <a:pt x="609" y="1926"/>
                </a:lnTo>
                <a:lnTo>
                  <a:pt x="624" y="1875"/>
                </a:lnTo>
                <a:lnTo>
                  <a:pt x="640" y="1825"/>
                </a:lnTo>
                <a:lnTo>
                  <a:pt x="657" y="1776"/>
                </a:lnTo>
                <a:lnTo>
                  <a:pt x="676" y="1728"/>
                </a:lnTo>
                <a:lnTo>
                  <a:pt x="696" y="1681"/>
                </a:lnTo>
                <a:lnTo>
                  <a:pt x="717" y="1635"/>
                </a:lnTo>
                <a:lnTo>
                  <a:pt x="739" y="1590"/>
                </a:lnTo>
                <a:lnTo>
                  <a:pt x="761" y="1546"/>
                </a:lnTo>
                <a:lnTo>
                  <a:pt x="785" y="1502"/>
                </a:lnTo>
                <a:lnTo>
                  <a:pt x="809" y="1460"/>
                </a:lnTo>
                <a:lnTo>
                  <a:pt x="835" y="1418"/>
                </a:lnTo>
                <a:lnTo>
                  <a:pt x="862" y="1377"/>
                </a:lnTo>
                <a:lnTo>
                  <a:pt x="890" y="1338"/>
                </a:lnTo>
                <a:lnTo>
                  <a:pt x="918" y="1299"/>
                </a:lnTo>
                <a:lnTo>
                  <a:pt x="948" y="1261"/>
                </a:lnTo>
                <a:lnTo>
                  <a:pt x="978" y="1224"/>
                </a:lnTo>
                <a:lnTo>
                  <a:pt x="1009" y="1189"/>
                </a:lnTo>
                <a:lnTo>
                  <a:pt x="1041" y="1153"/>
                </a:lnTo>
                <a:lnTo>
                  <a:pt x="1073" y="1119"/>
                </a:lnTo>
                <a:lnTo>
                  <a:pt x="1106" y="1086"/>
                </a:lnTo>
                <a:lnTo>
                  <a:pt x="1141" y="1053"/>
                </a:lnTo>
                <a:lnTo>
                  <a:pt x="1175" y="1022"/>
                </a:lnTo>
                <a:lnTo>
                  <a:pt x="1210" y="992"/>
                </a:lnTo>
                <a:lnTo>
                  <a:pt x="1247" y="962"/>
                </a:lnTo>
                <a:lnTo>
                  <a:pt x="1284" y="934"/>
                </a:lnTo>
                <a:lnTo>
                  <a:pt x="1322" y="907"/>
                </a:lnTo>
                <a:lnTo>
                  <a:pt x="1359" y="880"/>
                </a:lnTo>
                <a:lnTo>
                  <a:pt x="1377" y="889"/>
                </a:lnTo>
                <a:lnTo>
                  <a:pt x="1396" y="897"/>
                </a:lnTo>
                <a:lnTo>
                  <a:pt x="1414" y="904"/>
                </a:lnTo>
                <a:lnTo>
                  <a:pt x="1433" y="911"/>
                </a:lnTo>
                <a:lnTo>
                  <a:pt x="1453" y="916"/>
                </a:lnTo>
                <a:lnTo>
                  <a:pt x="1473" y="919"/>
                </a:lnTo>
                <a:lnTo>
                  <a:pt x="1492" y="922"/>
                </a:lnTo>
                <a:lnTo>
                  <a:pt x="1513" y="924"/>
                </a:lnTo>
                <a:lnTo>
                  <a:pt x="1533" y="924"/>
                </a:lnTo>
                <a:lnTo>
                  <a:pt x="1553" y="923"/>
                </a:lnTo>
                <a:lnTo>
                  <a:pt x="1574" y="921"/>
                </a:lnTo>
                <a:lnTo>
                  <a:pt x="1594" y="916"/>
                </a:lnTo>
                <a:lnTo>
                  <a:pt x="1614" y="912"/>
                </a:lnTo>
                <a:lnTo>
                  <a:pt x="1635" y="906"/>
                </a:lnTo>
                <a:lnTo>
                  <a:pt x="1654" y="898"/>
                </a:lnTo>
                <a:lnTo>
                  <a:pt x="1673" y="888"/>
                </a:lnTo>
                <a:close/>
                <a:moveTo>
                  <a:pt x="4977" y="2469"/>
                </a:moveTo>
                <a:lnTo>
                  <a:pt x="4786" y="2469"/>
                </a:lnTo>
                <a:lnTo>
                  <a:pt x="4786" y="4109"/>
                </a:lnTo>
                <a:lnTo>
                  <a:pt x="4977" y="4109"/>
                </a:lnTo>
                <a:lnTo>
                  <a:pt x="4999" y="4109"/>
                </a:lnTo>
                <a:lnTo>
                  <a:pt x="5021" y="4107"/>
                </a:lnTo>
                <a:lnTo>
                  <a:pt x="5043" y="4105"/>
                </a:lnTo>
                <a:lnTo>
                  <a:pt x="5064" y="4100"/>
                </a:lnTo>
                <a:lnTo>
                  <a:pt x="5084" y="4095"/>
                </a:lnTo>
                <a:lnTo>
                  <a:pt x="5105" y="4090"/>
                </a:lnTo>
                <a:lnTo>
                  <a:pt x="5125" y="4083"/>
                </a:lnTo>
                <a:lnTo>
                  <a:pt x="5144" y="4075"/>
                </a:lnTo>
                <a:lnTo>
                  <a:pt x="5164" y="4066"/>
                </a:lnTo>
                <a:lnTo>
                  <a:pt x="5183" y="4056"/>
                </a:lnTo>
                <a:lnTo>
                  <a:pt x="5200" y="4047"/>
                </a:lnTo>
                <a:lnTo>
                  <a:pt x="5218" y="4035"/>
                </a:lnTo>
                <a:lnTo>
                  <a:pt x="5236" y="4023"/>
                </a:lnTo>
                <a:lnTo>
                  <a:pt x="5252" y="4010"/>
                </a:lnTo>
                <a:lnTo>
                  <a:pt x="5268" y="3996"/>
                </a:lnTo>
                <a:lnTo>
                  <a:pt x="5283" y="3982"/>
                </a:lnTo>
                <a:lnTo>
                  <a:pt x="5297" y="3967"/>
                </a:lnTo>
                <a:lnTo>
                  <a:pt x="5311" y="3951"/>
                </a:lnTo>
                <a:lnTo>
                  <a:pt x="5323" y="3935"/>
                </a:lnTo>
                <a:lnTo>
                  <a:pt x="5335" y="3918"/>
                </a:lnTo>
                <a:lnTo>
                  <a:pt x="5346" y="3901"/>
                </a:lnTo>
                <a:lnTo>
                  <a:pt x="5357" y="3883"/>
                </a:lnTo>
                <a:lnTo>
                  <a:pt x="5366" y="3863"/>
                </a:lnTo>
                <a:lnTo>
                  <a:pt x="5375" y="3845"/>
                </a:lnTo>
                <a:lnTo>
                  <a:pt x="5382" y="3825"/>
                </a:lnTo>
                <a:lnTo>
                  <a:pt x="5390" y="3805"/>
                </a:lnTo>
                <a:lnTo>
                  <a:pt x="5395" y="3784"/>
                </a:lnTo>
                <a:lnTo>
                  <a:pt x="5401" y="3764"/>
                </a:lnTo>
                <a:lnTo>
                  <a:pt x="5404" y="3742"/>
                </a:lnTo>
                <a:lnTo>
                  <a:pt x="5407" y="3721"/>
                </a:lnTo>
                <a:lnTo>
                  <a:pt x="5408" y="3699"/>
                </a:lnTo>
                <a:lnTo>
                  <a:pt x="5409" y="3677"/>
                </a:lnTo>
                <a:lnTo>
                  <a:pt x="5409" y="2902"/>
                </a:lnTo>
                <a:lnTo>
                  <a:pt x="5408" y="2879"/>
                </a:lnTo>
                <a:lnTo>
                  <a:pt x="5407" y="2858"/>
                </a:lnTo>
                <a:lnTo>
                  <a:pt x="5404" y="2836"/>
                </a:lnTo>
                <a:lnTo>
                  <a:pt x="5401" y="2815"/>
                </a:lnTo>
                <a:lnTo>
                  <a:pt x="5395" y="2793"/>
                </a:lnTo>
                <a:lnTo>
                  <a:pt x="5390" y="2773"/>
                </a:lnTo>
                <a:lnTo>
                  <a:pt x="5382" y="2754"/>
                </a:lnTo>
                <a:lnTo>
                  <a:pt x="5375" y="2733"/>
                </a:lnTo>
                <a:lnTo>
                  <a:pt x="5366" y="2714"/>
                </a:lnTo>
                <a:lnTo>
                  <a:pt x="5357" y="2696"/>
                </a:lnTo>
                <a:lnTo>
                  <a:pt x="5346" y="2678"/>
                </a:lnTo>
                <a:lnTo>
                  <a:pt x="5335" y="2661"/>
                </a:lnTo>
                <a:lnTo>
                  <a:pt x="5323" y="2643"/>
                </a:lnTo>
                <a:lnTo>
                  <a:pt x="5311" y="2627"/>
                </a:lnTo>
                <a:lnTo>
                  <a:pt x="5297" y="2611"/>
                </a:lnTo>
                <a:lnTo>
                  <a:pt x="5283" y="2596"/>
                </a:lnTo>
                <a:lnTo>
                  <a:pt x="5268" y="2582"/>
                </a:lnTo>
                <a:lnTo>
                  <a:pt x="5252" y="2568"/>
                </a:lnTo>
                <a:lnTo>
                  <a:pt x="5236" y="2555"/>
                </a:lnTo>
                <a:lnTo>
                  <a:pt x="5218" y="2544"/>
                </a:lnTo>
                <a:lnTo>
                  <a:pt x="5200" y="2532"/>
                </a:lnTo>
                <a:lnTo>
                  <a:pt x="5183" y="2521"/>
                </a:lnTo>
                <a:lnTo>
                  <a:pt x="5164" y="2511"/>
                </a:lnTo>
                <a:lnTo>
                  <a:pt x="5144" y="2503"/>
                </a:lnTo>
                <a:lnTo>
                  <a:pt x="5125" y="2495"/>
                </a:lnTo>
                <a:lnTo>
                  <a:pt x="5105" y="2489"/>
                </a:lnTo>
                <a:lnTo>
                  <a:pt x="5084" y="2483"/>
                </a:lnTo>
                <a:lnTo>
                  <a:pt x="5064" y="2478"/>
                </a:lnTo>
                <a:lnTo>
                  <a:pt x="5043" y="2474"/>
                </a:lnTo>
                <a:lnTo>
                  <a:pt x="5021" y="2472"/>
                </a:lnTo>
                <a:lnTo>
                  <a:pt x="4999" y="2470"/>
                </a:lnTo>
                <a:lnTo>
                  <a:pt x="4977" y="2469"/>
                </a:lnTo>
                <a:close/>
                <a:moveTo>
                  <a:pt x="4446" y="2300"/>
                </a:moveTo>
                <a:lnTo>
                  <a:pt x="4446" y="2300"/>
                </a:lnTo>
                <a:lnTo>
                  <a:pt x="4465" y="2301"/>
                </a:lnTo>
                <a:lnTo>
                  <a:pt x="4484" y="2305"/>
                </a:lnTo>
                <a:lnTo>
                  <a:pt x="4503" y="2310"/>
                </a:lnTo>
                <a:lnTo>
                  <a:pt x="4522" y="2316"/>
                </a:lnTo>
                <a:lnTo>
                  <a:pt x="4539" y="2325"/>
                </a:lnTo>
                <a:lnTo>
                  <a:pt x="4555" y="2335"/>
                </a:lnTo>
                <a:lnTo>
                  <a:pt x="4570" y="2345"/>
                </a:lnTo>
                <a:lnTo>
                  <a:pt x="4584" y="2358"/>
                </a:lnTo>
                <a:lnTo>
                  <a:pt x="4597" y="2372"/>
                </a:lnTo>
                <a:lnTo>
                  <a:pt x="4607" y="2387"/>
                </a:lnTo>
                <a:lnTo>
                  <a:pt x="4617" y="2403"/>
                </a:lnTo>
                <a:lnTo>
                  <a:pt x="4626" y="2420"/>
                </a:lnTo>
                <a:lnTo>
                  <a:pt x="4632" y="2439"/>
                </a:lnTo>
                <a:lnTo>
                  <a:pt x="4637" y="2457"/>
                </a:lnTo>
                <a:lnTo>
                  <a:pt x="4641" y="2477"/>
                </a:lnTo>
                <a:lnTo>
                  <a:pt x="4641" y="2496"/>
                </a:lnTo>
                <a:lnTo>
                  <a:pt x="4641" y="4090"/>
                </a:lnTo>
                <a:lnTo>
                  <a:pt x="4641" y="4109"/>
                </a:lnTo>
                <a:lnTo>
                  <a:pt x="4637" y="4128"/>
                </a:lnTo>
                <a:lnTo>
                  <a:pt x="4632" y="4147"/>
                </a:lnTo>
                <a:lnTo>
                  <a:pt x="4626" y="4166"/>
                </a:lnTo>
                <a:lnTo>
                  <a:pt x="4617" y="4183"/>
                </a:lnTo>
                <a:lnTo>
                  <a:pt x="4607" y="4199"/>
                </a:lnTo>
                <a:lnTo>
                  <a:pt x="4597" y="4214"/>
                </a:lnTo>
                <a:lnTo>
                  <a:pt x="4584" y="4228"/>
                </a:lnTo>
                <a:lnTo>
                  <a:pt x="4570" y="4241"/>
                </a:lnTo>
                <a:lnTo>
                  <a:pt x="4555" y="4251"/>
                </a:lnTo>
                <a:lnTo>
                  <a:pt x="4539" y="4261"/>
                </a:lnTo>
                <a:lnTo>
                  <a:pt x="4522" y="4270"/>
                </a:lnTo>
                <a:lnTo>
                  <a:pt x="4503" y="4276"/>
                </a:lnTo>
                <a:lnTo>
                  <a:pt x="4484" y="4281"/>
                </a:lnTo>
                <a:lnTo>
                  <a:pt x="4465" y="4285"/>
                </a:lnTo>
                <a:lnTo>
                  <a:pt x="4446" y="4286"/>
                </a:lnTo>
                <a:lnTo>
                  <a:pt x="4175" y="4286"/>
                </a:lnTo>
                <a:lnTo>
                  <a:pt x="4155" y="4285"/>
                </a:lnTo>
                <a:lnTo>
                  <a:pt x="4136" y="4281"/>
                </a:lnTo>
                <a:lnTo>
                  <a:pt x="4117" y="4276"/>
                </a:lnTo>
                <a:lnTo>
                  <a:pt x="4099" y="4270"/>
                </a:lnTo>
                <a:lnTo>
                  <a:pt x="4082" y="4261"/>
                </a:lnTo>
                <a:lnTo>
                  <a:pt x="4066" y="4251"/>
                </a:lnTo>
                <a:lnTo>
                  <a:pt x="4051" y="4241"/>
                </a:lnTo>
                <a:lnTo>
                  <a:pt x="4037" y="4228"/>
                </a:lnTo>
                <a:lnTo>
                  <a:pt x="4024" y="4214"/>
                </a:lnTo>
                <a:lnTo>
                  <a:pt x="4014" y="4199"/>
                </a:lnTo>
                <a:lnTo>
                  <a:pt x="4003" y="4183"/>
                </a:lnTo>
                <a:lnTo>
                  <a:pt x="3995" y="4166"/>
                </a:lnTo>
                <a:lnTo>
                  <a:pt x="3989" y="4147"/>
                </a:lnTo>
                <a:lnTo>
                  <a:pt x="3983" y="4128"/>
                </a:lnTo>
                <a:lnTo>
                  <a:pt x="3980" y="4109"/>
                </a:lnTo>
                <a:lnTo>
                  <a:pt x="3979" y="4090"/>
                </a:lnTo>
                <a:lnTo>
                  <a:pt x="3979" y="2496"/>
                </a:lnTo>
                <a:lnTo>
                  <a:pt x="3980" y="2477"/>
                </a:lnTo>
                <a:lnTo>
                  <a:pt x="3983" y="2457"/>
                </a:lnTo>
                <a:lnTo>
                  <a:pt x="3989" y="2439"/>
                </a:lnTo>
                <a:lnTo>
                  <a:pt x="3995" y="2420"/>
                </a:lnTo>
                <a:lnTo>
                  <a:pt x="4003" y="2403"/>
                </a:lnTo>
                <a:lnTo>
                  <a:pt x="4014" y="2387"/>
                </a:lnTo>
                <a:lnTo>
                  <a:pt x="4024" y="2372"/>
                </a:lnTo>
                <a:lnTo>
                  <a:pt x="4037" y="2358"/>
                </a:lnTo>
                <a:lnTo>
                  <a:pt x="4051" y="2345"/>
                </a:lnTo>
                <a:lnTo>
                  <a:pt x="4066" y="2335"/>
                </a:lnTo>
                <a:lnTo>
                  <a:pt x="4082" y="2325"/>
                </a:lnTo>
                <a:lnTo>
                  <a:pt x="4099" y="2316"/>
                </a:lnTo>
                <a:lnTo>
                  <a:pt x="4117" y="2310"/>
                </a:lnTo>
                <a:lnTo>
                  <a:pt x="4136" y="2305"/>
                </a:lnTo>
                <a:lnTo>
                  <a:pt x="4155" y="2301"/>
                </a:lnTo>
                <a:lnTo>
                  <a:pt x="4175" y="2300"/>
                </a:lnTo>
                <a:lnTo>
                  <a:pt x="4446" y="2300"/>
                </a:lnTo>
                <a:close/>
                <a:moveTo>
                  <a:pt x="432" y="2469"/>
                </a:moveTo>
                <a:lnTo>
                  <a:pt x="623" y="2469"/>
                </a:lnTo>
                <a:lnTo>
                  <a:pt x="623" y="4109"/>
                </a:lnTo>
                <a:lnTo>
                  <a:pt x="432" y="4109"/>
                </a:lnTo>
                <a:lnTo>
                  <a:pt x="411" y="4109"/>
                </a:lnTo>
                <a:lnTo>
                  <a:pt x="388" y="4107"/>
                </a:lnTo>
                <a:lnTo>
                  <a:pt x="367" y="4105"/>
                </a:lnTo>
                <a:lnTo>
                  <a:pt x="345" y="4100"/>
                </a:lnTo>
                <a:lnTo>
                  <a:pt x="325" y="4095"/>
                </a:lnTo>
                <a:lnTo>
                  <a:pt x="304" y="4090"/>
                </a:lnTo>
                <a:lnTo>
                  <a:pt x="284" y="4083"/>
                </a:lnTo>
                <a:lnTo>
                  <a:pt x="265" y="4075"/>
                </a:lnTo>
                <a:lnTo>
                  <a:pt x="245" y="4066"/>
                </a:lnTo>
                <a:lnTo>
                  <a:pt x="226" y="4056"/>
                </a:lnTo>
                <a:lnTo>
                  <a:pt x="209" y="4047"/>
                </a:lnTo>
                <a:lnTo>
                  <a:pt x="191" y="4035"/>
                </a:lnTo>
                <a:lnTo>
                  <a:pt x="174" y="4023"/>
                </a:lnTo>
                <a:lnTo>
                  <a:pt x="158" y="4010"/>
                </a:lnTo>
                <a:lnTo>
                  <a:pt x="142" y="3996"/>
                </a:lnTo>
                <a:lnTo>
                  <a:pt x="126" y="3982"/>
                </a:lnTo>
                <a:lnTo>
                  <a:pt x="113" y="3967"/>
                </a:lnTo>
                <a:lnTo>
                  <a:pt x="99" y="3951"/>
                </a:lnTo>
                <a:lnTo>
                  <a:pt x="86" y="3935"/>
                </a:lnTo>
                <a:lnTo>
                  <a:pt x="74" y="3918"/>
                </a:lnTo>
                <a:lnTo>
                  <a:pt x="63" y="3901"/>
                </a:lnTo>
                <a:lnTo>
                  <a:pt x="53" y="3883"/>
                </a:lnTo>
                <a:lnTo>
                  <a:pt x="43" y="3863"/>
                </a:lnTo>
                <a:lnTo>
                  <a:pt x="34" y="3845"/>
                </a:lnTo>
                <a:lnTo>
                  <a:pt x="27" y="3825"/>
                </a:lnTo>
                <a:lnTo>
                  <a:pt x="19" y="3805"/>
                </a:lnTo>
                <a:lnTo>
                  <a:pt x="14" y="3784"/>
                </a:lnTo>
                <a:lnTo>
                  <a:pt x="9" y="3764"/>
                </a:lnTo>
                <a:lnTo>
                  <a:pt x="5" y="3742"/>
                </a:lnTo>
                <a:lnTo>
                  <a:pt x="2" y="3721"/>
                </a:lnTo>
                <a:lnTo>
                  <a:pt x="1" y="3699"/>
                </a:lnTo>
                <a:lnTo>
                  <a:pt x="0" y="3677"/>
                </a:lnTo>
                <a:lnTo>
                  <a:pt x="0" y="2902"/>
                </a:lnTo>
                <a:lnTo>
                  <a:pt x="1" y="2879"/>
                </a:lnTo>
                <a:lnTo>
                  <a:pt x="2" y="2858"/>
                </a:lnTo>
                <a:lnTo>
                  <a:pt x="5" y="2836"/>
                </a:lnTo>
                <a:lnTo>
                  <a:pt x="9" y="2815"/>
                </a:lnTo>
                <a:lnTo>
                  <a:pt x="14" y="2793"/>
                </a:lnTo>
                <a:lnTo>
                  <a:pt x="19" y="2773"/>
                </a:lnTo>
                <a:lnTo>
                  <a:pt x="27" y="2754"/>
                </a:lnTo>
                <a:lnTo>
                  <a:pt x="34" y="2733"/>
                </a:lnTo>
                <a:lnTo>
                  <a:pt x="43" y="2714"/>
                </a:lnTo>
                <a:lnTo>
                  <a:pt x="53" y="2696"/>
                </a:lnTo>
                <a:lnTo>
                  <a:pt x="63" y="2678"/>
                </a:lnTo>
                <a:lnTo>
                  <a:pt x="74" y="2661"/>
                </a:lnTo>
                <a:lnTo>
                  <a:pt x="86" y="2643"/>
                </a:lnTo>
                <a:lnTo>
                  <a:pt x="99" y="2627"/>
                </a:lnTo>
                <a:lnTo>
                  <a:pt x="113" y="2611"/>
                </a:lnTo>
                <a:lnTo>
                  <a:pt x="126" y="2596"/>
                </a:lnTo>
                <a:lnTo>
                  <a:pt x="142" y="2582"/>
                </a:lnTo>
                <a:lnTo>
                  <a:pt x="158" y="2568"/>
                </a:lnTo>
                <a:lnTo>
                  <a:pt x="174" y="2555"/>
                </a:lnTo>
                <a:lnTo>
                  <a:pt x="191" y="2544"/>
                </a:lnTo>
                <a:lnTo>
                  <a:pt x="209" y="2532"/>
                </a:lnTo>
                <a:lnTo>
                  <a:pt x="226" y="2521"/>
                </a:lnTo>
                <a:lnTo>
                  <a:pt x="245" y="2511"/>
                </a:lnTo>
                <a:lnTo>
                  <a:pt x="265" y="2503"/>
                </a:lnTo>
                <a:lnTo>
                  <a:pt x="284" y="2495"/>
                </a:lnTo>
                <a:lnTo>
                  <a:pt x="304" y="2489"/>
                </a:lnTo>
                <a:lnTo>
                  <a:pt x="325" y="2483"/>
                </a:lnTo>
                <a:lnTo>
                  <a:pt x="345" y="2478"/>
                </a:lnTo>
                <a:lnTo>
                  <a:pt x="367" y="2474"/>
                </a:lnTo>
                <a:lnTo>
                  <a:pt x="388" y="2472"/>
                </a:lnTo>
                <a:lnTo>
                  <a:pt x="411" y="2470"/>
                </a:lnTo>
                <a:lnTo>
                  <a:pt x="432" y="2469"/>
                </a:lnTo>
                <a:close/>
                <a:moveTo>
                  <a:pt x="441" y="2787"/>
                </a:moveTo>
                <a:lnTo>
                  <a:pt x="408" y="2624"/>
                </a:lnTo>
                <a:lnTo>
                  <a:pt x="382" y="2630"/>
                </a:lnTo>
                <a:lnTo>
                  <a:pt x="355" y="2638"/>
                </a:lnTo>
                <a:lnTo>
                  <a:pt x="328" y="2647"/>
                </a:lnTo>
                <a:lnTo>
                  <a:pt x="303" y="2658"/>
                </a:lnTo>
                <a:lnTo>
                  <a:pt x="278" y="2671"/>
                </a:lnTo>
                <a:lnTo>
                  <a:pt x="254" y="2685"/>
                </a:lnTo>
                <a:lnTo>
                  <a:pt x="232" y="2702"/>
                </a:lnTo>
                <a:lnTo>
                  <a:pt x="210" y="2721"/>
                </a:lnTo>
                <a:lnTo>
                  <a:pt x="193" y="2739"/>
                </a:lnTo>
                <a:lnTo>
                  <a:pt x="177" y="2758"/>
                </a:lnTo>
                <a:lnTo>
                  <a:pt x="162" y="2780"/>
                </a:lnTo>
                <a:lnTo>
                  <a:pt x="149" y="2802"/>
                </a:lnTo>
                <a:lnTo>
                  <a:pt x="138" y="2827"/>
                </a:lnTo>
                <a:lnTo>
                  <a:pt x="129" y="2852"/>
                </a:lnTo>
                <a:lnTo>
                  <a:pt x="121" y="2880"/>
                </a:lnTo>
                <a:lnTo>
                  <a:pt x="116" y="2910"/>
                </a:lnTo>
                <a:lnTo>
                  <a:pt x="115" y="2918"/>
                </a:lnTo>
                <a:lnTo>
                  <a:pt x="115" y="2921"/>
                </a:lnTo>
                <a:lnTo>
                  <a:pt x="115" y="3577"/>
                </a:lnTo>
                <a:lnTo>
                  <a:pt x="282" y="3577"/>
                </a:lnTo>
                <a:lnTo>
                  <a:pt x="282" y="2926"/>
                </a:lnTo>
                <a:lnTo>
                  <a:pt x="284" y="2912"/>
                </a:lnTo>
                <a:lnTo>
                  <a:pt x="287" y="2900"/>
                </a:lnTo>
                <a:lnTo>
                  <a:pt x="293" y="2888"/>
                </a:lnTo>
                <a:lnTo>
                  <a:pt x="297" y="2877"/>
                </a:lnTo>
                <a:lnTo>
                  <a:pt x="303" y="2867"/>
                </a:lnTo>
                <a:lnTo>
                  <a:pt x="310" y="2858"/>
                </a:lnTo>
                <a:lnTo>
                  <a:pt x="317" y="2849"/>
                </a:lnTo>
                <a:lnTo>
                  <a:pt x="325" y="2841"/>
                </a:lnTo>
                <a:lnTo>
                  <a:pt x="337" y="2831"/>
                </a:lnTo>
                <a:lnTo>
                  <a:pt x="349" y="2821"/>
                </a:lnTo>
                <a:lnTo>
                  <a:pt x="363" y="2814"/>
                </a:lnTo>
                <a:lnTo>
                  <a:pt x="377" y="2806"/>
                </a:lnTo>
                <a:lnTo>
                  <a:pt x="392" y="2800"/>
                </a:lnTo>
                <a:lnTo>
                  <a:pt x="408" y="2795"/>
                </a:lnTo>
                <a:lnTo>
                  <a:pt x="425" y="2790"/>
                </a:lnTo>
                <a:lnTo>
                  <a:pt x="441" y="27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29" name="图片 28" descr="logo西北大学黑色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" name="文本框 22"/>
          <p:cNvSpPr txBox="1"/>
          <p:nvPr/>
        </p:nvSpPr>
        <p:spPr>
          <a:xfrm>
            <a:off x="1919818" y="984276"/>
            <a:ext cx="6096000" cy="502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65" dirty="0">
                <a:solidFill>
                  <a:prstClr val="black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Project</a:t>
            </a:r>
            <a:r>
              <a:rPr lang="zh-CN" altLang="en-US" sz="2665" dirty="0">
                <a:solidFill>
                  <a:prstClr val="black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设置项目基线</a:t>
            </a: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7628" y="1833767"/>
            <a:ext cx="9506439" cy="4369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147094" y="81024"/>
            <a:ext cx="883053" cy="963330"/>
          </a:xfrm>
          <a:prstGeom prst="rect">
            <a:avLst/>
          </a:prstGeom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08361" y="270301"/>
            <a:ext cx="33297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00A3A4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5.1</a:t>
            </a:r>
            <a:r>
              <a:rPr lang="zh-CN" altLang="en-US" sz="3200" dirty="0">
                <a:solidFill>
                  <a:srgbClr val="00A3A4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 项目任务控制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A3A4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268766" y="1716438"/>
            <a:ext cx="4224469" cy="764775"/>
            <a:chOff x="980156" y="1247429"/>
            <a:chExt cx="3168352" cy="573581"/>
          </a:xfrm>
        </p:grpSpPr>
        <p:sp>
          <p:nvSpPr>
            <p:cNvPr id="14" name="3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43608" y="1247429"/>
              <a:ext cx="2520902" cy="307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80156" y="1562621"/>
              <a:ext cx="3168352" cy="2583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203019" y="4321355"/>
            <a:ext cx="4224469" cy="602878"/>
            <a:chOff x="980156" y="1367121"/>
            <a:chExt cx="3168352" cy="452158"/>
          </a:xfrm>
        </p:grpSpPr>
        <p:sp>
          <p:nvSpPr>
            <p:cNvPr id="17" name="2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92919" y="1367121"/>
              <a:ext cx="2520902" cy="30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80156" y="1562621"/>
              <a:ext cx="3168352" cy="256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57650" y="3101044"/>
            <a:ext cx="5790769" cy="547427"/>
            <a:chOff x="980156" y="1523755"/>
            <a:chExt cx="4343077" cy="410570"/>
          </a:xfrm>
        </p:grpSpPr>
        <p:sp>
          <p:nvSpPr>
            <p:cNvPr id="20" name="1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802331" y="1626500"/>
              <a:ext cx="2520902" cy="30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80156" y="1523755"/>
              <a:ext cx="3168352" cy="256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sp>
        <p:nvSpPr>
          <p:cNvPr id="27" name="Shape"/>
          <p:cNvSpPr/>
          <p:nvPr/>
        </p:nvSpPr>
        <p:spPr bwMode="auto">
          <a:xfrm>
            <a:off x="5935718" y="4512937"/>
            <a:ext cx="310260" cy="293713"/>
          </a:xfrm>
          <a:custGeom>
            <a:avLst/>
            <a:gdLst>
              <a:gd name="T0" fmla="*/ 576551976 w 5778"/>
              <a:gd name="T1" fmla="*/ 0 h 5471"/>
              <a:gd name="T2" fmla="*/ 587313346 w 5778"/>
              <a:gd name="T3" fmla="*/ 1630345 h 5471"/>
              <a:gd name="T4" fmla="*/ 597313772 w 5778"/>
              <a:gd name="T5" fmla="*/ 5326145 h 5471"/>
              <a:gd name="T6" fmla="*/ 606227510 w 5778"/>
              <a:gd name="T7" fmla="*/ 10761067 h 5471"/>
              <a:gd name="T8" fmla="*/ 613836301 w 5778"/>
              <a:gd name="T9" fmla="*/ 17717886 h 5471"/>
              <a:gd name="T10" fmla="*/ 620141132 w 5778"/>
              <a:gd name="T11" fmla="*/ 26087495 h 5471"/>
              <a:gd name="T12" fmla="*/ 624815273 w 5778"/>
              <a:gd name="T13" fmla="*/ 35544220 h 5471"/>
              <a:gd name="T14" fmla="*/ 627424180 w 5778"/>
              <a:gd name="T15" fmla="*/ 45979283 h 5471"/>
              <a:gd name="T16" fmla="*/ 628076324 w 5778"/>
              <a:gd name="T17" fmla="*/ 382291463 h 5471"/>
              <a:gd name="T18" fmla="*/ 627424180 w 5778"/>
              <a:gd name="T19" fmla="*/ 390552294 h 5471"/>
              <a:gd name="T20" fmla="*/ 624815273 w 5778"/>
              <a:gd name="T21" fmla="*/ 400987358 h 5471"/>
              <a:gd name="T22" fmla="*/ 620141132 w 5778"/>
              <a:gd name="T23" fmla="*/ 410444083 h 5471"/>
              <a:gd name="T24" fmla="*/ 613836301 w 5778"/>
              <a:gd name="T25" fmla="*/ 418814021 h 5471"/>
              <a:gd name="T26" fmla="*/ 606227510 w 5778"/>
              <a:gd name="T27" fmla="*/ 425770511 h 5471"/>
              <a:gd name="T28" fmla="*/ 597313772 w 5778"/>
              <a:gd name="T29" fmla="*/ 431205433 h 5471"/>
              <a:gd name="T30" fmla="*/ 587313346 w 5778"/>
              <a:gd name="T31" fmla="*/ 434901233 h 5471"/>
              <a:gd name="T32" fmla="*/ 576551976 w 5778"/>
              <a:gd name="T33" fmla="*/ 436531907 h 5471"/>
              <a:gd name="T34" fmla="*/ 51633149 w 5778"/>
              <a:gd name="T35" fmla="*/ 436531907 h 5471"/>
              <a:gd name="T36" fmla="*/ 40871778 w 5778"/>
              <a:gd name="T37" fmla="*/ 434901233 h 5471"/>
              <a:gd name="T38" fmla="*/ 30871023 w 5778"/>
              <a:gd name="T39" fmla="*/ 431205433 h 5471"/>
              <a:gd name="T40" fmla="*/ 21957614 w 5778"/>
              <a:gd name="T41" fmla="*/ 425770511 h 5471"/>
              <a:gd name="T42" fmla="*/ 14131223 w 5778"/>
              <a:gd name="T43" fmla="*/ 418814021 h 5471"/>
              <a:gd name="T44" fmla="*/ 7826391 w 5778"/>
              <a:gd name="T45" fmla="*/ 410444083 h 5471"/>
              <a:gd name="T46" fmla="*/ 3369852 w 5778"/>
              <a:gd name="T47" fmla="*/ 400987358 h 5471"/>
              <a:gd name="T48" fmla="*/ 652144 w 5778"/>
              <a:gd name="T49" fmla="*/ 390552294 h 5471"/>
              <a:gd name="T50" fmla="*/ 0 w 5778"/>
              <a:gd name="T51" fmla="*/ 54240444 h 5471"/>
              <a:gd name="T52" fmla="*/ 652144 w 5778"/>
              <a:gd name="T53" fmla="*/ 45979283 h 5471"/>
              <a:gd name="T54" fmla="*/ 3369852 w 5778"/>
              <a:gd name="T55" fmla="*/ 35544220 h 5471"/>
              <a:gd name="T56" fmla="*/ 7826391 w 5778"/>
              <a:gd name="T57" fmla="*/ 26087495 h 5471"/>
              <a:gd name="T58" fmla="*/ 14131223 w 5778"/>
              <a:gd name="T59" fmla="*/ 17717886 h 5471"/>
              <a:gd name="T60" fmla="*/ 21957614 w 5778"/>
              <a:gd name="T61" fmla="*/ 10761067 h 5471"/>
              <a:gd name="T62" fmla="*/ 30871023 w 5778"/>
              <a:gd name="T63" fmla="*/ 5326145 h 5471"/>
              <a:gd name="T64" fmla="*/ 40871778 w 5778"/>
              <a:gd name="T65" fmla="*/ 1630345 h 5471"/>
              <a:gd name="T66" fmla="*/ 51633149 w 5778"/>
              <a:gd name="T67" fmla="*/ 0 h 5471"/>
              <a:gd name="T68" fmla="*/ 154355774 w 5778"/>
              <a:gd name="T69" fmla="*/ 556643094 h 5471"/>
              <a:gd name="T70" fmla="*/ 206749868 w 5778"/>
              <a:gd name="T71" fmla="*/ 548382263 h 5471"/>
              <a:gd name="T72" fmla="*/ 259143962 w 5778"/>
              <a:gd name="T73" fmla="*/ 543273344 h 5471"/>
              <a:gd name="T74" fmla="*/ 384150602 w 5778"/>
              <a:gd name="T75" fmla="*/ 543925679 h 5471"/>
              <a:gd name="T76" fmla="*/ 434370662 w 5778"/>
              <a:gd name="T77" fmla="*/ 549034269 h 5471"/>
              <a:gd name="T78" fmla="*/ 484699193 w 5778"/>
              <a:gd name="T79" fmla="*/ 556643094 h 5471"/>
              <a:gd name="T80" fmla="*/ 154355774 w 5778"/>
              <a:gd name="T81" fmla="*/ 556643094 h 5471"/>
              <a:gd name="T82" fmla="*/ 577856264 w 5778"/>
              <a:gd name="T83" fmla="*/ 339681647 h 5471"/>
              <a:gd name="T84" fmla="*/ 524049081 w 5778"/>
              <a:gd name="T85" fmla="*/ 365117135 h 5471"/>
              <a:gd name="T86" fmla="*/ 517309707 w 5778"/>
              <a:gd name="T87" fmla="*/ 366203922 h 5471"/>
              <a:gd name="T88" fmla="*/ 509700587 w 5778"/>
              <a:gd name="T89" fmla="*/ 370334502 h 5471"/>
              <a:gd name="T90" fmla="*/ 504156700 w 5778"/>
              <a:gd name="T91" fmla="*/ 376965318 h 5471"/>
              <a:gd name="T92" fmla="*/ 501548123 w 5778"/>
              <a:gd name="T93" fmla="*/ 385334927 h 5471"/>
              <a:gd name="T94" fmla="*/ 501874195 w 5778"/>
              <a:gd name="T95" fmla="*/ 392182969 h 5471"/>
              <a:gd name="T96" fmla="*/ 505243718 w 5778"/>
              <a:gd name="T97" fmla="*/ 400226574 h 5471"/>
              <a:gd name="T98" fmla="*/ 511439748 w 5778"/>
              <a:gd name="T99" fmla="*/ 406422280 h 5471"/>
              <a:gd name="T100" fmla="*/ 519483741 w 5778"/>
              <a:gd name="T101" fmla="*/ 409792077 h 5471"/>
              <a:gd name="T102" fmla="*/ 526331916 w 5778"/>
              <a:gd name="T103" fmla="*/ 410009302 h 5471"/>
              <a:gd name="T104" fmla="*/ 534701981 w 5778"/>
              <a:gd name="T105" fmla="*/ 407509396 h 5471"/>
              <a:gd name="T106" fmla="*/ 541441355 w 5778"/>
              <a:gd name="T107" fmla="*/ 402074474 h 5471"/>
              <a:gd name="T108" fmla="*/ 545572152 w 5778"/>
              <a:gd name="T109" fmla="*/ 394465649 h 5471"/>
              <a:gd name="T110" fmla="*/ 546659169 w 5778"/>
              <a:gd name="T111" fmla="*/ 387617608 h 5471"/>
              <a:gd name="T112" fmla="*/ 544811207 w 5778"/>
              <a:gd name="T113" fmla="*/ 378921666 h 5471"/>
              <a:gd name="T114" fmla="*/ 539919465 w 5778"/>
              <a:gd name="T115" fmla="*/ 371747622 h 5471"/>
              <a:gd name="T116" fmla="*/ 532854019 w 5778"/>
              <a:gd name="T117" fmla="*/ 366965035 h 5471"/>
              <a:gd name="T118" fmla="*/ 524049081 w 5778"/>
              <a:gd name="T119" fmla="*/ 365117135 h 547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778" h="5471">
                <a:moveTo>
                  <a:pt x="500" y="0"/>
                </a:moveTo>
                <a:lnTo>
                  <a:pt x="5278" y="0"/>
                </a:lnTo>
                <a:lnTo>
                  <a:pt x="5304" y="0"/>
                </a:lnTo>
                <a:lnTo>
                  <a:pt x="5328" y="2"/>
                </a:lnTo>
                <a:lnTo>
                  <a:pt x="5354" y="5"/>
                </a:lnTo>
                <a:lnTo>
                  <a:pt x="5379" y="10"/>
                </a:lnTo>
                <a:lnTo>
                  <a:pt x="5403" y="15"/>
                </a:lnTo>
                <a:lnTo>
                  <a:pt x="5427" y="22"/>
                </a:lnTo>
                <a:lnTo>
                  <a:pt x="5450" y="30"/>
                </a:lnTo>
                <a:lnTo>
                  <a:pt x="5472" y="39"/>
                </a:lnTo>
                <a:lnTo>
                  <a:pt x="5495" y="49"/>
                </a:lnTo>
                <a:lnTo>
                  <a:pt x="5516" y="60"/>
                </a:lnTo>
                <a:lnTo>
                  <a:pt x="5537" y="72"/>
                </a:lnTo>
                <a:lnTo>
                  <a:pt x="5557" y="85"/>
                </a:lnTo>
                <a:lnTo>
                  <a:pt x="5577" y="99"/>
                </a:lnTo>
                <a:lnTo>
                  <a:pt x="5596" y="113"/>
                </a:lnTo>
                <a:lnTo>
                  <a:pt x="5614" y="130"/>
                </a:lnTo>
                <a:lnTo>
                  <a:pt x="5631" y="146"/>
                </a:lnTo>
                <a:lnTo>
                  <a:pt x="5647" y="163"/>
                </a:lnTo>
                <a:lnTo>
                  <a:pt x="5663" y="181"/>
                </a:lnTo>
                <a:lnTo>
                  <a:pt x="5679" y="200"/>
                </a:lnTo>
                <a:lnTo>
                  <a:pt x="5692" y="220"/>
                </a:lnTo>
                <a:lnTo>
                  <a:pt x="5705" y="240"/>
                </a:lnTo>
                <a:lnTo>
                  <a:pt x="5718" y="261"/>
                </a:lnTo>
                <a:lnTo>
                  <a:pt x="5729" y="283"/>
                </a:lnTo>
                <a:lnTo>
                  <a:pt x="5739" y="305"/>
                </a:lnTo>
                <a:lnTo>
                  <a:pt x="5748" y="327"/>
                </a:lnTo>
                <a:lnTo>
                  <a:pt x="5755" y="351"/>
                </a:lnTo>
                <a:lnTo>
                  <a:pt x="5762" y="374"/>
                </a:lnTo>
                <a:lnTo>
                  <a:pt x="5768" y="399"/>
                </a:lnTo>
                <a:lnTo>
                  <a:pt x="5772" y="423"/>
                </a:lnTo>
                <a:lnTo>
                  <a:pt x="5775" y="448"/>
                </a:lnTo>
                <a:lnTo>
                  <a:pt x="5778" y="473"/>
                </a:lnTo>
                <a:lnTo>
                  <a:pt x="5778" y="499"/>
                </a:lnTo>
                <a:lnTo>
                  <a:pt x="5778" y="3517"/>
                </a:lnTo>
                <a:lnTo>
                  <a:pt x="5778" y="3543"/>
                </a:lnTo>
                <a:lnTo>
                  <a:pt x="5775" y="3568"/>
                </a:lnTo>
                <a:lnTo>
                  <a:pt x="5772" y="3593"/>
                </a:lnTo>
                <a:lnTo>
                  <a:pt x="5768" y="3617"/>
                </a:lnTo>
                <a:lnTo>
                  <a:pt x="5762" y="3642"/>
                </a:lnTo>
                <a:lnTo>
                  <a:pt x="5755" y="3665"/>
                </a:lnTo>
                <a:lnTo>
                  <a:pt x="5748" y="3689"/>
                </a:lnTo>
                <a:lnTo>
                  <a:pt x="5739" y="3711"/>
                </a:lnTo>
                <a:lnTo>
                  <a:pt x="5729" y="3733"/>
                </a:lnTo>
                <a:lnTo>
                  <a:pt x="5718" y="3754"/>
                </a:lnTo>
                <a:lnTo>
                  <a:pt x="5705" y="3776"/>
                </a:lnTo>
                <a:lnTo>
                  <a:pt x="5692" y="3796"/>
                </a:lnTo>
                <a:lnTo>
                  <a:pt x="5679" y="3816"/>
                </a:lnTo>
                <a:lnTo>
                  <a:pt x="5663" y="3835"/>
                </a:lnTo>
                <a:lnTo>
                  <a:pt x="5647" y="3853"/>
                </a:lnTo>
                <a:lnTo>
                  <a:pt x="5631" y="3870"/>
                </a:lnTo>
                <a:lnTo>
                  <a:pt x="5614" y="3887"/>
                </a:lnTo>
                <a:lnTo>
                  <a:pt x="5596" y="3903"/>
                </a:lnTo>
                <a:lnTo>
                  <a:pt x="5577" y="3917"/>
                </a:lnTo>
                <a:lnTo>
                  <a:pt x="5557" y="3932"/>
                </a:lnTo>
                <a:lnTo>
                  <a:pt x="5537" y="3944"/>
                </a:lnTo>
                <a:lnTo>
                  <a:pt x="5516" y="3956"/>
                </a:lnTo>
                <a:lnTo>
                  <a:pt x="5495" y="3967"/>
                </a:lnTo>
                <a:lnTo>
                  <a:pt x="5472" y="3977"/>
                </a:lnTo>
                <a:lnTo>
                  <a:pt x="5450" y="3986"/>
                </a:lnTo>
                <a:lnTo>
                  <a:pt x="5427" y="3994"/>
                </a:lnTo>
                <a:lnTo>
                  <a:pt x="5403" y="4001"/>
                </a:lnTo>
                <a:lnTo>
                  <a:pt x="5379" y="4006"/>
                </a:lnTo>
                <a:lnTo>
                  <a:pt x="5354" y="4011"/>
                </a:lnTo>
                <a:lnTo>
                  <a:pt x="5328" y="4014"/>
                </a:lnTo>
                <a:lnTo>
                  <a:pt x="5304" y="4016"/>
                </a:lnTo>
                <a:lnTo>
                  <a:pt x="5278" y="4016"/>
                </a:lnTo>
                <a:lnTo>
                  <a:pt x="500" y="4016"/>
                </a:lnTo>
                <a:lnTo>
                  <a:pt x="475" y="4016"/>
                </a:lnTo>
                <a:lnTo>
                  <a:pt x="449" y="4014"/>
                </a:lnTo>
                <a:lnTo>
                  <a:pt x="425" y="4011"/>
                </a:lnTo>
                <a:lnTo>
                  <a:pt x="400" y="4006"/>
                </a:lnTo>
                <a:lnTo>
                  <a:pt x="376" y="4001"/>
                </a:lnTo>
                <a:lnTo>
                  <a:pt x="352" y="3994"/>
                </a:lnTo>
                <a:lnTo>
                  <a:pt x="329" y="3986"/>
                </a:lnTo>
                <a:lnTo>
                  <a:pt x="305" y="3977"/>
                </a:lnTo>
                <a:lnTo>
                  <a:pt x="284" y="3967"/>
                </a:lnTo>
                <a:lnTo>
                  <a:pt x="262" y="3956"/>
                </a:lnTo>
                <a:lnTo>
                  <a:pt x="242" y="3944"/>
                </a:lnTo>
                <a:lnTo>
                  <a:pt x="221" y="3932"/>
                </a:lnTo>
                <a:lnTo>
                  <a:pt x="202" y="3917"/>
                </a:lnTo>
                <a:lnTo>
                  <a:pt x="183" y="3903"/>
                </a:lnTo>
                <a:lnTo>
                  <a:pt x="165" y="3887"/>
                </a:lnTo>
                <a:lnTo>
                  <a:pt x="147" y="3870"/>
                </a:lnTo>
                <a:lnTo>
                  <a:pt x="130" y="3853"/>
                </a:lnTo>
                <a:lnTo>
                  <a:pt x="115" y="3835"/>
                </a:lnTo>
                <a:lnTo>
                  <a:pt x="100" y="3816"/>
                </a:lnTo>
                <a:lnTo>
                  <a:pt x="86" y="3796"/>
                </a:lnTo>
                <a:lnTo>
                  <a:pt x="72" y="3776"/>
                </a:lnTo>
                <a:lnTo>
                  <a:pt x="61" y="3754"/>
                </a:lnTo>
                <a:lnTo>
                  <a:pt x="50" y="3733"/>
                </a:lnTo>
                <a:lnTo>
                  <a:pt x="40" y="3711"/>
                </a:lnTo>
                <a:lnTo>
                  <a:pt x="31" y="3689"/>
                </a:lnTo>
                <a:lnTo>
                  <a:pt x="22" y="3665"/>
                </a:lnTo>
                <a:lnTo>
                  <a:pt x="16" y="3642"/>
                </a:lnTo>
                <a:lnTo>
                  <a:pt x="10" y="3617"/>
                </a:lnTo>
                <a:lnTo>
                  <a:pt x="6" y="3593"/>
                </a:lnTo>
                <a:lnTo>
                  <a:pt x="3" y="3568"/>
                </a:lnTo>
                <a:lnTo>
                  <a:pt x="1" y="3543"/>
                </a:lnTo>
                <a:lnTo>
                  <a:pt x="0" y="3517"/>
                </a:lnTo>
                <a:lnTo>
                  <a:pt x="0" y="499"/>
                </a:lnTo>
                <a:lnTo>
                  <a:pt x="1" y="473"/>
                </a:lnTo>
                <a:lnTo>
                  <a:pt x="3" y="448"/>
                </a:lnTo>
                <a:lnTo>
                  <a:pt x="6" y="423"/>
                </a:lnTo>
                <a:lnTo>
                  <a:pt x="10" y="399"/>
                </a:lnTo>
                <a:lnTo>
                  <a:pt x="16" y="374"/>
                </a:lnTo>
                <a:lnTo>
                  <a:pt x="22" y="351"/>
                </a:lnTo>
                <a:lnTo>
                  <a:pt x="31" y="327"/>
                </a:lnTo>
                <a:lnTo>
                  <a:pt x="40" y="305"/>
                </a:lnTo>
                <a:lnTo>
                  <a:pt x="50" y="283"/>
                </a:lnTo>
                <a:lnTo>
                  <a:pt x="61" y="261"/>
                </a:lnTo>
                <a:lnTo>
                  <a:pt x="72" y="240"/>
                </a:lnTo>
                <a:lnTo>
                  <a:pt x="86" y="220"/>
                </a:lnTo>
                <a:lnTo>
                  <a:pt x="100" y="200"/>
                </a:lnTo>
                <a:lnTo>
                  <a:pt x="115" y="181"/>
                </a:lnTo>
                <a:lnTo>
                  <a:pt x="130" y="163"/>
                </a:lnTo>
                <a:lnTo>
                  <a:pt x="147" y="146"/>
                </a:lnTo>
                <a:lnTo>
                  <a:pt x="165" y="130"/>
                </a:lnTo>
                <a:lnTo>
                  <a:pt x="183" y="113"/>
                </a:lnTo>
                <a:lnTo>
                  <a:pt x="202" y="99"/>
                </a:lnTo>
                <a:lnTo>
                  <a:pt x="221" y="85"/>
                </a:lnTo>
                <a:lnTo>
                  <a:pt x="242" y="72"/>
                </a:lnTo>
                <a:lnTo>
                  <a:pt x="262" y="60"/>
                </a:lnTo>
                <a:lnTo>
                  <a:pt x="284" y="49"/>
                </a:lnTo>
                <a:lnTo>
                  <a:pt x="305" y="39"/>
                </a:lnTo>
                <a:lnTo>
                  <a:pt x="329" y="30"/>
                </a:lnTo>
                <a:lnTo>
                  <a:pt x="352" y="22"/>
                </a:lnTo>
                <a:lnTo>
                  <a:pt x="376" y="15"/>
                </a:lnTo>
                <a:lnTo>
                  <a:pt x="400" y="10"/>
                </a:lnTo>
                <a:lnTo>
                  <a:pt x="425" y="5"/>
                </a:lnTo>
                <a:lnTo>
                  <a:pt x="449" y="2"/>
                </a:lnTo>
                <a:lnTo>
                  <a:pt x="475" y="0"/>
                </a:lnTo>
                <a:lnTo>
                  <a:pt x="500" y="0"/>
                </a:lnTo>
                <a:close/>
                <a:moveTo>
                  <a:pt x="1420" y="5121"/>
                </a:moveTo>
                <a:lnTo>
                  <a:pt x="1420" y="5121"/>
                </a:lnTo>
                <a:lnTo>
                  <a:pt x="1541" y="5100"/>
                </a:lnTo>
                <a:lnTo>
                  <a:pt x="1661" y="5080"/>
                </a:lnTo>
                <a:lnTo>
                  <a:pt x="1781" y="5061"/>
                </a:lnTo>
                <a:lnTo>
                  <a:pt x="1902" y="5045"/>
                </a:lnTo>
                <a:lnTo>
                  <a:pt x="2022" y="5031"/>
                </a:lnTo>
                <a:lnTo>
                  <a:pt x="2144" y="5018"/>
                </a:lnTo>
                <a:lnTo>
                  <a:pt x="2264" y="5007"/>
                </a:lnTo>
                <a:lnTo>
                  <a:pt x="2384" y="4998"/>
                </a:lnTo>
                <a:lnTo>
                  <a:pt x="2384" y="4304"/>
                </a:lnTo>
                <a:lnTo>
                  <a:pt x="3534" y="4304"/>
                </a:lnTo>
                <a:lnTo>
                  <a:pt x="3534" y="5004"/>
                </a:lnTo>
                <a:lnTo>
                  <a:pt x="3650" y="5014"/>
                </a:lnTo>
                <a:lnTo>
                  <a:pt x="3766" y="5025"/>
                </a:lnTo>
                <a:lnTo>
                  <a:pt x="3880" y="5037"/>
                </a:lnTo>
                <a:lnTo>
                  <a:pt x="3996" y="5051"/>
                </a:lnTo>
                <a:lnTo>
                  <a:pt x="4112" y="5066"/>
                </a:lnTo>
                <a:lnTo>
                  <a:pt x="4227" y="5083"/>
                </a:lnTo>
                <a:lnTo>
                  <a:pt x="4343" y="5102"/>
                </a:lnTo>
                <a:lnTo>
                  <a:pt x="4459" y="5121"/>
                </a:lnTo>
                <a:lnTo>
                  <a:pt x="4459" y="5471"/>
                </a:lnTo>
                <a:lnTo>
                  <a:pt x="1420" y="5471"/>
                </a:lnTo>
                <a:lnTo>
                  <a:pt x="1420" y="5121"/>
                </a:lnTo>
                <a:close/>
                <a:moveTo>
                  <a:pt x="443" y="467"/>
                </a:moveTo>
                <a:lnTo>
                  <a:pt x="443" y="3125"/>
                </a:lnTo>
                <a:lnTo>
                  <a:pt x="5316" y="3125"/>
                </a:lnTo>
                <a:lnTo>
                  <a:pt x="5316" y="467"/>
                </a:lnTo>
                <a:lnTo>
                  <a:pt x="443" y="467"/>
                </a:lnTo>
                <a:close/>
                <a:moveTo>
                  <a:pt x="4821" y="3359"/>
                </a:moveTo>
                <a:lnTo>
                  <a:pt x="4821" y="3359"/>
                </a:lnTo>
                <a:lnTo>
                  <a:pt x="4800" y="3360"/>
                </a:lnTo>
                <a:lnTo>
                  <a:pt x="4779" y="3363"/>
                </a:lnTo>
                <a:lnTo>
                  <a:pt x="4759" y="3369"/>
                </a:lnTo>
                <a:lnTo>
                  <a:pt x="4740" y="3376"/>
                </a:lnTo>
                <a:lnTo>
                  <a:pt x="4722" y="3384"/>
                </a:lnTo>
                <a:lnTo>
                  <a:pt x="4705" y="3394"/>
                </a:lnTo>
                <a:lnTo>
                  <a:pt x="4689" y="3407"/>
                </a:lnTo>
                <a:lnTo>
                  <a:pt x="4674" y="3420"/>
                </a:lnTo>
                <a:lnTo>
                  <a:pt x="4661" y="3435"/>
                </a:lnTo>
                <a:lnTo>
                  <a:pt x="4648" y="3450"/>
                </a:lnTo>
                <a:lnTo>
                  <a:pt x="4638" y="3468"/>
                </a:lnTo>
                <a:lnTo>
                  <a:pt x="4630" y="3486"/>
                </a:lnTo>
                <a:lnTo>
                  <a:pt x="4623" y="3505"/>
                </a:lnTo>
                <a:lnTo>
                  <a:pt x="4617" y="3525"/>
                </a:lnTo>
                <a:lnTo>
                  <a:pt x="4614" y="3545"/>
                </a:lnTo>
                <a:lnTo>
                  <a:pt x="4613" y="3566"/>
                </a:lnTo>
                <a:lnTo>
                  <a:pt x="4614" y="3587"/>
                </a:lnTo>
                <a:lnTo>
                  <a:pt x="4617" y="3608"/>
                </a:lnTo>
                <a:lnTo>
                  <a:pt x="4623" y="3629"/>
                </a:lnTo>
                <a:lnTo>
                  <a:pt x="4630" y="3647"/>
                </a:lnTo>
                <a:lnTo>
                  <a:pt x="4638" y="3665"/>
                </a:lnTo>
                <a:lnTo>
                  <a:pt x="4648" y="3682"/>
                </a:lnTo>
                <a:lnTo>
                  <a:pt x="4661" y="3699"/>
                </a:lnTo>
                <a:lnTo>
                  <a:pt x="4674" y="3713"/>
                </a:lnTo>
                <a:lnTo>
                  <a:pt x="4689" y="3727"/>
                </a:lnTo>
                <a:lnTo>
                  <a:pt x="4705" y="3739"/>
                </a:lnTo>
                <a:lnTo>
                  <a:pt x="4722" y="3749"/>
                </a:lnTo>
                <a:lnTo>
                  <a:pt x="4740" y="3758"/>
                </a:lnTo>
                <a:lnTo>
                  <a:pt x="4759" y="3765"/>
                </a:lnTo>
                <a:lnTo>
                  <a:pt x="4779" y="3770"/>
                </a:lnTo>
                <a:lnTo>
                  <a:pt x="4800" y="3772"/>
                </a:lnTo>
                <a:lnTo>
                  <a:pt x="4821" y="3773"/>
                </a:lnTo>
                <a:lnTo>
                  <a:pt x="4842" y="3772"/>
                </a:lnTo>
                <a:lnTo>
                  <a:pt x="4863" y="3770"/>
                </a:lnTo>
                <a:lnTo>
                  <a:pt x="4883" y="3765"/>
                </a:lnTo>
                <a:lnTo>
                  <a:pt x="4902" y="3758"/>
                </a:lnTo>
                <a:lnTo>
                  <a:pt x="4919" y="3749"/>
                </a:lnTo>
                <a:lnTo>
                  <a:pt x="4937" y="3739"/>
                </a:lnTo>
                <a:lnTo>
                  <a:pt x="4953" y="3727"/>
                </a:lnTo>
                <a:lnTo>
                  <a:pt x="4967" y="3713"/>
                </a:lnTo>
                <a:lnTo>
                  <a:pt x="4981" y="3699"/>
                </a:lnTo>
                <a:lnTo>
                  <a:pt x="4993" y="3682"/>
                </a:lnTo>
                <a:lnTo>
                  <a:pt x="5003" y="3665"/>
                </a:lnTo>
                <a:lnTo>
                  <a:pt x="5012" y="3647"/>
                </a:lnTo>
                <a:lnTo>
                  <a:pt x="5019" y="3629"/>
                </a:lnTo>
                <a:lnTo>
                  <a:pt x="5024" y="3608"/>
                </a:lnTo>
                <a:lnTo>
                  <a:pt x="5027" y="3587"/>
                </a:lnTo>
                <a:lnTo>
                  <a:pt x="5029" y="3566"/>
                </a:lnTo>
                <a:lnTo>
                  <a:pt x="5027" y="3545"/>
                </a:lnTo>
                <a:lnTo>
                  <a:pt x="5024" y="3525"/>
                </a:lnTo>
                <a:lnTo>
                  <a:pt x="5019" y="3505"/>
                </a:lnTo>
                <a:lnTo>
                  <a:pt x="5012" y="3486"/>
                </a:lnTo>
                <a:lnTo>
                  <a:pt x="5003" y="3468"/>
                </a:lnTo>
                <a:lnTo>
                  <a:pt x="4993" y="3450"/>
                </a:lnTo>
                <a:lnTo>
                  <a:pt x="4981" y="3435"/>
                </a:lnTo>
                <a:lnTo>
                  <a:pt x="4967" y="3420"/>
                </a:lnTo>
                <a:lnTo>
                  <a:pt x="4953" y="3407"/>
                </a:lnTo>
                <a:lnTo>
                  <a:pt x="4937" y="3394"/>
                </a:lnTo>
                <a:lnTo>
                  <a:pt x="4919" y="3384"/>
                </a:lnTo>
                <a:lnTo>
                  <a:pt x="4902" y="3376"/>
                </a:lnTo>
                <a:lnTo>
                  <a:pt x="4883" y="3369"/>
                </a:lnTo>
                <a:lnTo>
                  <a:pt x="4863" y="3363"/>
                </a:lnTo>
                <a:lnTo>
                  <a:pt x="4842" y="3360"/>
                </a:lnTo>
                <a:lnTo>
                  <a:pt x="4821" y="33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816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8" name="Shape"/>
          <p:cNvSpPr/>
          <p:nvPr/>
        </p:nvSpPr>
        <p:spPr bwMode="auto">
          <a:xfrm>
            <a:off x="5907850" y="5635401"/>
            <a:ext cx="367433" cy="290884"/>
          </a:xfrm>
          <a:custGeom>
            <a:avLst/>
            <a:gdLst>
              <a:gd name="T0" fmla="*/ 170180704 w 5409"/>
              <a:gd name="T1" fmla="*/ 292095944 h 4286"/>
              <a:gd name="T2" fmla="*/ 177250935 w 5409"/>
              <a:gd name="T3" fmla="*/ 508999929 h 4286"/>
              <a:gd name="T4" fmla="*/ 162490266 w 5409"/>
              <a:gd name="T5" fmla="*/ 528943703 h 4286"/>
              <a:gd name="T6" fmla="*/ 108161314 w 5409"/>
              <a:gd name="T7" fmla="*/ 527828971 h 4286"/>
              <a:gd name="T8" fmla="*/ 95385593 w 5409"/>
              <a:gd name="T9" fmla="*/ 506646254 h 4286"/>
              <a:gd name="T10" fmla="*/ 104068153 w 5409"/>
              <a:gd name="T11" fmla="*/ 290485424 h 4286"/>
              <a:gd name="T12" fmla="*/ 214710300 w 5409"/>
              <a:gd name="T13" fmla="*/ 106779895 h 4286"/>
              <a:gd name="T14" fmla="*/ 299800652 w 5409"/>
              <a:gd name="T15" fmla="*/ 83738940 h 4286"/>
              <a:gd name="T16" fmla="*/ 380921814 w 5409"/>
              <a:gd name="T17" fmla="*/ 86588050 h 4286"/>
              <a:gd name="T18" fmla="*/ 457825491 w 5409"/>
              <a:gd name="T19" fmla="*/ 111858469 h 4286"/>
              <a:gd name="T20" fmla="*/ 485113938 w 5409"/>
              <a:gd name="T21" fmla="*/ 115327227 h 4286"/>
              <a:gd name="T22" fmla="*/ 519472615 w 5409"/>
              <a:gd name="T23" fmla="*/ 128457696 h 4286"/>
              <a:gd name="T24" fmla="*/ 561893644 w 5409"/>
              <a:gd name="T25" fmla="*/ 176273281 h 4286"/>
              <a:gd name="T26" fmla="*/ 591042715 w 5409"/>
              <a:gd name="T27" fmla="*/ 236971618 h 4286"/>
              <a:gd name="T28" fmla="*/ 603198580 w 5409"/>
              <a:gd name="T29" fmla="*/ 277850391 h 4286"/>
              <a:gd name="T30" fmla="*/ 622920560 w 5409"/>
              <a:gd name="T31" fmla="*/ 285158780 h 4286"/>
              <a:gd name="T32" fmla="*/ 638053142 w 5409"/>
              <a:gd name="T33" fmla="*/ 273266902 h 4286"/>
              <a:gd name="T34" fmla="*/ 632223328 w 5409"/>
              <a:gd name="T35" fmla="*/ 230901819 h 4286"/>
              <a:gd name="T36" fmla="*/ 599229390 w 5409"/>
              <a:gd name="T37" fmla="*/ 157816168 h 4286"/>
              <a:gd name="T38" fmla="*/ 549986073 w 5409"/>
              <a:gd name="T39" fmla="*/ 100214308 h 4286"/>
              <a:gd name="T40" fmla="*/ 515999662 w 5409"/>
              <a:gd name="T41" fmla="*/ 64290954 h 4286"/>
              <a:gd name="T42" fmla="*/ 497517745 w 5409"/>
              <a:gd name="T43" fmla="*/ 39763690 h 4286"/>
              <a:gd name="T44" fmla="*/ 426319911 w 5409"/>
              <a:gd name="T45" fmla="*/ 12387315 h 4286"/>
              <a:gd name="T46" fmla="*/ 322003464 w 5409"/>
              <a:gd name="T47" fmla="*/ 0 h 4286"/>
              <a:gd name="T48" fmla="*/ 209004456 w 5409"/>
              <a:gd name="T49" fmla="*/ 20191493 h 4286"/>
              <a:gd name="T50" fmla="*/ 165715277 w 5409"/>
              <a:gd name="T51" fmla="*/ 39268253 h 4286"/>
              <a:gd name="T52" fmla="*/ 148846043 w 5409"/>
              <a:gd name="T53" fmla="*/ 64910249 h 4286"/>
              <a:gd name="T54" fmla="*/ 110270233 w 5409"/>
              <a:gd name="T55" fmla="*/ 103434996 h 4286"/>
              <a:gd name="T56" fmla="*/ 62391303 w 5409"/>
              <a:gd name="T57" fmla="*/ 164133684 h 4286"/>
              <a:gd name="T58" fmla="*/ 32125788 w 5409"/>
              <a:gd name="T59" fmla="*/ 241555107 h 4286"/>
              <a:gd name="T60" fmla="*/ 30141192 w 5409"/>
              <a:gd name="T61" fmla="*/ 279088982 h 4286"/>
              <a:gd name="T62" fmla="*/ 46762485 w 5409"/>
              <a:gd name="T63" fmla="*/ 289122975 h 4286"/>
              <a:gd name="T64" fmla="*/ 65368372 w 5409"/>
              <a:gd name="T65" fmla="*/ 279336700 h 4286"/>
              <a:gd name="T66" fmla="*/ 77399914 w 5409"/>
              <a:gd name="T67" fmla="*/ 232264621 h 4286"/>
              <a:gd name="T68" fmla="*/ 106920899 w 5409"/>
              <a:gd name="T69" fmla="*/ 170575060 h 4286"/>
              <a:gd name="T70" fmla="*/ 150086459 w 5409"/>
              <a:gd name="T71" fmla="*/ 122883334 h 4286"/>
              <a:gd name="T72" fmla="*/ 182708483 w 5409"/>
              <a:gd name="T73" fmla="*/ 113840566 h 4286"/>
              <a:gd name="T74" fmla="*/ 207516098 w 5409"/>
              <a:gd name="T75" fmla="*/ 110000583 h 4286"/>
              <a:gd name="T76" fmla="*/ 633215801 w 5409"/>
              <a:gd name="T77" fmla="*/ 506646254 h 4286"/>
              <a:gd name="T78" fmla="*/ 657031295 w 5409"/>
              <a:gd name="T79" fmla="*/ 491409829 h 4286"/>
              <a:gd name="T80" fmla="*/ 669930987 w 5409"/>
              <a:gd name="T81" fmla="*/ 466263269 h 4286"/>
              <a:gd name="T82" fmla="*/ 669186808 w 5409"/>
              <a:gd name="T83" fmla="*/ 345981328 h 4286"/>
              <a:gd name="T84" fmla="*/ 655294642 w 5409"/>
              <a:gd name="T85" fmla="*/ 321577923 h 4286"/>
              <a:gd name="T86" fmla="*/ 630610998 w 5409"/>
              <a:gd name="T87" fmla="*/ 307580088 h 4286"/>
              <a:gd name="T88" fmla="*/ 558544662 w 5409"/>
              <a:gd name="T89" fmla="*/ 286150005 h 4286"/>
              <a:gd name="T90" fmla="*/ 575165954 w 5409"/>
              <a:gd name="T91" fmla="*/ 304359400 h 4286"/>
              <a:gd name="T92" fmla="*/ 570204290 w 5409"/>
              <a:gd name="T93" fmla="*/ 522006891 h 4286"/>
              <a:gd name="T94" fmla="*/ 517860286 w 5409"/>
              <a:gd name="T95" fmla="*/ 530925800 h 4286"/>
              <a:gd name="T96" fmla="*/ 496525624 w 5409"/>
              <a:gd name="T97" fmla="*/ 518166908 h 4286"/>
              <a:gd name="T98" fmla="*/ 495533150 w 5409"/>
              <a:gd name="T99" fmla="*/ 299776263 h 4286"/>
              <a:gd name="T100" fmla="*/ 515379454 w 5409"/>
              <a:gd name="T101" fmla="*/ 285034921 h 4286"/>
              <a:gd name="T102" fmla="*/ 45522069 w 5409"/>
              <a:gd name="T103" fmla="*/ 508504492 h 4286"/>
              <a:gd name="T104" fmla="*/ 19598009 w 5409"/>
              <a:gd name="T105" fmla="*/ 496736473 h 4286"/>
              <a:gd name="T106" fmla="*/ 3348982 w 5409"/>
              <a:gd name="T107" fmla="*/ 473819729 h 4286"/>
              <a:gd name="T108" fmla="*/ 247942 w 5409"/>
              <a:gd name="T109" fmla="*/ 354033223 h 4286"/>
              <a:gd name="T110" fmla="*/ 10667155 w 5409"/>
              <a:gd name="T111" fmla="*/ 327400003 h 4286"/>
              <a:gd name="T112" fmla="*/ 32870319 w 5409"/>
              <a:gd name="T113" fmla="*/ 310057621 h 4286"/>
              <a:gd name="T114" fmla="*/ 50607704 w 5409"/>
              <a:gd name="T115" fmla="*/ 325046329 h 4286"/>
              <a:gd name="T116" fmla="*/ 23939465 w 5409"/>
              <a:gd name="T117" fmla="*/ 339292234 h 4286"/>
              <a:gd name="T118" fmla="*/ 34978885 w 5409"/>
              <a:gd name="T119" fmla="*/ 443098807 h 4286"/>
              <a:gd name="T120" fmla="*/ 40312463 w 5409"/>
              <a:gd name="T121" fmla="*/ 351927267 h 428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5409" h="4286">
                <a:moveTo>
                  <a:pt x="965" y="2300"/>
                </a:moveTo>
                <a:lnTo>
                  <a:pt x="1234" y="2300"/>
                </a:lnTo>
                <a:lnTo>
                  <a:pt x="1254" y="2301"/>
                </a:lnTo>
                <a:lnTo>
                  <a:pt x="1274" y="2305"/>
                </a:lnTo>
                <a:lnTo>
                  <a:pt x="1292" y="2310"/>
                </a:lnTo>
                <a:lnTo>
                  <a:pt x="1310" y="2316"/>
                </a:lnTo>
                <a:lnTo>
                  <a:pt x="1327" y="2325"/>
                </a:lnTo>
                <a:lnTo>
                  <a:pt x="1343" y="2335"/>
                </a:lnTo>
                <a:lnTo>
                  <a:pt x="1358" y="2345"/>
                </a:lnTo>
                <a:lnTo>
                  <a:pt x="1372" y="2358"/>
                </a:lnTo>
                <a:lnTo>
                  <a:pt x="1385" y="2372"/>
                </a:lnTo>
                <a:lnTo>
                  <a:pt x="1396" y="2387"/>
                </a:lnTo>
                <a:lnTo>
                  <a:pt x="1406" y="2403"/>
                </a:lnTo>
                <a:lnTo>
                  <a:pt x="1414" y="2420"/>
                </a:lnTo>
                <a:lnTo>
                  <a:pt x="1421" y="2439"/>
                </a:lnTo>
                <a:lnTo>
                  <a:pt x="1426" y="2457"/>
                </a:lnTo>
                <a:lnTo>
                  <a:pt x="1429" y="2477"/>
                </a:lnTo>
                <a:lnTo>
                  <a:pt x="1430" y="2496"/>
                </a:lnTo>
                <a:lnTo>
                  <a:pt x="1430" y="4090"/>
                </a:lnTo>
                <a:lnTo>
                  <a:pt x="1429" y="4109"/>
                </a:lnTo>
                <a:lnTo>
                  <a:pt x="1426" y="4128"/>
                </a:lnTo>
                <a:lnTo>
                  <a:pt x="1421" y="4147"/>
                </a:lnTo>
                <a:lnTo>
                  <a:pt x="1414" y="4166"/>
                </a:lnTo>
                <a:lnTo>
                  <a:pt x="1406" y="4183"/>
                </a:lnTo>
                <a:lnTo>
                  <a:pt x="1396" y="4199"/>
                </a:lnTo>
                <a:lnTo>
                  <a:pt x="1385" y="4214"/>
                </a:lnTo>
                <a:lnTo>
                  <a:pt x="1372" y="4228"/>
                </a:lnTo>
                <a:lnTo>
                  <a:pt x="1358" y="4241"/>
                </a:lnTo>
                <a:lnTo>
                  <a:pt x="1343" y="4251"/>
                </a:lnTo>
                <a:lnTo>
                  <a:pt x="1327" y="4261"/>
                </a:lnTo>
                <a:lnTo>
                  <a:pt x="1310" y="4270"/>
                </a:lnTo>
                <a:lnTo>
                  <a:pt x="1292" y="4276"/>
                </a:lnTo>
                <a:lnTo>
                  <a:pt x="1274" y="4281"/>
                </a:lnTo>
                <a:lnTo>
                  <a:pt x="1254" y="4285"/>
                </a:lnTo>
                <a:lnTo>
                  <a:pt x="1234" y="4286"/>
                </a:lnTo>
                <a:lnTo>
                  <a:pt x="965" y="4286"/>
                </a:lnTo>
                <a:lnTo>
                  <a:pt x="944" y="4285"/>
                </a:lnTo>
                <a:lnTo>
                  <a:pt x="925" y="4281"/>
                </a:lnTo>
                <a:lnTo>
                  <a:pt x="906" y="4276"/>
                </a:lnTo>
                <a:lnTo>
                  <a:pt x="888" y="4270"/>
                </a:lnTo>
                <a:lnTo>
                  <a:pt x="872" y="4261"/>
                </a:lnTo>
                <a:lnTo>
                  <a:pt x="854" y="4251"/>
                </a:lnTo>
                <a:lnTo>
                  <a:pt x="839" y="4241"/>
                </a:lnTo>
                <a:lnTo>
                  <a:pt x="825" y="4228"/>
                </a:lnTo>
                <a:lnTo>
                  <a:pt x="814" y="4214"/>
                </a:lnTo>
                <a:lnTo>
                  <a:pt x="802" y="4199"/>
                </a:lnTo>
                <a:lnTo>
                  <a:pt x="792" y="4183"/>
                </a:lnTo>
                <a:lnTo>
                  <a:pt x="784" y="4166"/>
                </a:lnTo>
                <a:lnTo>
                  <a:pt x="777" y="4147"/>
                </a:lnTo>
                <a:lnTo>
                  <a:pt x="773" y="4128"/>
                </a:lnTo>
                <a:lnTo>
                  <a:pt x="770" y="4109"/>
                </a:lnTo>
                <a:lnTo>
                  <a:pt x="769" y="4090"/>
                </a:lnTo>
                <a:lnTo>
                  <a:pt x="769" y="2496"/>
                </a:lnTo>
                <a:lnTo>
                  <a:pt x="770" y="2477"/>
                </a:lnTo>
                <a:lnTo>
                  <a:pt x="773" y="2457"/>
                </a:lnTo>
                <a:lnTo>
                  <a:pt x="777" y="2439"/>
                </a:lnTo>
                <a:lnTo>
                  <a:pt x="784" y="2420"/>
                </a:lnTo>
                <a:lnTo>
                  <a:pt x="792" y="2403"/>
                </a:lnTo>
                <a:lnTo>
                  <a:pt x="802" y="2387"/>
                </a:lnTo>
                <a:lnTo>
                  <a:pt x="814" y="2372"/>
                </a:lnTo>
                <a:lnTo>
                  <a:pt x="825" y="2358"/>
                </a:lnTo>
                <a:lnTo>
                  <a:pt x="839" y="2345"/>
                </a:lnTo>
                <a:lnTo>
                  <a:pt x="854" y="2335"/>
                </a:lnTo>
                <a:lnTo>
                  <a:pt x="872" y="2325"/>
                </a:lnTo>
                <a:lnTo>
                  <a:pt x="888" y="2316"/>
                </a:lnTo>
                <a:lnTo>
                  <a:pt x="906" y="2310"/>
                </a:lnTo>
                <a:lnTo>
                  <a:pt x="925" y="2305"/>
                </a:lnTo>
                <a:lnTo>
                  <a:pt x="944" y="2301"/>
                </a:lnTo>
                <a:lnTo>
                  <a:pt x="965" y="2300"/>
                </a:lnTo>
                <a:close/>
                <a:moveTo>
                  <a:pt x="1673" y="888"/>
                </a:moveTo>
                <a:lnTo>
                  <a:pt x="1673" y="888"/>
                </a:lnTo>
                <a:lnTo>
                  <a:pt x="1731" y="862"/>
                </a:lnTo>
                <a:lnTo>
                  <a:pt x="1790" y="835"/>
                </a:lnTo>
                <a:lnTo>
                  <a:pt x="1850" y="811"/>
                </a:lnTo>
                <a:lnTo>
                  <a:pt x="1911" y="789"/>
                </a:lnTo>
                <a:lnTo>
                  <a:pt x="1972" y="768"/>
                </a:lnTo>
                <a:lnTo>
                  <a:pt x="2035" y="749"/>
                </a:lnTo>
                <a:lnTo>
                  <a:pt x="2097" y="733"/>
                </a:lnTo>
                <a:lnTo>
                  <a:pt x="2160" y="718"/>
                </a:lnTo>
                <a:lnTo>
                  <a:pt x="2223" y="704"/>
                </a:lnTo>
                <a:lnTo>
                  <a:pt x="2288" y="693"/>
                </a:lnTo>
                <a:lnTo>
                  <a:pt x="2352" y="684"/>
                </a:lnTo>
                <a:lnTo>
                  <a:pt x="2417" y="676"/>
                </a:lnTo>
                <a:lnTo>
                  <a:pt x="2482" y="670"/>
                </a:lnTo>
                <a:lnTo>
                  <a:pt x="2547" y="665"/>
                </a:lnTo>
                <a:lnTo>
                  <a:pt x="2612" y="663"/>
                </a:lnTo>
                <a:lnTo>
                  <a:pt x="2678" y="663"/>
                </a:lnTo>
                <a:lnTo>
                  <a:pt x="2744" y="664"/>
                </a:lnTo>
                <a:lnTo>
                  <a:pt x="2810" y="668"/>
                </a:lnTo>
                <a:lnTo>
                  <a:pt x="2875" y="673"/>
                </a:lnTo>
                <a:lnTo>
                  <a:pt x="2940" y="679"/>
                </a:lnTo>
                <a:lnTo>
                  <a:pt x="3006" y="688"/>
                </a:lnTo>
                <a:lnTo>
                  <a:pt x="3071" y="699"/>
                </a:lnTo>
                <a:lnTo>
                  <a:pt x="3136" y="711"/>
                </a:lnTo>
                <a:lnTo>
                  <a:pt x="3200" y="725"/>
                </a:lnTo>
                <a:lnTo>
                  <a:pt x="3263" y="742"/>
                </a:lnTo>
                <a:lnTo>
                  <a:pt x="3326" y="759"/>
                </a:lnTo>
                <a:lnTo>
                  <a:pt x="3389" y="778"/>
                </a:lnTo>
                <a:lnTo>
                  <a:pt x="3451" y="799"/>
                </a:lnTo>
                <a:lnTo>
                  <a:pt x="3512" y="823"/>
                </a:lnTo>
                <a:lnTo>
                  <a:pt x="3573" y="848"/>
                </a:lnTo>
                <a:lnTo>
                  <a:pt x="3632" y="874"/>
                </a:lnTo>
                <a:lnTo>
                  <a:pt x="3691" y="903"/>
                </a:lnTo>
                <a:lnTo>
                  <a:pt x="3710" y="912"/>
                </a:lnTo>
                <a:lnTo>
                  <a:pt x="3729" y="921"/>
                </a:lnTo>
                <a:lnTo>
                  <a:pt x="3750" y="927"/>
                </a:lnTo>
                <a:lnTo>
                  <a:pt x="3770" y="931"/>
                </a:lnTo>
                <a:lnTo>
                  <a:pt x="3791" y="936"/>
                </a:lnTo>
                <a:lnTo>
                  <a:pt x="3811" y="938"/>
                </a:lnTo>
                <a:lnTo>
                  <a:pt x="3831" y="939"/>
                </a:lnTo>
                <a:lnTo>
                  <a:pt x="3852" y="939"/>
                </a:lnTo>
                <a:lnTo>
                  <a:pt x="3871" y="938"/>
                </a:lnTo>
                <a:lnTo>
                  <a:pt x="3891" y="936"/>
                </a:lnTo>
                <a:lnTo>
                  <a:pt x="3911" y="931"/>
                </a:lnTo>
                <a:lnTo>
                  <a:pt x="3931" y="927"/>
                </a:lnTo>
                <a:lnTo>
                  <a:pt x="3949" y="921"/>
                </a:lnTo>
                <a:lnTo>
                  <a:pt x="3968" y="913"/>
                </a:lnTo>
                <a:lnTo>
                  <a:pt x="3987" y="904"/>
                </a:lnTo>
                <a:lnTo>
                  <a:pt x="4005" y="896"/>
                </a:lnTo>
                <a:lnTo>
                  <a:pt x="4042" y="922"/>
                </a:lnTo>
                <a:lnTo>
                  <a:pt x="4080" y="949"/>
                </a:lnTo>
                <a:lnTo>
                  <a:pt x="4116" y="977"/>
                </a:lnTo>
                <a:lnTo>
                  <a:pt x="4153" y="1007"/>
                </a:lnTo>
                <a:lnTo>
                  <a:pt x="4188" y="1037"/>
                </a:lnTo>
                <a:lnTo>
                  <a:pt x="4224" y="1067"/>
                </a:lnTo>
                <a:lnTo>
                  <a:pt x="4258" y="1100"/>
                </a:lnTo>
                <a:lnTo>
                  <a:pt x="4291" y="1132"/>
                </a:lnTo>
                <a:lnTo>
                  <a:pt x="4323" y="1166"/>
                </a:lnTo>
                <a:lnTo>
                  <a:pt x="4355" y="1200"/>
                </a:lnTo>
                <a:lnTo>
                  <a:pt x="4387" y="1235"/>
                </a:lnTo>
                <a:lnTo>
                  <a:pt x="4418" y="1271"/>
                </a:lnTo>
                <a:lnTo>
                  <a:pt x="4447" y="1308"/>
                </a:lnTo>
                <a:lnTo>
                  <a:pt x="4476" y="1345"/>
                </a:lnTo>
                <a:lnTo>
                  <a:pt x="4503" y="1384"/>
                </a:lnTo>
                <a:lnTo>
                  <a:pt x="4530" y="1423"/>
                </a:lnTo>
                <a:lnTo>
                  <a:pt x="4557" y="1464"/>
                </a:lnTo>
                <a:lnTo>
                  <a:pt x="4582" y="1505"/>
                </a:lnTo>
                <a:lnTo>
                  <a:pt x="4606" y="1547"/>
                </a:lnTo>
                <a:lnTo>
                  <a:pt x="4630" y="1590"/>
                </a:lnTo>
                <a:lnTo>
                  <a:pt x="4652" y="1633"/>
                </a:lnTo>
                <a:lnTo>
                  <a:pt x="4674" y="1677"/>
                </a:lnTo>
                <a:lnTo>
                  <a:pt x="4694" y="1724"/>
                </a:lnTo>
                <a:lnTo>
                  <a:pt x="4714" y="1770"/>
                </a:lnTo>
                <a:lnTo>
                  <a:pt x="4732" y="1817"/>
                </a:lnTo>
                <a:lnTo>
                  <a:pt x="4749" y="1864"/>
                </a:lnTo>
                <a:lnTo>
                  <a:pt x="4765" y="1913"/>
                </a:lnTo>
                <a:lnTo>
                  <a:pt x="4780" y="1963"/>
                </a:lnTo>
                <a:lnTo>
                  <a:pt x="4794" y="2013"/>
                </a:lnTo>
                <a:lnTo>
                  <a:pt x="4807" y="2064"/>
                </a:lnTo>
                <a:lnTo>
                  <a:pt x="4819" y="2117"/>
                </a:lnTo>
                <a:lnTo>
                  <a:pt x="4828" y="2170"/>
                </a:lnTo>
                <a:lnTo>
                  <a:pt x="4832" y="2186"/>
                </a:lnTo>
                <a:lnTo>
                  <a:pt x="4838" y="2202"/>
                </a:lnTo>
                <a:lnTo>
                  <a:pt x="4845" y="2217"/>
                </a:lnTo>
                <a:lnTo>
                  <a:pt x="4853" y="2231"/>
                </a:lnTo>
                <a:lnTo>
                  <a:pt x="4863" y="2243"/>
                </a:lnTo>
                <a:lnTo>
                  <a:pt x="4873" y="2255"/>
                </a:lnTo>
                <a:lnTo>
                  <a:pt x="4885" y="2266"/>
                </a:lnTo>
                <a:lnTo>
                  <a:pt x="4898" y="2276"/>
                </a:lnTo>
                <a:lnTo>
                  <a:pt x="4911" y="2284"/>
                </a:lnTo>
                <a:lnTo>
                  <a:pt x="4926" y="2292"/>
                </a:lnTo>
                <a:lnTo>
                  <a:pt x="4941" y="2297"/>
                </a:lnTo>
                <a:lnTo>
                  <a:pt x="4956" y="2301"/>
                </a:lnTo>
                <a:lnTo>
                  <a:pt x="4972" y="2305"/>
                </a:lnTo>
                <a:lnTo>
                  <a:pt x="4989" y="2306"/>
                </a:lnTo>
                <a:lnTo>
                  <a:pt x="5005" y="2305"/>
                </a:lnTo>
                <a:lnTo>
                  <a:pt x="5022" y="2302"/>
                </a:lnTo>
                <a:lnTo>
                  <a:pt x="5038" y="2299"/>
                </a:lnTo>
                <a:lnTo>
                  <a:pt x="5054" y="2294"/>
                </a:lnTo>
                <a:lnTo>
                  <a:pt x="5069" y="2286"/>
                </a:lnTo>
                <a:lnTo>
                  <a:pt x="5083" y="2278"/>
                </a:lnTo>
                <a:lnTo>
                  <a:pt x="5096" y="2268"/>
                </a:lnTo>
                <a:lnTo>
                  <a:pt x="5108" y="2258"/>
                </a:lnTo>
                <a:lnTo>
                  <a:pt x="5119" y="2247"/>
                </a:lnTo>
                <a:lnTo>
                  <a:pt x="5128" y="2234"/>
                </a:lnTo>
                <a:lnTo>
                  <a:pt x="5137" y="2220"/>
                </a:lnTo>
                <a:lnTo>
                  <a:pt x="5144" y="2206"/>
                </a:lnTo>
                <a:lnTo>
                  <a:pt x="5150" y="2191"/>
                </a:lnTo>
                <a:lnTo>
                  <a:pt x="5154" y="2175"/>
                </a:lnTo>
                <a:lnTo>
                  <a:pt x="5157" y="2159"/>
                </a:lnTo>
                <a:lnTo>
                  <a:pt x="5158" y="2143"/>
                </a:lnTo>
                <a:lnTo>
                  <a:pt x="5157" y="2126"/>
                </a:lnTo>
                <a:lnTo>
                  <a:pt x="5155" y="2109"/>
                </a:lnTo>
                <a:lnTo>
                  <a:pt x="5143" y="2046"/>
                </a:lnTo>
                <a:lnTo>
                  <a:pt x="5129" y="1985"/>
                </a:lnTo>
                <a:lnTo>
                  <a:pt x="5114" y="1924"/>
                </a:lnTo>
                <a:lnTo>
                  <a:pt x="5097" y="1864"/>
                </a:lnTo>
                <a:lnTo>
                  <a:pt x="5079" y="1805"/>
                </a:lnTo>
                <a:lnTo>
                  <a:pt x="5060" y="1748"/>
                </a:lnTo>
                <a:lnTo>
                  <a:pt x="5039" y="1691"/>
                </a:lnTo>
                <a:lnTo>
                  <a:pt x="5018" y="1636"/>
                </a:lnTo>
                <a:lnTo>
                  <a:pt x="4994" y="1581"/>
                </a:lnTo>
                <a:lnTo>
                  <a:pt x="4971" y="1527"/>
                </a:lnTo>
                <a:lnTo>
                  <a:pt x="4945" y="1475"/>
                </a:lnTo>
                <a:lnTo>
                  <a:pt x="4918" y="1423"/>
                </a:lnTo>
                <a:lnTo>
                  <a:pt x="4890" y="1373"/>
                </a:lnTo>
                <a:lnTo>
                  <a:pt x="4861" y="1324"/>
                </a:lnTo>
                <a:lnTo>
                  <a:pt x="4831" y="1274"/>
                </a:lnTo>
                <a:lnTo>
                  <a:pt x="4800" y="1227"/>
                </a:lnTo>
                <a:lnTo>
                  <a:pt x="4767" y="1181"/>
                </a:lnTo>
                <a:lnTo>
                  <a:pt x="4734" y="1135"/>
                </a:lnTo>
                <a:lnTo>
                  <a:pt x="4700" y="1091"/>
                </a:lnTo>
                <a:lnTo>
                  <a:pt x="4665" y="1048"/>
                </a:lnTo>
                <a:lnTo>
                  <a:pt x="4629" y="1005"/>
                </a:lnTo>
                <a:lnTo>
                  <a:pt x="4591" y="965"/>
                </a:lnTo>
                <a:lnTo>
                  <a:pt x="4553" y="924"/>
                </a:lnTo>
                <a:lnTo>
                  <a:pt x="4514" y="884"/>
                </a:lnTo>
                <a:lnTo>
                  <a:pt x="4474" y="847"/>
                </a:lnTo>
                <a:lnTo>
                  <a:pt x="4434" y="809"/>
                </a:lnTo>
                <a:lnTo>
                  <a:pt x="4392" y="773"/>
                </a:lnTo>
                <a:lnTo>
                  <a:pt x="4350" y="738"/>
                </a:lnTo>
                <a:lnTo>
                  <a:pt x="4306" y="704"/>
                </a:lnTo>
                <a:lnTo>
                  <a:pt x="4262" y="671"/>
                </a:lnTo>
                <a:lnTo>
                  <a:pt x="4218" y="639"/>
                </a:lnTo>
                <a:lnTo>
                  <a:pt x="4172" y="608"/>
                </a:lnTo>
                <a:lnTo>
                  <a:pt x="4172" y="585"/>
                </a:lnTo>
                <a:lnTo>
                  <a:pt x="4170" y="562"/>
                </a:lnTo>
                <a:lnTo>
                  <a:pt x="4166" y="540"/>
                </a:lnTo>
                <a:lnTo>
                  <a:pt x="4160" y="519"/>
                </a:lnTo>
                <a:lnTo>
                  <a:pt x="4154" y="496"/>
                </a:lnTo>
                <a:lnTo>
                  <a:pt x="4145" y="476"/>
                </a:lnTo>
                <a:lnTo>
                  <a:pt x="4136" y="455"/>
                </a:lnTo>
                <a:lnTo>
                  <a:pt x="4125" y="435"/>
                </a:lnTo>
                <a:lnTo>
                  <a:pt x="4113" y="416"/>
                </a:lnTo>
                <a:lnTo>
                  <a:pt x="4099" y="397"/>
                </a:lnTo>
                <a:lnTo>
                  <a:pt x="4084" y="380"/>
                </a:lnTo>
                <a:lnTo>
                  <a:pt x="4068" y="364"/>
                </a:lnTo>
                <a:lnTo>
                  <a:pt x="4050" y="348"/>
                </a:lnTo>
                <a:lnTo>
                  <a:pt x="4032" y="334"/>
                </a:lnTo>
                <a:lnTo>
                  <a:pt x="4011" y="321"/>
                </a:lnTo>
                <a:lnTo>
                  <a:pt x="3990" y="309"/>
                </a:lnTo>
                <a:lnTo>
                  <a:pt x="3952" y="291"/>
                </a:lnTo>
                <a:lnTo>
                  <a:pt x="3914" y="273"/>
                </a:lnTo>
                <a:lnTo>
                  <a:pt x="3876" y="255"/>
                </a:lnTo>
                <a:lnTo>
                  <a:pt x="3838" y="238"/>
                </a:lnTo>
                <a:lnTo>
                  <a:pt x="3759" y="205"/>
                </a:lnTo>
                <a:lnTo>
                  <a:pt x="3680" y="175"/>
                </a:lnTo>
                <a:lnTo>
                  <a:pt x="3600" y="149"/>
                </a:lnTo>
                <a:lnTo>
                  <a:pt x="3519" y="123"/>
                </a:lnTo>
                <a:lnTo>
                  <a:pt x="3437" y="100"/>
                </a:lnTo>
                <a:lnTo>
                  <a:pt x="3355" y="79"/>
                </a:lnTo>
                <a:lnTo>
                  <a:pt x="3272" y="61"/>
                </a:lnTo>
                <a:lnTo>
                  <a:pt x="3188" y="46"/>
                </a:lnTo>
                <a:lnTo>
                  <a:pt x="3104" y="32"/>
                </a:lnTo>
                <a:lnTo>
                  <a:pt x="3020" y="21"/>
                </a:lnTo>
                <a:lnTo>
                  <a:pt x="2935" y="11"/>
                </a:lnTo>
                <a:lnTo>
                  <a:pt x="2850" y="5"/>
                </a:lnTo>
                <a:lnTo>
                  <a:pt x="2766" y="1"/>
                </a:lnTo>
                <a:lnTo>
                  <a:pt x="2681" y="0"/>
                </a:lnTo>
                <a:lnTo>
                  <a:pt x="2596" y="0"/>
                </a:lnTo>
                <a:lnTo>
                  <a:pt x="2511" y="3"/>
                </a:lnTo>
                <a:lnTo>
                  <a:pt x="2427" y="8"/>
                </a:lnTo>
                <a:lnTo>
                  <a:pt x="2342" y="16"/>
                </a:lnTo>
                <a:lnTo>
                  <a:pt x="2258" y="25"/>
                </a:lnTo>
                <a:lnTo>
                  <a:pt x="2174" y="38"/>
                </a:lnTo>
                <a:lnTo>
                  <a:pt x="2091" y="53"/>
                </a:lnTo>
                <a:lnTo>
                  <a:pt x="2009" y="70"/>
                </a:lnTo>
                <a:lnTo>
                  <a:pt x="1926" y="90"/>
                </a:lnTo>
                <a:lnTo>
                  <a:pt x="1845" y="111"/>
                </a:lnTo>
                <a:lnTo>
                  <a:pt x="1764" y="136"/>
                </a:lnTo>
                <a:lnTo>
                  <a:pt x="1685" y="163"/>
                </a:lnTo>
                <a:lnTo>
                  <a:pt x="1645" y="177"/>
                </a:lnTo>
                <a:lnTo>
                  <a:pt x="1607" y="192"/>
                </a:lnTo>
                <a:lnTo>
                  <a:pt x="1567" y="207"/>
                </a:lnTo>
                <a:lnTo>
                  <a:pt x="1529" y="223"/>
                </a:lnTo>
                <a:lnTo>
                  <a:pt x="1490" y="240"/>
                </a:lnTo>
                <a:lnTo>
                  <a:pt x="1453" y="257"/>
                </a:lnTo>
                <a:lnTo>
                  <a:pt x="1415" y="274"/>
                </a:lnTo>
                <a:lnTo>
                  <a:pt x="1377" y="292"/>
                </a:lnTo>
                <a:lnTo>
                  <a:pt x="1356" y="304"/>
                </a:lnTo>
                <a:lnTo>
                  <a:pt x="1336" y="317"/>
                </a:lnTo>
                <a:lnTo>
                  <a:pt x="1316" y="331"/>
                </a:lnTo>
                <a:lnTo>
                  <a:pt x="1298" y="347"/>
                </a:lnTo>
                <a:lnTo>
                  <a:pt x="1282" y="363"/>
                </a:lnTo>
                <a:lnTo>
                  <a:pt x="1267" y="380"/>
                </a:lnTo>
                <a:lnTo>
                  <a:pt x="1253" y="398"/>
                </a:lnTo>
                <a:lnTo>
                  <a:pt x="1240" y="418"/>
                </a:lnTo>
                <a:lnTo>
                  <a:pt x="1230" y="438"/>
                </a:lnTo>
                <a:lnTo>
                  <a:pt x="1220" y="458"/>
                </a:lnTo>
                <a:lnTo>
                  <a:pt x="1211" y="480"/>
                </a:lnTo>
                <a:lnTo>
                  <a:pt x="1205" y="501"/>
                </a:lnTo>
                <a:lnTo>
                  <a:pt x="1200" y="524"/>
                </a:lnTo>
                <a:lnTo>
                  <a:pt x="1195" y="546"/>
                </a:lnTo>
                <a:lnTo>
                  <a:pt x="1193" y="569"/>
                </a:lnTo>
                <a:lnTo>
                  <a:pt x="1192" y="591"/>
                </a:lnTo>
                <a:lnTo>
                  <a:pt x="1147" y="624"/>
                </a:lnTo>
                <a:lnTo>
                  <a:pt x="1102" y="656"/>
                </a:lnTo>
                <a:lnTo>
                  <a:pt x="1057" y="689"/>
                </a:lnTo>
                <a:lnTo>
                  <a:pt x="1014" y="724"/>
                </a:lnTo>
                <a:lnTo>
                  <a:pt x="971" y="760"/>
                </a:lnTo>
                <a:lnTo>
                  <a:pt x="929" y="796"/>
                </a:lnTo>
                <a:lnTo>
                  <a:pt x="889" y="835"/>
                </a:lnTo>
                <a:lnTo>
                  <a:pt x="849" y="873"/>
                </a:lnTo>
                <a:lnTo>
                  <a:pt x="809" y="913"/>
                </a:lnTo>
                <a:lnTo>
                  <a:pt x="771" y="955"/>
                </a:lnTo>
                <a:lnTo>
                  <a:pt x="734" y="997"/>
                </a:lnTo>
                <a:lnTo>
                  <a:pt x="698" y="1041"/>
                </a:lnTo>
                <a:lnTo>
                  <a:pt x="662" y="1085"/>
                </a:lnTo>
                <a:lnTo>
                  <a:pt x="628" y="1131"/>
                </a:lnTo>
                <a:lnTo>
                  <a:pt x="596" y="1178"/>
                </a:lnTo>
                <a:lnTo>
                  <a:pt x="564" y="1225"/>
                </a:lnTo>
                <a:lnTo>
                  <a:pt x="533" y="1274"/>
                </a:lnTo>
                <a:lnTo>
                  <a:pt x="503" y="1325"/>
                </a:lnTo>
                <a:lnTo>
                  <a:pt x="475" y="1376"/>
                </a:lnTo>
                <a:lnTo>
                  <a:pt x="447" y="1428"/>
                </a:lnTo>
                <a:lnTo>
                  <a:pt x="421" y="1481"/>
                </a:lnTo>
                <a:lnTo>
                  <a:pt x="397" y="1536"/>
                </a:lnTo>
                <a:lnTo>
                  <a:pt x="373" y="1592"/>
                </a:lnTo>
                <a:lnTo>
                  <a:pt x="351" y="1648"/>
                </a:lnTo>
                <a:lnTo>
                  <a:pt x="329" y="1706"/>
                </a:lnTo>
                <a:lnTo>
                  <a:pt x="310" y="1765"/>
                </a:lnTo>
                <a:lnTo>
                  <a:pt x="292" y="1825"/>
                </a:lnTo>
                <a:lnTo>
                  <a:pt x="274" y="1886"/>
                </a:lnTo>
                <a:lnTo>
                  <a:pt x="259" y="1950"/>
                </a:lnTo>
                <a:lnTo>
                  <a:pt x="245" y="2013"/>
                </a:lnTo>
                <a:lnTo>
                  <a:pt x="233" y="2077"/>
                </a:lnTo>
                <a:lnTo>
                  <a:pt x="222" y="2143"/>
                </a:lnTo>
                <a:lnTo>
                  <a:pt x="220" y="2160"/>
                </a:lnTo>
                <a:lnTo>
                  <a:pt x="220" y="2177"/>
                </a:lnTo>
                <a:lnTo>
                  <a:pt x="222" y="2193"/>
                </a:lnTo>
                <a:lnTo>
                  <a:pt x="225" y="2209"/>
                </a:lnTo>
                <a:lnTo>
                  <a:pt x="229" y="2224"/>
                </a:lnTo>
                <a:lnTo>
                  <a:pt x="236" y="2239"/>
                </a:lnTo>
                <a:lnTo>
                  <a:pt x="243" y="2253"/>
                </a:lnTo>
                <a:lnTo>
                  <a:pt x="252" y="2266"/>
                </a:lnTo>
                <a:lnTo>
                  <a:pt x="262" y="2279"/>
                </a:lnTo>
                <a:lnTo>
                  <a:pt x="273" y="2290"/>
                </a:lnTo>
                <a:lnTo>
                  <a:pt x="285" y="2300"/>
                </a:lnTo>
                <a:lnTo>
                  <a:pt x="299" y="2310"/>
                </a:lnTo>
                <a:lnTo>
                  <a:pt x="313" y="2317"/>
                </a:lnTo>
                <a:lnTo>
                  <a:pt x="328" y="2324"/>
                </a:lnTo>
                <a:lnTo>
                  <a:pt x="344" y="2329"/>
                </a:lnTo>
                <a:lnTo>
                  <a:pt x="360" y="2332"/>
                </a:lnTo>
                <a:lnTo>
                  <a:pt x="377" y="2334"/>
                </a:lnTo>
                <a:lnTo>
                  <a:pt x="394" y="2334"/>
                </a:lnTo>
                <a:lnTo>
                  <a:pt x="411" y="2332"/>
                </a:lnTo>
                <a:lnTo>
                  <a:pt x="427" y="2329"/>
                </a:lnTo>
                <a:lnTo>
                  <a:pt x="442" y="2325"/>
                </a:lnTo>
                <a:lnTo>
                  <a:pt x="457" y="2319"/>
                </a:lnTo>
                <a:lnTo>
                  <a:pt x="471" y="2311"/>
                </a:lnTo>
                <a:lnTo>
                  <a:pt x="483" y="2302"/>
                </a:lnTo>
                <a:lnTo>
                  <a:pt x="496" y="2292"/>
                </a:lnTo>
                <a:lnTo>
                  <a:pt x="508" y="2281"/>
                </a:lnTo>
                <a:lnTo>
                  <a:pt x="518" y="2269"/>
                </a:lnTo>
                <a:lnTo>
                  <a:pt x="527" y="2255"/>
                </a:lnTo>
                <a:lnTo>
                  <a:pt x="535" y="2241"/>
                </a:lnTo>
                <a:lnTo>
                  <a:pt x="541" y="2226"/>
                </a:lnTo>
                <a:lnTo>
                  <a:pt x="547" y="2210"/>
                </a:lnTo>
                <a:lnTo>
                  <a:pt x="550" y="2194"/>
                </a:lnTo>
                <a:lnTo>
                  <a:pt x="560" y="2138"/>
                </a:lnTo>
                <a:lnTo>
                  <a:pt x="569" y="2084"/>
                </a:lnTo>
                <a:lnTo>
                  <a:pt x="581" y="2030"/>
                </a:lnTo>
                <a:lnTo>
                  <a:pt x="594" y="1978"/>
                </a:lnTo>
                <a:lnTo>
                  <a:pt x="609" y="1926"/>
                </a:lnTo>
                <a:lnTo>
                  <a:pt x="624" y="1875"/>
                </a:lnTo>
                <a:lnTo>
                  <a:pt x="640" y="1825"/>
                </a:lnTo>
                <a:lnTo>
                  <a:pt x="657" y="1776"/>
                </a:lnTo>
                <a:lnTo>
                  <a:pt x="676" y="1728"/>
                </a:lnTo>
                <a:lnTo>
                  <a:pt x="696" y="1681"/>
                </a:lnTo>
                <a:lnTo>
                  <a:pt x="717" y="1635"/>
                </a:lnTo>
                <a:lnTo>
                  <a:pt x="739" y="1590"/>
                </a:lnTo>
                <a:lnTo>
                  <a:pt x="761" y="1546"/>
                </a:lnTo>
                <a:lnTo>
                  <a:pt x="785" y="1502"/>
                </a:lnTo>
                <a:lnTo>
                  <a:pt x="809" y="1460"/>
                </a:lnTo>
                <a:lnTo>
                  <a:pt x="835" y="1418"/>
                </a:lnTo>
                <a:lnTo>
                  <a:pt x="862" y="1377"/>
                </a:lnTo>
                <a:lnTo>
                  <a:pt x="890" y="1338"/>
                </a:lnTo>
                <a:lnTo>
                  <a:pt x="918" y="1299"/>
                </a:lnTo>
                <a:lnTo>
                  <a:pt x="948" y="1261"/>
                </a:lnTo>
                <a:lnTo>
                  <a:pt x="978" y="1224"/>
                </a:lnTo>
                <a:lnTo>
                  <a:pt x="1009" y="1189"/>
                </a:lnTo>
                <a:lnTo>
                  <a:pt x="1041" y="1153"/>
                </a:lnTo>
                <a:lnTo>
                  <a:pt x="1073" y="1119"/>
                </a:lnTo>
                <a:lnTo>
                  <a:pt x="1106" y="1086"/>
                </a:lnTo>
                <a:lnTo>
                  <a:pt x="1141" y="1053"/>
                </a:lnTo>
                <a:lnTo>
                  <a:pt x="1175" y="1022"/>
                </a:lnTo>
                <a:lnTo>
                  <a:pt x="1210" y="992"/>
                </a:lnTo>
                <a:lnTo>
                  <a:pt x="1247" y="962"/>
                </a:lnTo>
                <a:lnTo>
                  <a:pt x="1284" y="934"/>
                </a:lnTo>
                <a:lnTo>
                  <a:pt x="1322" y="907"/>
                </a:lnTo>
                <a:lnTo>
                  <a:pt x="1359" y="880"/>
                </a:lnTo>
                <a:lnTo>
                  <a:pt x="1377" y="889"/>
                </a:lnTo>
                <a:lnTo>
                  <a:pt x="1396" y="897"/>
                </a:lnTo>
                <a:lnTo>
                  <a:pt x="1414" y="904"/>
                </a:lnTo>
                <a:lnTo>
                  <a:pt x="1433" y="911"/>
                </a:lnTo>
                <a:lnTo>
                  <a:pt x="1453" y="916"/>
                </a:lnTo>
                <a:lnTo>
                  <a:pt x="1473" y="919"/>
                </a:lnTo>
                <a:lnTo>
                  <a:pt x="1492" y="922"/>
                </a:lnTo>
                <a:lnTo>
                  <a:pt x="1513" y="924"/>
                </a:lnTo>
                <a:lnTo>
                  <a:pt x="1533" y="924"/>
                </a:lnTo>
                <a:lnTo>
                  <a:pt x="1553" y="923"/>
                </a:lnTo>
                <a:lnTo>
                  <a:pt x="1574" y="921"/>
                </a:lnTo>
                <a:lnTo>
                  <a:pt x="1594" y="916"/>
                </a:lnTo>
                <a:lnTo>
                  <a:pt x="1614" y="912"/>
                </a:lnTo>
                <a:lnTo>
                  <a:pt x="1635" y="906"/>
                </a:lnTo>
                <a:lnTo>
                  <a:pt x="1654" y="898"/>
                </a:lnTo>
                <a:lnTo>
                  <a:pt x="1673" y="888"/>
                </a:lnTo>
                <a:close/>
                <a:moveTo>
                  <a:pt x="4977" y="2469"/>
                </a:moveTo>
                <a:lnTo>
                  <a:pt x="4786" y="2469"/>
                </a:lnTo>
                <a:lnTo>
                  <a:pt x="4786" y="4109"/>
                </a:lnTo>
                <a:lnTo>
                  <a:pt x="4977" y="4109"/>
                </a:lnTo>
                <a:lnTo>
                  <a:pt x="4999" y="4109"/>
                </a:lnTo>
                <a:lnTo>
                  <a:pt x="5021" y="4107"/>
                </a:lnTo>
                <a:lnTo>
                  <a:pt x="5043" y="4105"/>
                </a:lnTo>
                <a:lnTo>
                  <a:pt x="5064" y="4100"/>
                </a:lnTo>
                <a:lnTo>
                  <a:pt x="5084" y="4095"/>
                </a:lnTo>
                <a:lnTo>
                  <a:pt x="5105" y="4090"/>
                </a:lnTo>
                <a:lnTo>
                  <a:pt x="5125" y="4083"/>
                </a:lnTo>
                <a:lnTo>
                  <a:pt x="5144" y="4075"/>
                </a:lnTo>
                <a:lnTo>
                  <a:pt x="5164" y="4066"/>
                </a:lnTo>
                <a:lnTo>
                  <a:pt x="5183" y="4056"/>
                </a:lnTo>
                <a:lnTo>
                  <a:pt x="5200" y="4047"/>
                </a:lnTo>
                <a:lnTo>
                  <a:pt x="5218" y="4035"/>
                </a:lnTo>
                <a:lnTo>
                  <a:pt x="5236" y="4023"/>
                </a:lnTo>
                <a:lnTo>
                  <a:pt x="5252" y="4010"/>
                </a:lnTo>
                <a:lnTo>
                  <a:pt x="5268" y="3996"/>
                </a:lnTo>
                <a:lnTo>
                  <a:pt x="5283" y="3982"/>
                </a:lnTo>
                <a:lnTo>
                  <a:pt x="5297" y="3967"/>
                </a:lnTo>
                <a:lnTo>
                  <a:pt x="5311" y="3951"/>
                </a:lnTo>
                <a:lnTo>
                  <a:pt x="5323" y="3935"/>
                </a:lnTo>
                <a:lnTo>
                  <a:pt x="5335" y="3918"/>
                </a:lnTo>
                <a:lnTo>
                  <a:pt x="5346" y="3901"/>
                </a:lnTo>
                <a:lnTo>
                  <a:pt x="5357" y="3883"/>
                </a:lnTo>
                <a:lnTo>
                  <a:pt x="5366" y="3863"/>
                </a:lnTo>
                <a:lnTo>
                  <a:pt x="5375" y="3845"/>
                </a:lnTo>
                <a:lnTo>
                  <a:pt x="5382" y="3825"/>
                </a:lnTo>
                <a:lnTo>
                  <a:pt x="5390" y="3805"/>
                </a:lnTo>
                <a:lnTo>
                  <a:pt x="5395" y="3784"/>
                </a:lnTo>
                <a:lnTo>
                  <a:pt x="5401" y="3764"/>
                </a:lnTo>
                <a:lnTo>
                  <a:pt x="5404" y="3742"/>
                </a:lnTo>
                <a:lnTo>
                  <a:pt x="5407" y="3721"/>
                </a:lnTo>
                <a:lnTo>
                  <a:pt x="5408" y="3699"/>
                </a:lnTo>
                <a:lnTo>
                  <a:pt x="5409" y="3677"/>
                </a:lnTo>
                <a:lnTo>
                  <a:pt x="5409" y="2902"/>
                </a:lnTo>
                <a:lnTo>
                  <a:pt x="5408" y="2879"/>
                </a:lnTo>
                <a:lnTo>
                  <a:pt x="5407" y="2858"/>
                </a:lnTo>
                <a:lnTo>
                  <a:pt x="5404" y="2836"/>
                </a:lnTo>
                <a:lnTo>
                  <a:pt x="5401" y="2815"/>
                </a:lnTo>
                <a:lnTo>
                  <a:pt x="5395" y="2793"/>
                </a:lnTo>
                <a:lnTo>
                  <a:pt x="5390" y="2773"/>
                </a:lnTo>
                <a:lnTo>
                  <a:pt x="5382" y="2754"/>
                </a:lnTo>
                <a:lnTo>
                  <a:pt x="5375" y="2733"/>
                </a:lnTo>
                <a:lnTo>
                  <a:pt x="5366" y="2714"/>
                </a:lnTo>
                <a:lnTo>
                  <a:pt x="5357" y="2696"/>
                </a:lnTo>
                <a:lnTo>
                  <a:pt x="5346" y="2678"/>
                </a:lnTo>
                <a:lnTo>
                  <a:pt x="5335" y="2661"/>
                </a:lnTo>
                <a:lnTo>
                  <a:pt x="5323" y="2643"/>
                </a:lnTo>
                <a:lnTo>
                  <a:pt x="5311" y="2627"/>
                </a:lnTo>
                <a:lnTo>
                  <a:pt x="5297" y="2611"/>
                </a:lnTo>
                <a:lnTo>
                  <a:pt x="5283" y="2596"/>
                </a:lnTo>
                <a:lnTo>
                  <a:pt x="5268" y="2582"/>
                </a:lnTo>
                <a:lnTo>
                  <a:pt x="5252" y="2568"/>
                </a:lnTo>
                <a:lnTo>
                  <a:pt x="5236" y="2555"/>
                </a:lnTo>
                <a:lnTo>
                  <a:pt x="5218" y="2544"/>
                </a:lnTo>
                <a:lnTo>
                  <a:pt x="5200" y="2532"/>
                </a:lnTo>
                <a:lnTo>
                  <a:pt x="5183" y="2521"/>
                </a:lnTo>
                <a:lnTo>
                  <a:pt x="5164" y="2511"/>
                </a:lnTo>
                <a:lnTo>
                  <a:pt x="5144" y="2503"/>
                </a:lnTo>
                <a:lnTo>
                  <a:pt x="5125" y="2495"/>
                </a:lnTo>
                <a:lnTo>
                  <a:pt x="5105" y="2489"/>
                </a:lnTo>
                <a:lnTo>
                  <a:pt x="5084" y="2483"/>
                </a:lnTo>
                <a:lnTo>
                  <a:pt x="5064" y="2478"/>
                </a:lnTo>
                <a:lnTo>
                  <a:pt x="5043" y="2474"/>
                </a:lnTo>
                <a:lnTo>
                  <a:pt x="5021" y="2472"/>
                </a:lnTo>
                <a:lnTo>
                  <a:pt x="4999" y="2470"/>
                </a:lnTo>
                <a:lnTo>
                  <a:pt x="4977" y="2469"/>
                </a:lnTo>
                <a:close/>
                <a:moveTo>
                  <a:pt x="4446" y="2300"/>
                </a:moveTo>
                <a:lnTo>
                  <a:pt x="4446" y="2300"/>
                </a:lnTo>
                <a:lnTo>
                  <a:pt x="4465" y="2301"/>
                </a:lnTo>
                <a:lnTo>
                  <a:pt x="4484" y="2305"/>
                </a:lnTo>
                <a:lnTo>
                  <a:pt x="4503" y="2310"/>
                </a:lnTo>
                <a:lnTo>
                  <a:pt x="4522" y="2316"/>
                </a:lnTo>
                <a:lnTo>
                  <a:pt x="4539" y="2325"/>
                </a:lnTo>
                <a:lnTo>
                  <a:pt x="4555" y="2335"/>
                </a:lnTo>
                <a:lnTo>
                  <a:pt x="4570" y="2345"/>
                </a:lnTo>
                <a:lnTo>
                  <a:pt x="4584" y="2358"/>
                </a:lnTo>
                <a:lnTo>
                  <a:pt x="4597" y="2372"/>
                </a:lnTo>
                <a:lnTo>
                  <a:pt x="4607" y="2387"/>
                </a:lnTo>
                <a:lnTo>
                  <a:pt x="4617" y="2403"/>
                </a:lnTo>
                <a:lnTo>
                  <a:pt x="4626" y="2420"/>
                </a:lnTo>
                <a:lnTo>
                  <a:pt x="4632" y="2439"/>
                </a:lnTo>
                <a:lnTo>
                  <a:pt x="4637" y="2457"/>
                </a:lnTo>
                <a:lnTo>
                  <a:pt x="4641" y="2477"/>
                </a:lnTo>
                <a:lnTo>
                  <a:pt x="4641" y="2496"/>
                </a:lnTo>
                <a:lnTo>
                  <a:pt x="4641" y="4090"/>
                </a:lnTo>
                <a:lnTo>
                  <a:pt x="4641" y="4109"/>
                </a:lnTo>
                <a:lnTo>
                  <a:pt x="4637" y="4128"/>
                </a:lnTo>
                <a:lnTo>
                  <a:pt x="4632" y="4147"/>
                </a:lnTo>
                <a:lnTo>
                  <a:pt x="4626" y="4166"/>
                </a:lnTo>
                <a:lnTo>
                  <a:pt x="4617" y="4183"/>
                </a:lnTo>
                <a:lnTo>
                  <a:pt x="4607" y="4199"/>
                </a:lnTo>
                <a:lnTo>
                  <a:pt x="4597" y="4214"/>
                </a:lnTo>
                <a:lnTo>
                  <a:pt x="4584" y="4228"/>
                </a:lnTo>
                <a:lnTo>
                  <a:pt x="4570" y="4241"/>
                </a:lnTo>
                <a:lnTo>
                  <a:pt x="4555" y="4251"/>
                </a:lnTo>
                <a:lnTo>
                  <a:pt x="4539" y="4261"/>
                </a:lnTo>
                <a:lnTo>
                  <a:pt x="4522" y="4270"/>
                </a:lnTo>
                <a:lnTo>
                  <a:pt x="4503" y="4276"/>
                </a:lnTo>
                <a:lnTo>
                  <a:pt x="4484" y="4281"/>
                </a:lnTo>
                <a:lnTo>
                  <a:pt x="4465" y="4285"/>
                </a:lnTo>
                <a:lnTo>
                  <a:pt x="4446" y="4286"/>
                </a:lnTo>
                <a:lnTo>
                  <a:pt x="4175" y="4286"/>
                </a:lnTo>
                <a:lnTo>
                  <a:pt x="4155" y="4285"/>
                </a:lnTo>
                <a:lnTo>
                  <a:pt x="4136" y="4281"/>
                </a:lnTo>
                <a:lnTo>
                  <a:pt x="4117" y="4276"/>
                </a:lnTo>
                <a:lnTo>
                  <a:pt x="4099" y="4270"/>
                </a:lnTo>
                <a:lnTo>
                  <a:pt x="4082" y="4261"/>
                </a:lnTo>
                <a:lnTo>
                  <a:pt x="4066" y="4251"/>
                </a:lnTo>
                <a:lnTo>
                  <a:pt x="4051" y="4241"/>
                </a:lnTo>
                <a:lnTo>
                  <a:pt x="4037" y="4228"/>
                </a:lnTo>
                <a:lnTo>
                  <a:pt x="4024" y="4214"/>
                </a:lnTo>
                <a:lnTo>
                  <a:pt x="4014" y="4199"/>
                </a:lnTo>
                <a:lnTo>
                  <a:pt x="4003" y="4183"/>
                </a:lnTo>
                <a:lnTo>
                  <a:pt x="3995" y="4166"/>
                </a:lnTo>
                <a:lnTo>
                  <a:pt x="3989" y="4147"/>
                </a:lnTo>
                <a:lnTo>
                  <a:pt x="3983" y="4128"/>
                </a:lnTo>
                <a:lnTo>
                  <a:pt x="3980" y="4109"/>
                </a:lnTo>
                <a:lnTo>
                  <a:pt x="3979" y="4090"/>
                </a:lnTo>
                <a:lnTo>
                  <a:pt x="3979" y="2496"/>
                </a:lnTo>
                <a:lnTo>
                  <a:pt x="3980" y="2477"/>
                </a:lnTo>
                <a:lnTo>
                  <a:pt x="3983" y="2457"/>
                </a:lnTo>
                <a:lnTo>
                  <a:pt x="3989" y="2439"/>
                </a:lnTo>
                <a:lnTo>
                  <a:pt x="3995" y="2420"/>
                </a:lnTo>
                <a:lnTo>
                  <a:pt x="4003" y="2403"/>
                </a:lnTo>
                <a:lnTo>
                  <a:pt x="4014" y="2387"/>
                </a:lnTo>
                <a:lnTo>
                  <a:pt x="4024" y="2372"/>
                </a:lnTo>
                <a:lnTo>
                  <a:pt x="4037" y="2358"/>
                </a:lnTo>
                <a:lnTo>
                  <a:pt x="4051" y="2345"/>
                </a:lnTo>
                <a:lnTo>
                  <a:pt x="4066" y="2335"/>
                </a:lnTo>
                <a:lnTo>
                  <a:pt x="4082" y="2325"/>
                </a:lnTo>
                <a:lnTo>
                  <a:pt x="4099" y="2316"/>
                </a:lnTo>
                <a:lnTo>
                  <a:pt x="4117" y="2310"/>
                </a:lnTo>
                <a:lnTo>
                  <a:pt x="4136" y="2305"/>
                </a:lnTo>
                <a:lnTo>
                  <a:pt x="4155" y="2301"/>
                </a:lnTo>
                <a:lnTo>
                  <a:pt x="4175" y="2300"/>
                </a:lnTo>
                <a:lnTo>
                  <a:pt x="4446" y="2300"/>
                </a:lnTo>
                <a:close/>
                <a:moveTo>
                  <a:pt x="432" y="2469"/>
                </a:moveTo>
                <a:lnTo>
                  <a:pt x="623" y="2469"/>
                </a:lnTo>
                <a:lnTo>
                  <a:pt x="623" y="4109"/>
                </a:lnTo>
                <a:lnTo>
                  <a:pt x="432" y="4109"/>
                </a:lnTo>
                <a:lnTo>
                  <a:pt x="411" y="4109"/>
                </a:lnTo>
                <a:lnTo>
                  <a:pt x="388" y="4107"/>
                </a:lnTo>
                <a:lnTo>
                  <a:pt x="367" y="4105"/>
                </a:lnTo>
                <a:lnTo>
                  <a:pt x="345" y="4100"/>
                </a:lnTo>
                <a:lnTo>
                  <a:pt x="325" y="4095"/>
                </a:lnTo>
                <a:lnTo>
                  <a:pt x="304" y="4090"/>
                </a:lnTo>
                <a:lnTo>
                  <a:pt x="284" y="4083"/>
                </a:lnTo>
                <a:lnTo>
                  <a:pt x="265" y="4075"/>
                </a:lnTo>
                <a:lnTo>
                  <a:pt x="245" y="4066"/>
                </a:lnTo>
                <a:lnTo>
                  <a:pt x="226" y="4056"/>
                </a:lnTo>
                <a:lnTo>
                  <a:pt x="209" y="4047"/>
                </a:lnTo>
                <a:lnTo>
                  <a:pt x="191" y="4035"/>
                </a:lnTo>
                <a:lnTo>
                  <a:pt x="174" y="4023"/>
                </a:lnTo>
                <a:lnTo>
                  <a:pt x="158" y="4010"/>
                </a:lnTo>
                <a:lnTo>
                  <a:pt x="142" y="3996"/>
                </a:lnTo>
                <a:lnTo>
                  <a:pt x="126" y="3982"/>
                </a:lnTo>
                <a:lnTo>
                  <a:pt x="113" y="3967"/>
                </a:lnTo>
                <a:lnTo>
                  <a:pt x="99" y="3951"/>
                </a:lnTo>
                <a:lnTo>
                  <a:pt x="86" y="3935"/>
                </a:lnTo>
                <a:lnTo>
                  <a:pt x="74" y="3918"/>
                </a:lnTo>
                <a:lnTo>
                  <a:pt x="63" y="3901"/>
                </a:lnTo>
                <a:lnTo>
                  <a:pt x="53" y="3883"/>
                </a:lnTo>
                <a:lnTo>
                  <a:pt x="43" y="3863"/>
                </a:lnTo>
                <a:lnTo>
                  <a:pt x="34" y="3845"/>
                </a:lnTo>
                <a:lnTo>
                  <a:pt x="27" y="3825"/>
                </a:lnTo>
                <a:lnTo>
                  <a:pt x="19" y="3805"/>
                </a:lnTo>
                <a:lnTo>
                  <a:pt x="14" y="3784"/>
                </a:lnTo>
                <a:lnTo>
                  <a:pt x="9" y="3764"/>
                </a:lnTo>
                <a:lnTo>
                  <a:pt x="5" y="3742"/>
                </a:lnTo>
                <a:lnTo>
                  <a:pt x="2" y="3721"/>
                </a:lnTo>
                <a:lnTo>
                  <a:pt x="1" y="3699"/>
                </a:lnTo>
                <a:lnTo>
                  <a:pt x="0" y="3677"/>
                </a:lnTo>
                <a:lnTo>
                  <a:pt x="0" y="2902"/>
                </a:lnTo>
                <a:lnTo>
                  <a:pt x="1" y="2879"/>
                </a:lnTo>
                <a:lnTo>
                  <a:pt x="2" y="2858"/>
                </a:lnTo>
                <a:lnTo>
                  <a:pt x="5" y="2836"/>
                </a:lnTo>
                <a:lnTo>
                  <a:pt x="9" y="2815"/>
                </a:lnTo>
                <a:lnTo>
                  <a:pt x="14" y="2793"/>
                </a:lnTo>
                <a:lnTo>
                  <a:pt x="19" y="2773"/>
                </a:lnTo>
                <a:lnTo>
                  <a:pt x="27" y="2754"/>
                </a:lnTo>
                <a:lnTo>
                  <a:pt x="34" y="2733"/>
                </a:lnTo>
                <a:lnTo>
                  <a:pt x="43" y="2714"/>
                </a:lnTo>
                <a:lnTo>
                  <a:pt x="53" y="2696"/>
                </a:lnTo>
                <a:lnTo>
                  <a:pt x="63" y="2678"/>
                </a:lnTo>
                <a:lnTo>
                  <a:pt x="74" y="2661"/>
                </a:lnTo>
                <a:lnTo>
                  <a:pt x="86" y="2643"/>
                </a:lnTo>
                <a:lnTo>
                  <a:pt x="99" y="2627"/>
                </a:lnTo>
                <a:lnTo>
                  <a:pt x="113" y="2611"/>
                </a:lnTo>
                <a:lnTo>
                  <a:pt x="126" y="2596"/>
                </a:lnTo>
                <a:lnTo>
                  <a:pt x="142" y="2582"/>
                </a:lnTo>
                <a:lnTo>
                  <a:pt x="158" y="2568"/>
                </a:lnTo>
                <a:lnTo>
                  <a:pt x="174" y="2555"/>
                </a:lnTo>
                <a:lnTo>
                  <a:pt x="191" y="2544"/>
                </a:lnTo>
                <a:lnTo>
                  <a:pt x="209" y="2532"/>
                </a:lnTo>
                <a:lnTo>
                  <a:pt x="226" y="2521"/>
                </a:lnTo>
                <a:lnTo>
                  <a:pt x="245" y="2511"/>
                </a:lnTo>
                <a:lnTo>
                  <a:pt x="265" y="2503"/>
                </a:lnTo>
                <a:lnTo>
                  <a:pt x="284" y="2495"/>
                </a:lnTo>
                <a:lnTo>
                  <a:pt x="304" y="2489"/>
                </a:lnTo>
                <a:lnTo>
                  <a:pt x="325" y="2483"/>
                </a:lnTo>
                <a:lnTo>
                  <a:pt x="345" y="2478"/>
                </a:lnTo>
                <a:lnTo>
                  <a:pt x="367" y="2474"/>
                </a:lnTo>
                <a:lnTo>
                  <a:pt x="388" y="2472"/>
                </a:lnTo>
                <a:lnTo>
                  <a:pt x="411" y="2470"/>
                </a:lnTo>
                <a:lnTo>
                  <a:pt x="432" y="2469"/>
                </a:lnTo>
                <a:close/>
                <a:moveTo>
                  <a:pt x="441" y="2787"/>
                </a:moveTo>
                <a:lnTo>
                  <a:pt x="408" y="2624"/>
                </a:lnTo>
                <a:lnTo>
                  <a:pt x="382" y="2630"/>
                </a:lnTo>
                <a:lnTo>
                  <a:pt x="355" y="2638"/>
                </a:lnTo>
                <a:lnTo>
                  <a:pt x="328" y="2647"/>
                </a:lnTo>
                <a:lnTo>
                  <a:pt x="303" y="2658"/>
                </a:lnTo>
                <a:lnTo>
                  <a:pt x="278" y="2671"/>
                </a:lnTo>
                <a:lnTo>
                  <a:pt x="254" y="2685"/>
                </a:lnTo>
                <a:lnTo>
                  <a:pt x="232" y="2702"/>
                </a:lnTo>
                <a:lnTo>
                  <a:pt x="210" y="2721"/>
                </a:lnTo>
                <a:lnTo>
                  <a:pt x="193" y="2739"/>
                </a:lnTo>
                <a:lnTo>
                  <a:pt x="177" y="2758"/>
                </a:lnTo>
                <a:lnTo>
                  <a:pt x="162" y="2780"/>
                </a:lnTo>
                <a:lnTo>
                  <a:pt x="149" y="2802"/>
                </a:lnTo>
                <a:lnTo>
                  <a:pt x="138" y="2827"/>
                </a:lnTo>
                <a:lnTo>
                  <a:pt x="129" y="2852"/>
                </a:lnTo>
                <a:lnTo>
                  <a:pt x="121" y="2880"/>
                </a:lnTo>
                <a:lnTo>
                  <a:pt x="116" y="2910"/>
                </a:lnTo>
                <a:lnTo>
                  <a:pt x="115" y="2918"/>
                </a:lnTo>
                <a:lnTo>
                  <a:pt x="115" y="2921"/>
                </a:lnTo>
                <a:lnTo>
                  <a:pt x="115" y="3577"/>
                </a:lnTo>
                <a:lnTo>
                  <a:pt x="282" y="3577"/>
                </a:lnTo>
                <a:lnTo>
                  <a:pt x="282" y="2926"/>
                </a:lnTo>
                <a:lnTo>
                  <a:pt x="284" y="2912"/>
                </a:lnTo>
                <a:lnTo>
                  <a:pt x="287" y="2900"/>
                </a:lnTo>
                <a:lnTo>
                  <a:pt x="293" y="2888"/>
                </a:lnTo>
                <a:lnTo>
                  <a:pt x="297" y="2877"/>
                </a:lnTo>
                <a:lnTo>
                  <a:pt x="303" y="2867"/>
                </a:lnTo>
                <a:lnTo>
                  <a:pt x="310" y="2858"/>
                </a:lnTo>
                <a:lnTo>
                  <a:pt x="317" y="2849"/>
                </a:lnTo>
                <a:lnTo>
                  <a:pt x="325" y="2841"/>
                </a:lnTo>
                <a:lnTo>
                  <a:pt x="337" y="2831"/>
                </a:lnTo>
                <a:lnTo>
                  <a:pt x="349" y="2821"/>
                </a:lnTo>
                <a:lnTo>
                  <a:pt x="363" y="2814"/>
                </a:lnTo>
                <a:lnTo>
                  <a:pt x="377" y="2806"/>
                </a:lnTo>
                <a:lnTo>
                  <a:pt x="392" y="2800"/>
                </a:lnTo>
                <a:lnTo>
                  <a:pt x="408" y="2795"/>
                </a:lnTo>
                <a:lnTo>
                  <a:pt x="425" y="2790"/>
                </a:lnTo>
                <a:lnTo>
                  <a:pt x="441" y="27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29" name="图片 28" descr="logo西北大学黑色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" name="文本框 22"/>
          <p:cNvSpPr txBox="1"/>
          <p:nvPr/>
        </p:nvSpPr>
        <p:spPr>
          <a:xfrm>
            <a:off x="1919818" y="984276"/>
            <a:ext cx="6096000" cy="502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65" dirty="0">
                <a:solidFill>
                  <a:prstClr val="black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Project</a:t>
            </a:r>
            <a:r>
              <a:rPr lang="zh-CN" altLang="en-US" sz="2665" dirty="0">
                <a:solidFill>
                  <a:prstClr val="black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设置中期计划</a:t>
            </a: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9842" y="2001456"/>
            <a:ext cx="9112718" cy="4381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147094" y="81024"/>
            <a:ext cx="883053" cy="963330"/>
          </a:xfrm>
          <a:prstGeom prst="rect">
            <a:avLst/>
          </a:prstGeom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08361" y="270301"/>
            <a:ext cx="33297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00A3A4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5.1</a:t>
            </a:r>
            <a:r>
              <a:rPr lang="zh-CN" altLang="en-US" sz="3200" dirty="0">
                <a:solidFill>
                  <a:srgbClr val="00A3A4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 项目任务控制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A3A4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268766" y="1716438"/>
            <a:ext cx="4224469" cy="764775"/>
            <a:chOff x="980156" y="1247429"/>
            <a:chExt cx="3168352" cy="573581"/>
          </a:xfrm>
        </p:grpSpPr>
        <p:sp>
          <p:nvSpPr>
            <p:cNvPr id="14" name="3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43608" y="1247429"/>
              <a:ext cx="2520902" cy="307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80156" y="1562621"/>
              <a:ext cx="3168352" cy="2583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203019" y="4321355"/>
            <a:ext cx="4224469" cy="602878"/>
            <a:chOff x="980156" y="1367121"/>
            <a:chExt cx="3168352" cy="452158"/>
          </a:xfrm>
        </p:grpSpPr>
        <p:sp>
          <p:nvSpPr>
            <p:cNvPr id="17" name="2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92919" y="1367121"/>
              <a:ext cx="2520902" cy="30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80156" y="1562621"/>
              <a:ext cx="3168352" cy="256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57650" y="3101044"/>
            <a:ext cx="5790769" cy="547427"/>
            <a:chOff x="980156" y="1523755"/>
            <a:chExt cx="4343077" cy="410570"/>
          </a:xfrm>
        </p:grpSpPr>
        <p:sp>
          <p:nvSpPr>
            <p:cNvPr id="20" name="1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802331" y="1626500"/>
              <a:ext cx="2520902" cy="30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80156" y="1523755"/>
              <a:ext cx="3168352" cy="256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sp>
        <p:nvSpPr>
          <p:cNvPr id="27" name="Shape"/>
          <p:cNvSpPr/>
          <p:nvPr/>
        </p:nvSpPr>
        <p:spPr bwMode="auto">
          <a:xfrm>
            <a:off x="5935718" y="4512937"/>
            <a:ext cx="310260" cy="293713"/>
          </a:xfrm>
          <a:custGeom>
            <a:avLst/>
            <a:gdLst>
              <a:gd name="T0" fmla="*/ 576551976 w 5778"/>
              <a:gd name="T1" fmla="*/ 0 h 5471"/>
              <a:gd name="T2" fmla="*/ 587313346 w 5778"/>
              <a:gd name="T3" fmla="*/ 1630345 h 5471"/>
              <a:gd name="T4" fmla="*/ 597313772 w 5778"/>
              <a:gd name="T5" fmla="*/ 5326145 h 5471"/>
              <a:gd name="T6" fmla="*/ 606227510 w 5778"/>
              <a:gd name="T7" fmla="*/ 10761067 h 5471"/>
              <a:gd name="T8" fmla="*/ 613836301 w 5778"/>
              <a:gd name="T9" fmla="*/ 17717886 h 5471"/>
              <a:gd name="T10" fmla="*/ 620141132 w 5778"/>
              <a:gd name="T11" fmla="*/ 26087495 h 5471"/>
              <a:gd name="T12" fmla="*/ 624815273 w 5778"/>
              <a:gd name="T13" fmla="*/ 35544220 h 5471"/>
              <a:gd name="T14" fmla="*/ 627424180 w 5778"/>
              <a:gd name="T15" fmla="*/ 45979283 h 5471"/>
              <a:gd name="T16" fmla="*/ 628076324 w 5778"/>
              <a:gd name="T17" fmla="*/ 382291463 h 5471"/>
              <a:gd name="T18" fmla="*/ 627424180 w 5778"/>
              <a:gd name="T19" fmla="*/ 390552294 h 5471"/>
              <a:gd name="T20" fmla="*/ 624815273 w 5778"/>
              <a:gd name="T21" fmla="*/ 400987358 h 5471"/>
              <a:gd name="T22" fmla="*/ 620141132 w 5778"/>
              <a:gd name="T23" fmla="*/ 410444083 h 5471"/>
              <a:gd name="T24" fmla="*/ 613836301 w 5778"/>
              <a:gd name="T25" fmla="*/ 418814021 h 5471"/>
              <a:gd name="T26" fmla="*/ 606227510 w 5778"/>
              <a:gd name="T27" fmla="*/ 425770511 h 5471"/>
              <a:gd name="T28" fmla="*/ 597313772 w 5778"/>
              <a:gd name="T29" fmla="*/ 431205433 h 5471"/>
              <a:gd name="T30" fmla="*/ 587313346 w 5778"/>
              <a:gd name="T31" fmla="*/ 434901233 h 5471"/>
              <a:gd name="T32" fmla="*/ 576551976 w 5778"/>
              <a:gd name="T33" fmla="*/ 436531907 h 5471"/>
              <a:gd name="T34" fmla="*/ 51633149 w 5778"/>
              <a:gd name="T35" fmla="*/ 436531907 h 5471"/>
              <a:gd name="T36" fmla="*/ 40871778 w 5778"/>
              <a:gd name="T37" fmla="*/ 434901233 h 5471"/>
              <a:gd name="T38" fmla="*/ 30871023 w 5778"/>
              <a:gd name="T39" fmla="*/ 431205433 h 5471"/>
              <a:gd name="T40" fmla="*/ 21957614 w 5778"/>
              <a:gd name="T41" fmla="*/ 425770511 h 5471"/>
              <a:gd name="T42" fmla="*/ 14131223 w 5778"/>
              <a:gd name="T43" fmla="*/ 418814021 h 5471"/>
              <a:gd name="T44" fmla="*/ 7826391 w 5778"/>
              <a:gd name="T45" fmla="*/ 410444083 h 5471"/>
              <a:gd name="T46" fmla="*/ 3369852 w 5778"/>
              <a:gd name="T47" fmla="*/ 400987358 h 5471"/>
              <a:gd name="T48" fmla="*/ 652144 w 5778"/>
              <a:gd name="T49" fmla="*/ 390552294 h 5471"/>
              <a:gd name="T50" fmla="*/ 0 w 5778"/>
              <a:gd name="T51" fmla="*/ 54240444 h 5471"/>
              <a:gd name="T52" fmla="*/ 652144 w 5778"/>
              <a:gd name="T53" fmla="*/ 45979283 h 5471"/>
              <a:gd name="T54" fmla="*/ 3369852 w 5778"/>
              <a:gd name="T55" fmla="*/ 35544220 h 5471"/>
              <a:gd name="T56" fmla="*/ 7826391 w 5778"/>
              <a:gd name="T57" fmla="*/ 26087495 h 5471"/>
              <a:gd name="T58" fmla="*/ 14131223 w 5778"/>
              <a:gd name="T59" fmla="*/ 17717886 h 5471"/>
              <a:gd name="T60" fmla="*/ 21957614 w 5778"/>
              <a:gd name="T61" fmla="*/ 10761067 h 5471"/>
              <a:gd name="T62" fmla="*/ 30871023 w 5778"/>
              <a:gd name="T63" fmla="*/ 5326145 h 5471"/>
              <a:gd name="T64" fmla="*/ 40871778 w 5778"/>
              <a:gd name="T65" fmla="*/ 1630345 h 5471"/>
              <a:gd name="T66" fmla="*/ 51633149 w 5778"/>
              <a:gd name="T67" fmla="*/ 0 h 5471"/>
              <a:gd name="T68" fmla="*/ 154355774 w 5778"/>
              <a:gd name="T69" fmla="*/ 556643094 h 5471"/>
              <a:gd name="T70" fmla="*/ 206749868 w 5778"/>
              <a:gd name="T71" fmla="*/ 548382263 h 5471"/>
              <a:gd name="T72" fmla="*/ 259143962 w 5778"/>
              <a:gd name="T73" fmla="*/ 543273344 h 5471"/>
              <a:gd name="T74" fmla="*/ 384150602 w 5778"/>
              <a:gd name="T75" fmla="*/ 543925679 h 5471"/>
              <a:gd name="T76" fmla="*/ 434370662 w 5778"/>
              <a:gd name="T77" fmla="*/ 549034269 h 5471"/>
              <a:gd name="T78" fmla="*/ 484699193 w 5778"/>
              <a:gd name="T79" fmla="*/ 556643094 h 5471"/>
              <a:gd name="T80" fmla="*/ 154355774 w 5778"/>
              <a:gd name="T81" fmla="*/ 556643094 h 5471"/>
              <a:gd name="T82" fmla="*/ 577856264 w 5778"/>
              <a:gd name="T83" fmla="*/ 339681647 h 5471"/>
              <a:gd name="T84" fmla="*/ 524049081 w 5778"/>
              <a:gd name="T85" fmla="*/ 365117135 h 5471"/>
              <a:gd name="T86" fmla="*/ 517309707 w 5778"/>
              <a:gd name="T87" fmla="*/ 366203922 h 5471"/>
              <a:gd name="T88" fmla="*/ 509700587 w 5778"/>
              <a:gd name="T89" fmla="*/ 370334502 h 5471"/>
              <a:gd name="T90" fmla="*/ 504156700 w 5778"/>
              <a:gd name="T91" fmla="*/ 376965318 h 5471"/>
              <a:gd name="T92" fmla="*/ 501548123 w 5778"/>
              <a:gd name="T93" fmla="*/ 385334927 h 5471"/>
              <a:gd name="T94" fmla="*/ 501874195 w 5778"/>
              <a:gd name="T95" fmla="*/ 392182969 h 5471"/>
              <a:gd name="T96" fmla="*/ 505243718 w 5778"/>
              <a:gd name="T97" fmla="*/ 400226574 h 5471"/>
              <a:gd name="T98" fmla="*/ 511439748 w 5778"/>
              <a:gd name="T99" fmla="*/ 406422280 h 5471"/>
              <a:gd name="T100" fmla="*/ 519483741 w 5778"/>
              <a:gd name="T101" fmla="*/ 409792077 h 5471"/>
              <a:gd name="T102" fmla="*/ 526331916 w 5778"/>
              <a:gd name="T103" fmla="*/ 410009302 h 5471"/>
              <a:gd name="T104" fmla="*/ 534701981 w 5778"/>
              <a:gd name="T105" fmla="*/ 407509396 h 5471"/>
              <a:gd name="T106" fmla="*/ 541441355 w 5778"/>
              <a:gd name="T107" fmla="*/ 402074474 h 5471"/>
              <a:gd name="T108" fmla="*/ 545572152 w 5778"/>
              <a:gd name="T109" fmla="*/ 394465649 h 5471"/>
              <a:gd name="T110" fmla="*/ 546659169 w 5778"/>
              <a:gd name="T111" fmla="*/ 387617608 h 5471"/>
              <a:gd name="T112" fmla="*/ 544811207 w 5778"/>
              <a:gd name="T113" fmla="*/ 378921666 h 5471"/>
              <a:gd name="T114" fmla="*/ 539919465 w 5778"/>
              <a:gd name="T115" fmla="*/ 371747622 h 5471"/>
              <a:gd name="T116" fmla="*/ 532854019 w 5778"/>
              <a:gd name="T117" fmla="*/ 366965035 h 5471"/>
              <a:gd name="T118" fmla="*/ 524049081 w 5778"/>
              <a:gd name="T119" fmla="*/ 365117135 h 547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778" h="5471">
                <a:moveTo>
                  <a:pt x="500" y="0"/>
                </a:moveTo>
                <a:lnTo>
                  <a:pt x="5278" y="0"/>
                </a:lnTo>
                <a:lnTo>
                  <a:pt x="5304" y="0"/>
                </a:lnTo>
                <a:lnTo>
                  <a:pt x="5328" y="2"/>
                </a:lnTo>
                <a:lnTo>
                  <a:pt x="5354" y="5"/>
                </a:lnTo>
                <a:lnTo>
                  <a:pt x="5379" y="10"/>
                </a:lnTo>
                <a:lnTo>
                  <a:pt x="5403" y="15"/>
                </a:lnTo>
                <a:lnTo>
                  <a:pt x="5427" y="22"/>
                </a:lnTo>
                <a:lnTo>
                  <a:pt x="5450" y="30"/>
                </a:lnTo>
                <a:lnTo>
                  <a:pt x="5472" y="39"/>
                </a:lnTo>
                <a:lnTo>
                  <a:pt x="5495" y="49"/>
                </a:lnTo>
                <a:lnTo>
                  <a:pt x="5516" y="60"/>
                </a:lnTo>
                <a:lnTo>
                  <a:pt x="5537" y="72"/>
                </a:lnTo>
                <a:lnTo>
                  <a:pt x="5557" y="85"/>
                </a:lnTo>
                <a:lnTo>
                  <a:pt x="5577" y="99"/>
                </a:lnTo>
                <a:lnTo>
                  <a:pt x="5596" y="113"/>
                </a:lnTo>
                <a:lnTo>
                  <a:pt x="5614" y="130"/>
                </a:lnTo>
                <a:lnTo>
                  <a:pt x="5631" y="146"/>
                </a:lnTo>
                <a:lnTo>
                  <a:pt x="5647" y="163"/>
                </a:lnTo>
                <a:lnTo>
                  <a:pt x="5663" y="181"/>
                </a:lnTo>
                <a:lnTo>
                  <a:pt x="5679" y="200"/>
                </a:lnTo>
                <a:lnTo>
                  <a:pt x="5692" y="220"/>
                </a:lnTo>
                <a:lnTo>
                  <a:pt x="5705" y="240"/>
                </a:lnTo>
                <a:lnTo>
                  <a:pt x="5718" y="261"/>
                </a:lnTo>
                <a:lnTo>
                  <a:pt x="5729" y="283"/>
                </a:lnTo>
                <a:lnTo>
                  <a:pt x="5739" y="305"/>
                </a:lnTo>
                <a:lnTo>
                  <a:pt x="5748" y="327"/>
                </a:lnTo>
                <a:lnTo>
                  <a:pt x="5755" y="351"/>
                </a:lnTo>
                <a:lnTo>
                  <a:pt x="5762" y="374"/>
                </a:lnTo>
                <a:lnTo>
                  <a:pt x="5768" y="399"/>
                </a:lnTo>
                <a:lnTo>
                  <a:pt x="5772" y="423"/>
                </a:lnTo>
                <a:lnTo>
                  <a:pt x="5775" y="448"/>
                </a:lnTo>
                <a:lnTo>
                  <a:pt x="5778" y="473"/>
                </a:lnTo>
                <a:lnTo>
                  <a:pt x="5778" y="499"/>
                </a:lnTo>
                <a:lnTo>
                  <a:pt x="5778" y="3517"/>
                </a:lnTo>
                <a:lnTo>
                  <a:pt x="5778" y="3543"/>
                </a:lnTo>
                <a:lnTo>
                  <a:pt x="5775" y="3568"/>
                </a:lnTo>
                <a:lnTo>
                  <a:pt x="5772" y="3593"/>
                </a:lnTo>
                <a:lnTo>
                  <a:pt x="5768" y="3617"/>
                </a:lnTo>
                <a:lnTo>
                  <a:pt x="5762" y="3642"/>
                </a:lnTo>
                <a:lnTo>
                  <a:pt x="5755" y="3665"/>
                </a:lnTo>
                <a:lnTo>
                  <a:pt x="5748" y="3689"/>
                </a:lnTo>
                <a:lnTo>
                  <a:pt x="5739" y="3711"/>
                </a:lnTo>
                <a:lnTo>
                  <a:pt x="5729" y="3733"/>
                </a:lnTo>
                <a:lnTo>
                  <a:pt x="5718" y="3754"/>
                </a:lnTo>
                <a:lnTo>
                  <a:pt x="5705" y="3776"/>
                </a:lnTo>
                <a:lnTo>
                  <a:pt x="5692" y="3796"/>
                </a:lnTo>
                <a:lnTo>
                  <a:pt x="5679" y="3816"/>
                </a:lnTo>
                <a:lnTo>
                  <a:pt x="5663" y="3835"/>
                </a:lnTo>
                <a:lnTo>
                  <a:pt x="5647" y="3853"/>
                </a:lnTo>
                <a:lnTo>
                  <a:pt x="5631" y="3870"/>
                </a:lnTo>
                <a:lnTo>
                  <a:pt x="5614" y="3887"/>
                </a:lnTo>
                <a:lnTo>
                  <a:pt x="5596" y="3903"/>
                </a:lnTo>
                <a:lnTo>
                  <a:pt x="5577" y="3917"/>
                </a:lnTo>
                <a:lnTo>
                  <a:pt x="5557" y="3932"/>
                </a:lnTo>
                <a:lnTo>
                  <a:pt x="5537" y="3944"/>
                </a:lnTo>
                <a:lnTo>
                  <a:pt x="5516" y="3956"/>
                </a:lnTo>
                <a:lnTo>
                  <a:pt x="5495" y="3967"/>
                </a:lnTo>
                <a:lnTo>
                  <a:pt x="5472" y="3977"/>
                </a:lnTo>
                <a:lnTo>
                  <a:pt x="5450" y="3986"/>
                </a:lnTo>
                <a:lnTo>
                  <a:pt x="5427" y="3994"/>
                </a:lnTo>
                <a:lnTo>
                  <a:pt x="5403" y="4001"/>
                </a:lnTo>
                <a:lnTo>
                  <a:pt x="5379" y="4006"/>
                </a:lnTo>
                <a:lnTo>
                  <a:pt x="5354" y="4011"/>
                </a:lnTo>
                <a:lnTo>
                  <a:pt x="5328" y="4014"/>
                </a:lnTo>
                <a:lnTo>
                  <a:pt x="5304" y="4016"/>
                </a:lnTo>
                <a:lnTo>
                  <a:pt x="5278" y="4016"/>
                </a:lnTo>
                <a:lnTo>
                  <a:pt x="500" y="4016"/>
                </a:lnTo>
                <a:lnTo>
                  <a:pt x="475" y="4016"/>
                </a:lnTo>
                <a:lnTo>
                  <a:pt x="449" y="4014"/>
                </a:lnTo>
                <a:lnTo>
                  <a:pt x="425" y="4011"/>
                </a:lnTo>
                <a:lnTo>
                  <a:pt x="400" y="4006"/>
                </a:lnTo>
                <a:lnTo>
                  <a:pt x="376" y="4001"/>
                </a:lnTo>
                <a:lnTo>
                  <a:pt x="352" y="3994"/>
                </a:lnTo>
                <a:lnTo>
                  <a:pt x="329" y="3986"/>
                </a:lnTo>
                <a:lnTo>
                  <a:pt x="305" y="3977"/>
                </a:lnTo>
                <a:lnTo>
                  <a:pt x="284" y="3967"/>
                </a:lnTo>
                <a:lnTo>
                  <a:pt x="262" y="3956"/>
                </a:lnTo>
                <a:lnTo>
                  <a:pt x="242" y="3944"/>
                </a:lnTo>
                <a:lnTo>
                  <a:pt x="221" y="3932"/>
                </a:lnTo>
                <a:lnTo>
                  <a:pt x="202" y="3917"/>
                </a:lnTo>
                <a:lnTo>
                  <a:pt x="183" y="3903"/>
                </a:lnTo>
                <a:lnTo>
                  <a:pt x="165" y="3887"/>
                </a:lnTo>
                <a:lnTo>
                  <a:pt x="147" y="3870"/>
                </a:lnTo>
                <a:lnTo>
                  <a:pt x="130" y="3853"/>
                </a:lnTo>
                <a:lnTo>
                  <a:pt x="115" y="3835"/>
                </a:lnTo>
                <a:lnTo>
                  <a:pt x="100" y="3816"/>
                </a:lnTo>
                <a:lnTo>
                  <a:pt x="86" y="3796"/>
                </a:lnTo>
                <a:lnTo>
                  <a:pt x="72" y="3776"/>
                </a:lnTo>
                <a:lnTo>
                  <a:pt x="61" y="3754"/>
                </a:lnTo>
                <a:lnTo>
                  <a:pt x="50" y="3733"/>
                </a:lnTo>
                <a:lnTo>
                  <a:pt x="40" y="3711"/>
                </a:lnTo>
                <a:lnTo>
                  <a:pt x="31" y="3689"/>
                </a:lnTo>
                <a:lnTo>
                  <a:pt x="22" y="3665"/>
                </a:lnTo>
                <a:lnTo>
                  <a:pt x="16" y="3642"/>
                </a:lnTo>
                <a:lnTo>
                  <a:pt x="10" y="3617"/>
                </a:lnTo>
                <a:lnTo>
                  <a:pt x="6" y="3593"/>
                </a:lnTo>
                <a:lnTo>
                  <a:pt x="3" y="3568"/>
                </a:lnTo>
                <a:lnTo>
                  <a:pt x="1" y="3543"/>
                </a:lnTo>
                <a:lnTo>
                  <a:pt x="0" y="3517"/>
                </a:lnTo>
                <a:lnTo>
                  <a:pt x="0" y="499"/>
                </a:lnTo>
                <a:lnTo>
                  <a:pt x="1" y="473"/>
                </a:lnTo>
                <a:lnTo>
                  <a:pt x="3" y="448"/>
                </a:lnTo>
                <a:lnTo>
                  <a:pt x="6" y="423"/>
                </a:lnTo>
                <a:lnTo>
                  <a:pt x="10" y="399"/>
                </a:lnTo>
                <a:lnTo>
                  <a:pt x="16" y="374"/>
                </a:lnTo>
                <a:lnTo>
                  <a:pt x="22" y="351"/>
                </a:lnTo>
                <a:lnTo>
                  <a:pt x="31" y="327"/>
                </a:lnTo>
                <a:lnTo>
                  <a:pt x="40" y="305"/>
                </a:lnTo>
                <a:lnTo>
                  <a:pt x="50" y="283"/>
                </a:lnTo>
                <a:lnTo>
                  <a:pt x="61" y="261"/>
                </a:lnTo>
                <a:lnTo>
                  <a:pt x="72" y="240"/>
                </a:lnTo>
                <a:lnTo>
                  <a:pt x="86" y="220"/>
                </a:lnTo>
                <a:lnTo>
                  <a:pt x="100" y="200"/>
                </a:lnTo>
                <a:lnTo>
                  <a:pt x="115" y="181"/>
                </a:lnTo>
                <a:lnTo>
                  <a:pt x="130" y="163"/>
                </a:lnTo>
                <a:lnTo>
                  <a:pt x="147" y="146"/>
                </a:lnTo>
                <a:lnTo>
                  <a:pt x="165" y="130"/>
                </a:lnTo>
                <a:lnTo>
                  <a:pt x="183" y="113"/>
                </a:lnTo>
                <a:lnTo>
                  <a:pt x="202" y="99"/>
                </a:lnTo>
                <a:lnTo>
                  <a:pt x="221" y="85"/>
                </a:lnTo>
                <a:lnTo>
                  <a:pt x="242" y="72"/>
                </a:lnTo>
                <a:lnTo>
                  <a:pt x="262" y="60"/>
                </a:lnTo>
                <a:lnTo>
                  <a:pt x="284" y="49"/>
                </a:lnTo>
                <a:lnTo>
                  <a:pt x="305" y="39"/>
                </a:lnTo>
                <a:lnTo>
                  <a:pt x="329" y="30"/>
                </a:lnTo>
                <a:lnTo>
                  <a:pt x="352" y="22"/>
                </a:lnTo>
                <a:lnTo>
                  <a:pt x="376" y="15"/>
                </a:lnTo>
                <a:lnTo>
                  <a:pt x="400" y="10"/>
                </a:lnTo>
                <a:lnTo>
                  <a:pt x="425" y="5"/>
                </a:lnTo>
                <a:lnTo>
                  <a:pt x="449" y="2"/>
                </a:lnTo>
                <a:lnTo>
                  <a:pt x="475" y="0"/>
                </a:lnTo>
                <a:lnTo>
                  <a:pt x="500" y="0"/>
                </a:lnTo>
                <a:close/>
                <a:moveTo>
                  <a:pt x="1420" y="5121"/>
                </a:moveTo>
                <a:lnTo>
                  <a:pt x="1420" y="5121"/>
                </a:lnTo>
                <a:lnTo>
                  <a:pt x="1541" y="5100"/>
                </a:lnTo>
                <a:lnTo>
                  <a:pt x="1661" y="5080"/>
                </a:lnTo>
                <a:lnTo>
                  <a:pt x="1781" y="5061"/>
                </a:lnTo>
                <a:lnTo>
                  <a:pt x="1902" y="5045"/>
                </a:lnTo>
                <a:lnTo>
                  <a:pt x="2022" y="5031"/>
                </a:lnTo>
                <a:lnTo>
                  <a:pt x="2144" y="5018"/>
                </a:lnTo>
                <a:lnTo>
                  <a:pt x="2264" y="5007"/>
                </a:lnTo>
                <a:lnTo>
                  <a:pt x="2384" y="4998"/>
                </a:lnTo>
                <a:lnTo>
                  <a:pt x="2384" y="4304"/>
                </a:lnTo>
                <a:lnTo>
                  <a:pt x="3534" y="4304"/>
                </a:lnTo>
                <a:lnTo>
                  <a:pt x="3534" y="5004"/>
                </a:lnTo>
                <a:lnTo>
                  <a:pt x="3650" y="5014"/>
                </a:lnTo>
                <a:lnTo>
                  <a:pt x="3766" y="5025"/>
                </a:lnTo>
                <a:lnTo>
                  <a:pt x="3880" y="5037"/>
                </a:lnTo>
                <a:lnTo>
                  <a:pt x="3996" y="5051"/>
                </a:lnTo>
                <a:lnTo>
                  <a:pt x="4112" y="5066"/>
                </a:lnTo>
                <a:lnTo>
                  <a:pt x="4227" y="5083"/>
                </a:lnTo>
                <a:lnTo>
                  <a:pt x="4343" y="5102"/>
                </a:lnTo>
                <a:lnTo>
                  <a:pt x="4459" y="5121"/>
                </a:lnTo>
                <a:lnTo>
                  <a:pt x="4459" y="5471"/>
                </a:lnTo>
                <a:lnTo>
                  <a:pt x="1420" y="5471"/>
                </a:lnTo>
                <a:lnTo>
                  <a:pt x="1420" y="5121"/>
                </a:lnTo>
                <a:close/>
                <a:moveTo>
                  <a:pt x="443" y="467"/>
                </a:moveTo>
                <a:lnTo>
                  <a:pt x="443" y="3125"/>
                </a:lnTo>
                <a:lnTo>
                  <a:pt x="5316" y="3125"/>
                </a:lnTo>
                <a:lnTo>
                  <a:pt x="5316" y="467"/>
                </a:lnTo>
                <a:lnTo>
                  <a:pt x="443" y="467"/>
                </a:lnTo>
                <a:close/>
                <a:moveTo>
                  <a:pt x="4821" y="3359"/>
                </a:moveTo>
                <a:lnTo>
                  <a:pt x="4821" y="3359"/>
                </a:lnTo>
                <a:lnTo>
                  <a:pt x="4800" y="3360"/>
                </a:lnTo>
                <a:lnTo>
                  <a:pt x="4779" y="3363"/>
                </a:lnTo>
                <a:lnTo>
                  <a:pt x="4759" y="3369"/>
                </a:lnTo>
                <a:lnTo>
                  <a:pt x="4740" y="3376"/>
                </a:lnTo>
                <a:lnTo>
                  <a:pt x="4722" y="3384"/>
                </a:lnTo>
                <a:lnTo>
                  <a:pt x="4705" y="3394"/>
                </a:lnTo>
                <a:lnTo>
                  <a:pt x="4689" y="3407"/>
                </a:lnTo>
                <a:lnTo>
                  <a:pt x="4674" y="3420"/>
                </a:lnTo>
                <a:lnTo>
                  <a:pt x="4661" y="3435"/>
                </a:lnTo>
                <a:lnTo>
                  <a:pt x="4648" y="3450"/>
                </a:lnTo>
                <a:lnTo>
                  <a:pt x="4638" y="3468"/>
                </a:lnTo>
                <a:lnTo>
                  <a:pt x="4630" y="3486"/>
                </a:lnTo>
                <a:lnTo>
                  <a:pt x="4623" y="3505"/>
                </a:lnTo>
                <a:lnTo>
                  <a:pt x="4617" y="3525"/>
                </a:lnTo>
                <a:lnTo>
                  <a:pt x="4614" y="3545"/>
                </a:lnTo>
                <a:lnTo>
                  <a:pt x="4613" y="3566"/>
                </a:lnTo>
                <a:lnTo>
                  <a:pt x="4614" y="3587"/>
                </a:lnTo>
                <a:lnTo>
                  <a:pt x="4617" y="3608"/>
                </a:lnTo>
                <a:lnTo>
                  <a:pt x="4623" y="3629"/>
                </a:lnTo>
                <a:lnTo>
                  <a:pt x="4630" y="3647"/>
                </a:lnTo>
                <a:lnTo>
                  <a:pt x="4638" y="3665"/>
                </a:lnTo>
                <a:lnTo>
                  <a:pt x="4648" y="3682"/>
                </a:lnTo>
                <a:lnTo>
                  <a:pt x="4661" y="3699"/>
                </a:lnTo>
                <a:lnTo>
                  <a:pt x="4674" y="3713"/>
                </a:lnTo>
                <a:lnTo>
                  <a:pt x="4689" y="3727"/>
                </a:lnTo>
                <a:lnTo>
                  <a:pt x="4705" y="3739"/>
                </a:lnTo>
                <a:lnTo>
                  <a:pt x="4722" y="3749"/>
                </a:lnTo>
                <a:lnTo>
                  <a:pt x="4740" y="3758"/>
                </a:lnTo>
                <a:lnTo>
                  <a:pt x="4759" y="3765"/>
                </a:lnTo>
                <a:lnTo>
                  <a:pt x="4779" y="3770"/>
                </a:lnTo>
                <a:lnTo>
                  <a:pt x="4800" y="3772"/>
                </a:lnTo>
                <a:lnTo>
                  <a:pt x="4821" y="3773"/>
                </a:lnTo>
                <a:lnTo>
                  <a:pt x="4842" y="3772"/>
                </a:lnTo>
                <a:lnTo>
                  <a:pt x="4863" y="3770"/>
                </a:lnTo>
                <a:lnTo>
                  <a:pt x="4883" y="3765"/>
                </a:lnTo>
                <a:lnTo>
                  <a:pt x="4902" y="3758"/>
                </a:lnTo>
                <a:lnTo>
                  <a:pt x="4919" y="3749"/>
                </a:lnTo>
                <a:lnTo>
                  <a:pt x="4937" y="3739"/>
                </a:lnTo>
                <a:lnTo>
                  <a:pt x="4953" y="3727"/>
                </a:lnTo>
                <a:lnTo>
                  <a:pt x="4967" y="3713"/>
                </a:lnTo>
                <a:lnTo>
                  <a:pt x="4981" y="3699"/>
                </a:lnTo>
                <a:lnTo>
                  <a:pt x="4993" y="3682"/>
                </a:lnTo>
                <a:lnTo>
                  <a:pt x="5003" y="3665"/>
                </a:lnTo>
                <a:lnTo>
                  <a:pt x="5012" y="3647"/>
                </a:lnTo>
                <a:lnTo>
                  <a:pt x="5019" y="3629"/>
                </a:lnTo>
                <a:lnTo>
                  <a:pt x="5024" y="3608"/>
                </a:lnTo>
                <a:lnTo>
                  <a:pt x="5027" y="3587"/>
                </a:lnTo>
                <a:lnTo>
                  <a:pt x="5029" y="3566"/>
                </a:lnTo>
                <a:lnTo>
                  <a:pt x="5027" y="3545"/>
                </a:lnTo>
                <a:lnTo>
                  <a:pt x="5024" y="3525"/>
                </a:lnTo>
                <a:lnTo>
                  <a:pt x="5019" y="3505"/>
                </a:lnTo>
                <a:lnTo>
                  <a:pt x="5012" y="3486"/>
                </a:lnTo>
                <a:lnTo>
                  <a:pt x="5003" y="3468"/>
                </a:lnTo>
                <a:lnTo>
                  <a:pt x="4993" y="3450"/>
                </a:lnTo>
                <a:lnTo>
                  <a:pt x="4981" y="3435"/>
                </a:lnTo>
                <a:lnTo>
                  <a:pt x="4967" y="3420"/>
                </a:lnTo>
                <a:lnTo>
                  <a:pt x="4953" y="3407"/>
                </a:lnTo>
                <a:lnTo>
                  <a:pt x="4937" y="3394"/>
                </a:lnTo>
                <a:lnTo>
                  <a:pt x="4919" y="3384"/>
                </a:lnTo>
                <a:lnTo>
                  <a:pt x="4902" y="3376"/>
                </a:lnTo>
                <a:lnTo>
                  <a:pt x="4883" y="3369"/>
                </a:lnTo>
                <a:lnTo>
                  <a:pt x="4863" y="3363"/>
                </a:lnTo>
                <a:lnTo>
                  <a:pt x="4842" y="3360"/>
                </a:lnTo>
                <a:lnTo>
                  <a:pt x="4821" y="33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816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8" name="Shape"/>
          <p:cNvSpPr/>
          <p:nvPr/>
        </p:nvSpPr>
        <p:spPr bwMode="auto">
          <a:xfrm>
            <a:off x="5907850" y="5635401"/>
            <a:ext cx="367433" cy="290884"/>
          </a:xfrm>
          <a:custGeom>
            <a:avLst/>
            <a:gdLst>
              <a:gd name="T0" fmla="*/ 170180704 w 5409"/>
              <a:gd name="T1" fmla="*/ 292095944 h 4286"/>
              <a:gd name="T2" fmla="*/ 177250935 w 5409"/>
              <a:gd name="T3" fmla="*/ 508999929 h 4286"/>
              <a:gd name="T4" fmla="*/ 162490266 w 5409"/>
              <a:gd name="T5" fmla="*/ 528943703 h 4286"/>
              <a:gd name="T6" fmla="*/ 108161314 w 5409"/>
              <a:gd name="T7" fmla="*/ 527828971 h 4286"/>
              <a:gd name="T8" fmla="*/ 95385593 w 5409"/>
              <a:gd name="T9" fmla="*/ 506646254 h 4286"/>
              <a:gd name="T10" fmla="*/ 104068153 w 5409"/>
              <a:gd name="T11" fmla="*/ 290485424 h 4286"/>
              <a:gd name="T12" fmla="*/ 214710300 w 5409"/>
              <a:gd name="T13" fmla="*/ 106779895 h 4286"/>
              <a:gd name="T14" fmla="*/ 299800652 w 5409"/>
              <a:gd name="T15" fmla="*/ 83738940 h 4286"/>
              <a:gd name="T16" fmla="*/ 380921814 w 5409"/>
              <a:gd name="T17" fmla="*/ 86588050 h 4286"/>
              <a:gd name="T18" fmla="*/ 457825491 w 5409"/>
              <a:gd name="T19" fmla="*/ 111858469 h 4286"/>
              <a:gd name="T20" fmla="*/ 485113938 w 5409"/>
              <a:gd name="T21" fmla="*/ 115327227 h 4286"/>
              <a:gd name="T22" fmla="*/ 519472615 w 5409"/>
              <a:gd name="T23" fmla="*/ 128457696 h 4286"/>
              <a:gd name="T24" fmla="*/ 561893644 w 5409"/>
              <a:gd name="T25" fmla="*/ 176273281 h 4286"/>
              <a:gd name="T26" fmla="*/ 591042715 w 5409"/>
              <a:gd name="T27" fmla="*/ 236971618 h 4286"/>
              <a:gd name="T28" fmla="*/ 603198580 w 5409"/>
              <a:gd name="T29" fmla="*/ 277850391 h 4286"/>
              <a:gd name="T30" fmla="*/ 622920560 w 5409"/>
              <a:gd name="T31" fmla="*/ 285158780 h 4286"/>
              <a:gd name="T32" fmla="*/ 638053142 w 5409"/>
              <a:gd name="T33" fmla="*/ 273266902 h 4286"/>
              <a:gd name="T34" fmla="*/ 632223328 w 5409"/>
              <a:gd name="T35" fmla="*/ 230901819 h 4286"/>
              <a:gd name="T36" fmla="*/ 599229390 w 5409"/>
              <a:gd name="T37" fmla="*/ 157816168 h 4286"/>
              <a:gd name="T38" fmla="*/ 549986073 w 5409"/>
              <a:gd name="T39" fmla="*/ 100214308 h 4286"/>
              <a:gd name="T40" fmla="*/ 515999662 w 5409"/>
              <a:gd name="T41" fmla="*/ 64290954 h 4286"/>
              <a:gd name="T42" fmla="*/ 497517745 w 5409"/>
              <a:gd name="T43" fmla="*/ 39763690 h 4286"/>
              <a:gd name="T44" fmla="*/ 426319911 w 5409"/>
              <a:gd name="T45" fmla="*/ 12387315 h 4286"/>
              <a:gd name="T46" fmla="*/ 322003464 w 5409"/>
              <a:gd name="T47" fmla="*/ 0 h 4286"/>
              <a:gd name="T48" fmla="*/ 209004456 w 5409"/>
              <a:gd name="T49" fmla="*/ 20191493 h 4286"/>
              <a:gd name="T50" fmla="*/ 165715277 w 5409"/>
              <a:gd name="T51" fmla="*/ 39268253 h 4286"/>
              <a:gd name="T52" fmla="*/ 148846043 w 5409"/>
              <a:gd name="T53" fmla="*/ 64910249 h 4286"/>
              <a:gd name="T54" fmla="*/ 110270233 w 5409"/>
              <a:gd name="T55" fmla="*/ 103434996 h 4286"/>
              <a:gd name="T56" fmla="*/ 62391303 w 5409"/>
              <a:gd name="T57" fmla="*/ 164133684 h 4286"/>
              <a:gd name="T58" fmla="*/ 32125788 w 5409"/>
              <a:gd name="T59" fmla="*/ 241555107 h 4286"/>
              <a:gd name="T60" fmla="*/ 30141192 w 5409"/>
              <a:gd name="T61" fmla="*/ 279088982 h 4286"/>
              <a:gd name="T62" fmla="*/ 46762485 w 5409"/>
              <a:gd name="T63" fmla="*/ 289122975 h 4286"/>
              <a:gd name="T64" fmla="*/ 65368372 w 5409"/>
              <a:gd name="T65" fmla="*/ 279336700 h 4286"/>
              <a:gd name="T66" fmla="*/ 77399914 w 5409"/>
              <a:gd name="T67" fmla="*/ 232264621 h 4286"/>
              <a:gd name="T68" fmla="*/ 106920899 w 5409"/>
              <a:gd name="T69" fmla="*/ 170575060 h 4286"/>
              <a:gd name="T70" fmla="*/ 150086459 w 5409"/>
              <a:gd name="T71" fmla="*/ 122883334 h 4286"/>
              <a:gd name="T72" fmla="*/ 182708483 w 5409"/>
              <a:gd name="T73" fmla="*/ 113840566 h 4286"/>
              <a:gd name="T74" fmla="*/ 207516098 w 5409"/>
              <a:gd name="T75" fmla="*/ 110000583 h 4286"/>
              <a:gd name="T76" fmla="*/ 633215801 w 5409"/>
              <a:gd name="T77" fmla="*/ 506646254 h 4286"/>
              <a:gd name="T78" fmla="*/ 657031295 w 5409"/>
              <a:gd name="T79" fmla="*/ 491409829 h 4286"/>
              <a:gd name="T80" fmla="*/ 669930987 w 5409"/>
              <a:gd name="T81" fmla="*/ 466263269 h 4286"/>
              <a:gd name="T82" fmla="*/ 669186808 w 5409"/>
              <a:gd name="T83" fmla="*/ 345981328 h 4286"/>
              <a:gd name="T84" fmla="*/ 655294642 w 5409"/>
              <a:gd name="T85" fmla="*/ 321577923 h 4286"/>
              <a:gd name="T86" fmla="*/ 630610998 w 5409"/>
              <a:gd name="T87" fmla="*/ 307580088 h 4286"/>
              <a:gd name="T88" fmla="*/ 558544662 w 5409"/>
              <a:gd name="T89" fmla="*/ 286150005 h 4286"/>
              <a:gd name="T90" fmla="*/ 575165954 w 5409"/>
              <a:gd name="T91" fmla="*/ 304359400 h 4286"/>
              <a:gd name="T92" fmla="*/ 570204290 w 5409"/>
              <a:gd name="T93" fmla="*/ 522006891 h 4286"/>
              <a:gd name="T94" fmla="*/ 517860286 w 5409"/>
              <a:gd name="T95" fmla="*/ 530925800 h 4286"/>
              <a:gd name="T96" fmla="*/ 496525624 w 5409"/>
              <a:gd name="T97" fmla="*/ 518166908 h 4286"/>
              <a:gd name="T98" fmla="*/ 495533150 w 5409"/>
              <a:gd name="T99" fmla="*/ 299776263 h 4286"/>
              <a:gd name="T100" fmla="*/ 515379454 w 5409"/>
              <a:gd name="T101" fmla="*/ 285034921 h 4286"/>
              <a:gd name="T102" fmla="*/ 45522069 w 5409"/>
              <a:gd name="T103" fmla="*/ 508504492 h 4286"/>
              <a:gd name="T104" fmla="*/ 19598009 w 5409"/>
              <a:gd name="T105" fmla="*/ 496736473 h 4286"/>
              <a:gd name="T106" fmla="*/ 3348982 w 5409"/>
              <a:gd name="T107" fmla="*/ 473819729 h 4286"/>
              <a:gd name="T108" fmla="*/ 247942 w 5409"/>
              <a:gd name="T109" fmla="*/ 354033223 h 4286"/>
              <a:gd name="T110" fmla="*/ 10667155 w 5409"/>
              <a:gd name="T111" fmla="*/ 327400003 h 4286"/>
              <a:gd name="T112" fmla="*/ 32870319 w 5409"/>
              <a:gd name="T113" fmla="*/ 310057621 h 4286"/>
              <a:gd name="T114" fmla="*/ 50607704 w 5409"/>
              <a:gd name="T115" fmla="*/ 325046329 h 4286"/>
              <a:gd name="T116" fmla="*/ 23939465 w 5409"/>
              <a:gd name="T117" fmla="*/ 339292234 h 4286"/>
              <a:gd name="T118" fmla="*/ 34978885 w 5409"/>
              <a:gd name="T119" fmla="*/ 443098807 h 4286"/>
              <a:gd name="T120" fmla="*/ 40312463 w 5409"/>
              <a:gd name="T121" fmla="*/ 351927267 h 428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5409" h="4286">
                <a:moveTo>
                  <a:pt x="965" y="2300"/>
                </a:moveTo>
                <a:lnTo>
                  <a:pt x="1234" y="2300"/>
                </a:lnTo>
                <a:lnTo>
                  <a:pt x="1254" y="2301"/>
                </a:lnTo>
                <a:lnTo>
                  <a:pt x="1274" y="2305"/>
                </a:lnTo>
                <a:lnTo>
                  <a:pt x="1292" y="2310"/>
                </a:lnTo>
                <a:lnTo>
                  <a:pt x="1310" y="2316"/>
                </a:lnTo>
                <a:lnTo>
                  <a:pt x="1327" y="2325"/>
                </a:lnTo>
                <a:lnTo>
                  <a:pt x="1343" y="2335"/>
                </a:lnTo>
                <a:lnTo>
                  <a:pt x="1358" y="2345"/>
                </a:lnTo>
                <a:lnTo>
                  <a:pt x="1372" y="2358"/>
                </a:lnTo>
                <a:lnTo>
                  <a:pt x="1385" y="2372"/>
                </a:lnTo>
                <a:lnTo>
                  <a:pt x="1396" y="2387"/>
                </a:lnTo>
                <a:lnTo>
                  <a:pt x="1406" y="2403"/>
                </a:lnTo>
                <a:lnTo>
                  <a:pt x="1414" y="2420"/>
                </a:lnTo>
                <a:lnTo>
                  <a:pt x="1421" y="2439"/>
                </a:lnTo>
                <a:lnTo>
                  <a:pt x="1426" y="2457"/>
                </a:lnTo>
                <a:lnTo>
                  <a:pt x="1429" y="2477"/>
                </a:lnTo>
                <a:lnTo>
                  <a:pt x="1430" y="2496"/>
                </a:lnTo>
                <a:lnTo>
                  <a:pt x="1430" y="4090"/>
                </a:lnTo>
                <a:lnTo>
                  <a:pt x="1429" y="4109"/>
                </a:lnTo>
                <a:lnTo>
                  <a:pt x="1426" y="4128"/>
                </a:lnTo>
                <a:lnTo>
                  <a:pt x="1421" y="4147"/>
                </a:lnTo>
                <a:lnTo>
                  <a:pt x="1414" y="4166"/>
                </a:lnTo>
                <a:lnTo>
                  <a:pt x="1406" y="4183"/>
                </a:lnTo>
                <a:lnTo>
                  <a:pt x="1396" y="4199"/>
                </a:lnTo>
                <a:lnTo>
                  <a:pt x="1385" y="4214"/>
                </a:lnTo>
                <a:lnTo>
                  <a:pt x="1372" y="4228"/>
                </a:lnTo>
                <a:lnTo>
                  <a:pt x="1358" y="4241"/>
                </a:lnTo>
                <a:lnTo>
                  <a:pt x="1343" y="4251"/>
                </a:lnTo>
                <a:lnTo>
                  <a:pt x="1327" y="4261"/>
                </a:lnTo>
                <a:lnTo>
                  <a:pt x="1310" y="4270"/>
                </a:lnTo>
                <a:lnTo>
                  <a:pt x="1292" y="4276"/>
                </a:lnTo>
                <a:lnTo>
                  <a:pt x="1274" y="4281"/>
                </a:lnTo>
                <a:lnTo>
                  <a:pt x="1254" y="4285"/>
                </a:lnTo>
                <a:lnTo>
                  <a:pt x="1234" y="4286"/>
                </a:lnTo>
                <a:lnTo>
                  <a:pt x="965" y="4286"/>
                </a:lnTo>
                <a:lnTo>
                  <a:pt x="944" y="4285"/>
                </a:lnTo>
                <a:lnTo>
                  <a:pt x="925" y="4281"/>
                </a:lnTo>
                <a:lnTo>
                  <a:pt x="906" y="4276"/>
                </a:lnTo>
                <a:lnTo>
                  <a:pt x="888" y="4270"/>
                </a:lnTo>
                <a:lnTo>
                  <a:pt x="872" y="4261"/>
                </a:lnTo>
                <a:lnTo>
                  <a:pt x="854" y="4251"/>
                </a:lnTo>
                <a:lnTo>
                  <a:pt x="839" y="4241"/>
                </a:lnTo>
                <a:lnTo>
                  <a:pt x="825" y="4228"/>
                </a:lnTo>
                <a:lnTo>
                  <a:pt x="814" y="4214"/>
                </a:lnTo>
                <a:lnTo>
                  <a:pt x="802" y="4199"/>
                </a:lnTo>
                <a:lnTo>
                  <a:pt x="792" y="4183"/>
                </a:lnTo>
                <a:lnTo>
                  <a:pt x="784" y="4166"/>
                </a:lnTo>
                <a:lnTo>
                  <a:pt x="777" y="4147"/>
                </a:lnTo>
                <a:lnTo>
                  <a:pt x="773" y="4128"/>
                </a:lnTo>
                <a:lnTo>
                  <a:pt x="770" y="4109"/>
                </a:lnTo>
                <a:lnTo>
                  <a:pt x="769" y="4090"/>
                </a:lnTo>
                <a:lnTo>
                  <a:pt x="769" y="2496"/>
                </a:lnTo>
                <a:lnTo>
                  <a:pt x="770" y="2477"/>
                </a:lnTo>
                <a:lnTo>
                  <a:pt x="773" y="2457"/>
                </a:lnTo>
                <a:lnTo>
                  <a:pt x="777" y="2439"/>
                </a:lnTo>
                <a:lnTo>
                  <a:pt x="784" y="2420"/>
                </a:lnTo>
                <a:lnTo>
                  <a:pt x="792" y="2403"/>
                </a:lnTo>
                <a:lnTo>
                  <a:pt x="802" y="2387"/>
                </a:lnTo>
                <a:lnTo>
                  <a:pt x="814" y="2372"/>
                </a:lnTo>
                <a:lnTo>
                  <a:pt x="825" y="2358"/>
                </a:lnTo>
                <a:lnTo>
                  <a:pt x="839" y="2345"/>
                </a:lnTo>
                <a:lnTo>
                  <a:pt x="854" y="2335"/>
                </a:lnTo>
                <a:lnTo>
                  <a:pt x="872" y="2325"/>
                </a:lnTo>
                <a:lnTo>
                  <a:pt x="888" y="2316"/>
                </a:lnTo>
                <a:lnTo>
                  <a:pt x="906" y="2310"/>
                </a:lnTo>
                <a:lnTo>
                  <a:pt x="925" y="2305"/>
                </a:lnTo>
                <a:lnTo>
                  <a:pt x="944" y="2301"/>
                </a:lnTo>
                <a:lnTo>
                  <a:pt x="965" y="2300"/>
                </a:lnTo>
                <a:close/>
                <a:moveTo>
                  <a:pt x="1673" y="888"/>
                </a:moveTo>
                <a:lnTo>
                  <a:pt x="1673" y="888"/>
                </a:lnTo>
                <a:lnTo>
                  <a:pt x="1731" y="862"/>
                </a:lnTo>
                <a:lnTo>
                  <a:pt x="1790" y="835"/>
                </a:lnTo>
                <a:lnTo>
                  <a:pt x="1850" y="811"/>
                </a:lnTo>
                <a:lnTo>
                  <a:pt x="1911" y="789"/>
                </a:lnTo>
                <a:lnTo>
                  <a:pt x="1972" y="768"/>
                </a:lnTo>
                <a:lnTo>
                  <a:pt x="2035" y="749"/>
                </a:lnTo>
                <a:lnTo>
                  <a:pt x="2097" y="733"/>
                </a:lnTo>
                <a:lnTo>
                  <a:pt x="2160" y="718"/>
                </a:lnTo>
                <a:lnTo>
                  <a:pt x="2223" y="704"/>
                </a:lnTo>
                <a:lnTo>
                  <a:pt x="2288" y="693"/>
                </a:lnTo>
                <a:lnTo>
                  <a:pt x="2352" y="684"/>
                </a:lnTo>
                <a:lnTo>
                  <a:pt x="2417" y="676"/>
                </a:lnTo>
                <a:lnTo>
                  <a:pt x="2482" y="670"/>
                </a:lnTo>
                <a:lnTo>
                  <a:pt x="2547" y="665"/>
                </a:lnTo>
                <a:lnTo>
                  <a:pt x="2612" y="663"/>
                </a:lnTo>
                <a:lnTo>
                  <a:pt x="2678" y="663"/>
                </a:lnTo>
                <a:lnTo>
                  <a:pt x="2744" y="664"/>
                </a:lnTo>
                <a:lnTo>
                  <a:pt x="2810" y="668"/>
                </a:lnTo>
                <a:lnTo>
                  <a:pt x="2875" y="673"/>
                </a:lnTo>
                <a:lnTo>
                  <a:pt x="2940" y="679"/>
                </a:lnTo>
                <a:lnTo>
                  <a:pt x="3006" y="688"/>
                </a:lnTo>
                <a:lnTo>
                  <a:pt x="3071" y="699"/>
                </a:lnTo>
                <a:lnTo>
                  <a:pt x="3136" y="711"/>
                </a:lnTo>
                <a:lnTo>
                  <a:pt x="3200" y="725"/>
                </a:lnTo>
                <a:lnTo>
                  <a:pt x="3263" y="742"/>
                </a:lnTo>
                <a:lnTo>
                  <a:pt x="3326" y="759"/>
                </a:lnTo>
                <a:lnTo>
                  <a:pt x="3389" y="778"/>
                </a:lnTo>
                <a:lnTo>
                  <a:pt x="3451" y="799"/>
                </a:lnTo>
                <a:lnTo>
                  <a:pt x="3512" y="823"/>
                </a:lnTo>
                <a:lnTo>
                  <a:pt x="3573" y="848"/>
                </a:lnTo>
                <a:lnTo>
                  <a:pt x="3632" y="874"/>
                </a:lnTo>
                <a:lnTo>
                  <a:pt x="3691" y="903"/>
                </a:lnTo>
                <a:lnTo>
                  <a:pt x="3710" y="912"/>
                </a:lnTo>
                <a:lnTo>
                  <a:pt x="3729" y="921"/>
                </a:lnTo>
                <a:lnTo>
                  <a:pt x="3750" y="927"/>
                </a:lnTo>
                <a:lnTo>
                  <a:pt x="3770" y="931"/>
                </a:lnTo>
                <a:lnTo>
                  <a:pt x="3791" y="936"/>
                </a:lnTo>
                <a:lnTo>
                  <a:pt x="3811" y="938"/>
                </a:lnTo>
                <a:lnTo>
                  <a:pt x="3831" y="939"/>
                </a:lnTo>
                <a:lnTo>
                  <a:pt x="3852" y="939"/>
                </a:lnTo>
                <a:lnTo>
                  <a:pt x="3871" y="938"/>
                </a:lnTo>
                <a:lnTo>
                  <a:pt x="3891" y="936"/>
                </a:lnTo>
                <a:lnTo>
                  <a:pt x="3911" y="931"/>
                </a:lnTo>
                <a:lnTo>
                  <a:pt x="3931" y="927"/>
                </a:lnTo>
                <a:lnTo>
                  <a:pt x="3949" y="921"/>
                </a:lnTo>
                <a:lnTo>
                  <a:pt x="3968" y="913"/>
                </a:lnTo>
                <a:lnTo>
                  <a:pt x="3987" y="904"/>
                </a:lnTo>
                <a:lnTo>
                  <a:pt x="4005" y="896"/>
                </a:lnTo>
                <a:lnTo>
                  <a:pt x="4042" y="922"/>
                </a:lnTo>
                <a:lnTo>
                  <a:pt x="4080" y="949"/>
                </a:lnTo>
                <a:lnTo>
                  <a:pt x="4116" y="977"/>
                </a:lnTo>
                <a:lnTo>
                  <a:pt x="4153" y="1007"/>
                </a:lnTo>
                <a:lnTo>
                  <a:pt x="4188" y="1037"/>
                </a:lnTo>
                <a:lnTo>
                  <a:pt x="4224" y="1067"/>
                </a:lnTo>
                <a:lnTo>
                  <a:pt x="4258" y="1100"/>
                </a:lnTo>
                <a:lnTo>
                  <a:pt x="4291" y="1132"/>
                </a:lnTo>
                <a:lnTo>
                  <a:pt x="4323" y="1166"/>
                </a:lnTo>
                <a:lnTo>
                  <a:pt x="4355" y="1200"/>
                </a:lnTo>
                <a:lnTo>
                  <a:pt x="4387" y="1235"/>
                </a:lnTo>
                <a:lnTo>
                  <a:pt x="4418" y="1271"/>
                </a:lnTo>
                <a:lnTo>
                  <a:pt x="4447" y="1308"/>
                </a:lnTo>
                <a:lnTo>
                  <a:pt x="4476" y="1345"/>
                </a:lnTo>
                <a:lnTo>
                  <a:pt x="4503" y="1384"/>
                </a:lnTo>
                <a:lnTo>
                  <a:pt x="4530" y="1423"/>
                </a:lnTo>
                <a:lnTo>
                  <a:pt x="4557" y="1464"/>
                </a:lnTo>
                <a:lnTo>
                  <a:pt x="4582" y="1505"/>
                </a:lnTo>
                <a:lnTo>
                  <a:pt x="4606" y="1547"/>
                </a:lnTo>
                <a:lnTo>
                  <a:pt x="4630" y="1590"/>
                </a:lnTo>
                <a:lnTo>
                  <a:pt x="4652" y="1633"/>
                </a:lnTo>
                <a:lnTo>
                  <a:pt x="4674" y="1677"/>
                </a:lnTo>
                <a:lnTo>
                  <a:pt x="4694" y="1724"/>
                </a:lnTo>
                <a:lnTo>
                  <a:pt x="4714" y="1770"/>
                </a:lnTo>
                <a:lnTo>
                  <a:pt x="4732" y="1817"/>
                </a:lnTo>
                <a:lnTo>
                  <a:pt x="4749" y="1864"/>
                </a:lnTo>
                <a:lnTo>
                  <a:pt x="4765" y="1913"/>
                </a:lnTo>
                <a:lnTo>
                  <a:pt x="4780" y="1963"/>
                </a:lnTo>
                <a:lnTo>
                  <a:pt x="4794" y="2013"/>
                </a:lnTo>
                <a:lnTo>
                  <a:pt x="4807" y="2064"/>
                </a:lnTo>
                <a:lnTo>
                  <a:pt x="4819" y="2117"/>
                </a:lnTo>
                <a:lnTo>
                  <a:pt x="4828" y="2170"/>
                </a:lnTo>
                <a:lnTo>
                  <a:pt x="4832" y="2186"/>
                </a:lnTo>
                <a:lnTo>
                  <a:pt x="4838" y="2202"/>
                </a:lnTo>
                <a:lnTo>
                  <a:pt x="4845" y="2217"/>
                </a:lnTo>
                <a:lnTo>
                  <a:pt x="4853" y="2231"/>
                </a:lnTo>
                <a:lnTo>
                  <a:pt x="4863" y="2243"/>
                </a:lnTo>
                <a:lnTo>
                  <a:pt x="4873" y="2255"/>
                </a:lnTo>
                <a:lnTo>
                  <a:pt x="4885" y="2266"/>
                </a:lnTo>
                <a:lnTo>
                  <a:pt x="4898" y="2276"/>
                </a:lnTo>
                <a:lnTo>
                  <a:pt x="4911" y="2284"/>
                </a:lnTo>
                <a:lnTo>
                  <a:pt x="4926" y="2292"/>
                </a:lnTo>
                <a:lnTo>
                  <a:pt x="4941" y="2297"/>
                </a:lnTo>
                <a:lnTo>
                  <a:pt x="4956" y="2301"/>
                </a:lnTo>
                <a:lnTo>
                  <a:pt x="4972" y="2305"/>
                </a:lnTo>
                <a:lnTo>
                  <a:pt x="4989" y="2306"/>
                </a:lnTo>
                <a:lnTo>
                  <a:pt x="5005" y="2305"/>
                </a:lnTo>
                <a:lnTo>
                  <a:pt x="5022" y="2302"/>
                </a:lnTo>
                <a:lnTo>
                  <a:pt x="5038" y="2299"/>
                </a:lnTo>
                <a:lnTo>
                  <a:pt x="5054" y="2294"/>
                </a:lnTo>
                <a:lnTo>
                  <a:pt x="5069" y="2286"/>
                </a:lnTo>
                <a:lnTo>
                  <a:pt x="5083" y="2278"/>
                </a:lnTo>
                <a:lnTo>
                  <a:pt x="5096" y="2268"/>
                </a:lnTo>
                <a:lnTo>
                  <a:pt x="5108" y="2258"/>
                </a:lnTo>
                <a:lnTo>
                  <a:pt x="5119" y="2247"/>
                </a:lnTo>
                <a:lnTo>
                  <a:pt x="5128" y="2234"/>
                </a:lnTo>
                <a:lnTo>
                  <a:pt x="5137" y="2220"/>
                </a:lnTo>
                <a:lnTo>
                  <a:pt x="5144" y="2206"/>
                </a:lnTo>
                <a:lnTo>
                  <a:pt x="5150" y="2191"/>
                </a:lnTo>
                <a:lnTo>
                  <a:pt x="5154" y="2175"/>
                </a:lnTo>
                <a:lnTo>
                  <a:pt x="5157" y="2159"/>
                </a:lnTo>
                <a:lnTo>
                  <a:pt x="5158" y="2143"/>
                </a:lnTo>
                <a:lnTo>
                  <a:pt x="5157" y="2126"/>
                </a:lnTo>
                <a:lnTo>
                  <a:pt x="5155" y="2109"/>
                </a:lnTo>
                <a:lnTo>
                  <a:pt x="5143" y="2046"/>
                </a:lnTo>
                <a:lnTo>
                  <a:pt x="5129" y="1985"/>
                </a:lnTo>
                <a:lnTo>
                  <a:pt x="5114" y="1924"/>
                </a:lnTo>
                <a:lnTo>
                  <a:pt x="5097" y="1864"/>
                </a:lnTo>
                <a:lnTo>
                  <a:pt x="5079" y="1805"/>
                </a:lnTo>
                <a:lnTo>
                  <a:pt x="5060" y="1748"/>
                </a:lnTo>
                <a:lnTo>
                  <a:pt x="5039" y="1691"/>
                </a:lnTo>
                <a:lnTo>
                  <a:pt x="5018" y="1636"/>
                </a:lnTo>
                <a:lnTo>
                  <a:pt x="4994" y="1581"/>
                </a:lnTo>
                <a:lnTo>
                  <a:pt x="4971" y="1527"/>
                </a:lnTo>
                <a:lnTo>
                  <a:pt x="4945" y="1475"/>
                </a:lnTo>
                <a:lnTo>
                  <a:pt x="4918" y="1423"/>
                </a:lnTo>
                <a:lnTo>
                  <a:pt x="4890" y="1373"/>
                </a:lnTo>
                <a:lnTo>
                  <a:pt x="4861" y="1324"/>
                </a:lnTo>
                <a:lnTo>
                  <a:pt x="4831" y="1274"/>
                </a:lnTo>
                <a:lnTo>
                  <a:pt x="4800" y="1227"/>
                </a:lnTo>
                <a:lnTo>
                  <a:pt x="4767" y="1181"/>
                </a:lnTo>
                <a:lnTo>
                  <a:pt x="4734" y="1135"/>
                </a:lnTo>
                <a:lnTo>
                  <a:pt x="4700" y="1091"/>
                </a:lnTo>
                <a:lnTo>
                  <a:pt x="4665" y="1048"/>
                </a:lnTo>
                <a:lnTo>
                  <a:pt x="4629" y="1005"/>
                </a:lnTo>
                <a:lnTo>
                  <a:pt x="4591" y="965"/>
                </a:lnTo>
                <a:lnTo>
                  <a:pt x="4553" y="924"/>
                </a:lnTo>
                <a:lnTo>
                  <a:pt x="4514" y="884"/>
                </a:lnTo>
                <a:lnTo>
                  <a:pt x="4474" y="847"/>
                </a:lnTo>
                <a:lnTo>
                  <a:pt x="4434" y="809"/>
                </a:lnTo>
                <a:lnTo>
                  <a:pt x="4392" y="773"/>
                </a:lnTo>
                <a:lnTo>
                  <a:pt x="4350" y="738"/>
                </a:lnTo>
                <a:lnTo>
                  <a:pt x="4306" y="704"/>
                </a:lnTo>
                <a:lnTo>
                  <a:pt x="4262" y="671"/>
                </a:lnTo>
                <a:lnTo>
                  <a:pt x="4218" y="639"/>
                </a:lnTo>
                <a:lnTo>
                  <a:pt x="4172" y="608"/>
                </a:lnTo>
                <a:lnTo>
                  <a:pt x="4172" y="585"/>
                </a:lnTo>
                <a:lnTo>
                  <a:pt x="4170" y="562"/>
                </a:lnTo>
                <a:lnTo>
                  <a:pt x="4166" y="540"/>
                </a:lnTo>
                <a:lnTo>
                  <a:pt x="4160" y="519"/>
                </a:lnTo>
                <a:lnTo>
                  <a:pt x="4154" y="496"/>
                </a:lnTo>
                <a:lnTo>
                  <a:pt x="4145" y="476"/>
                </a:lnTo>
                <a:lnTo>
                  <a:pt x="4136" y="455"/>
                </a:lnTo>
                <a:lnTo>
                  <a:pt x="4125" y="435"/>
                </a:lnTo>
                <a:lnTo>
                  <a:pt x="4113" y="416"/>
                </a:lnTo>
                <a:lnTo>
                  <a:pt x="4099" y="397"/>
                </a:lnTo>
                <a:lnTo>
                  <a:pt x="4084" y="380"/>
                </a:lnTo>
                <a:lnTo>
                  <a:pt x="4068" y="364"/>
                </a:lnTo>
                <a:lnTo>
                  <a:pt x="4050" y="348"/>
                </a:lnTo>
                <a:lnTo>
                  <a:pt x="4032" y="334"/>
                </a:lnTo>
                <a:lnTo>
                  <a:pt x="4011" y="321"/>
                </a:lnTo>
                <a:lnTo>
                  <a:pt x="3990" y="309"/>
                </a:lnTo>
                <a:lnTo>
                  <a:pt x="3952" y="291"/>
                </a:lnTo>
                <a:lnTo>
                  <a:pt x="3914" y="273"/>
                </a:lnTo>
                <a:lnTo>
                  <a:pt x="3876" y="255"/>
                </a:lnTo>
                <a:lnTo>
                  <a:pt x="3838" y="238"/>
                </a:lnTo>
                <a:lnTo>
                  <a:pt x="3759" y="205"/>
                </a:lnTo>
                <a:lnTo>
                  <a:pt x="3680" y="175"/>
                </a:lnTo>
                <a:lnTo>
                  <a:pt x="3600" y="149"/>
                </a:lnTo>
                <a:lnTo>
                  <a:pt x="3519" y="123"/>
                </a:lnTo>
                <a:lnTo>
                  <a:pt x="3437" y="100"/>
                </a:lnTo>
                <a:lnTo>
                  <a:pt x="3355" y="79"/>
                </a:lnTo>
                <a:lnTo>
                  <a:pt x="3272" y="61"/>
                </a:lnTo>
                <a:lnTo>
                  <a:pt x="3188" y="46"/>
                </a:lnTo>
                <a:lnTo>
                  <a:pt x="3104" y="32"/>
                </a:lnTo>
                <a:lnTo>
                  <a:pt x="3020" y="21"/>
                </a:lnTo>
                <a:lnTo>
                  <a:pt x="2935" y="11"/>
                </a:lnTo>
                <a:lnTo>
                  <a:pt x="2850" y="5"/>
                </a:lnTo>
                <a:lnTo>
                  <a:pt x="2766" y="1"/>
                </a:lnTo>
                <a:lnTo>
                  <a:pt x="2681" y="0"/>
                </a:lnTo>
                <a:lnTo>
                  <a:pt x="2596" y="0"/>
                </a:lnTo>
                <a:lnTo>
                  <a:pt x="2511" y="3"/>
                </a:lnTo>
                <a:lnTo>
                  <a:pt x="2427" y="8"/>
                </a:lnTo>
                <a:lnTo>
                  <a:pt x="2342" y="16"/>
                </a:lnTo>
                <a:lnTo>
                  <a:pt x="2258" y="25"/>
                </a:lnTo>
                <a:lnTo>
                  <a:pt x="2174" y="38"/>
                </a:lnTo>
                <a:lnTo>
                  <a:pt x="2091" y="53"/>
                </a:lnTo>
                <a:lnTo>
                  <a:pt x="2009" y="70"/>
                </a:lnTo>
                <a:lnTo>
                  <a:pt x="1926" y="90"/>
                </a:lnTo>
                <a:lnTo>
                  <a:pt x="1845" y="111"/>
                </a:lnTo>
                <a:lnTo>
                  <a:pt x="1764" y="136"/>
                </a:lnTo>
                <a:lnTo>
                  <a:pt x="1685" y="163"/>
                </a:lnTo>
                <a:lnTo>
                  <a:pt x="1645" y="177"/>
                </a:lnTo>
                <a:lnTo>
                  <a:pt x="1607" y="192"/>
                </a:lnTo>
                <a:lnTo>
                  <a:pt x="1567" y="207"/>
                </a:lnTo>
                <a:lnTo>
                  <a:pt x="1529" y="223"/>
                </a:lnTo>
                <a:lnTo>
                  <a:pt x="1490" y="240"/>
                </a:lnTo>
                <a:lnTo>
                  <a:pt x="1453" y="257"/>
                </a:lnTo>
                <a:lnTo>
                  <a:pt x="1415" y="274"/>
                </a:lnTo>
                <a:lnTo>
                  <a:pt x="1377" y="292"/>
                </a:lnTo>
                <a:lnTo>
                  <a:pt x="1356" y="304"/>
                </a:lnTo>
                <a:lnTo>
                  <a:pt x="1336" y="317"/>
                </a:lnTo>
                <a:lnTo>
                  <a:pt x="1316" y="331"/>
                </a:lnTo>
                <a:lnTo>
                  <a:pt x="1298" y="347"/>
                </a:lnTo>
                <a:lnTo>
                  <a:pt x="1282" y="363"/>
                </a:lnTo>
                <a:lnTo>
                  <a:pt x="1267" y="380"/>
                </a:lnTo>
                <a:lnTo>
                  <a:pt x="1253" y="398"/>
                </a:lnTo>
                <a:lnTo>
                  <a:pt x="1240" y="418"/>
                </a:lnTo>
                <a:lnTo>
                  <a:pt x="1230" y="438"/>
                </a:lnTo>
                <a:lnTo>
                  <a:pt x="1220" y="458"/>
                </a:lnTo>
                <a:lnTo>
                  <a:pt x="1211" y="480"/>
                </a:lnTo>
                <a:lnTo>
                  <a:pt x="1205" y="501"/>
                </a:lnTo>
                <a:lnTo>
                  <a:pt x="1200" y="524"/>
                </a:lnTo>
                <a:lnTo>
                  <a:pt x="1195" y="546"/>
                </a:lnTo>
                <a:lnTo>
                  <a:pt x="1193" y="569"/>
                </a:lnTo>
                <a:lnTo>
                  <a:pt x="1192" y="591"/>
                </a:lnTo>
                <a:lnTo>
                  <a:pt x="1147" y="624"/>
                </a:lnTo>
                <a:lnTo>
                  <a:pt x="1102" y="656"/>
                </a:lnTo>
                <a:lnTo>
                  <a:pt x="1057" y="689"/>
                </a:lnTo>
                <a:lnTo>
                  <a:pt x="1014" y="724"/>
                </a:lnTo>
                <a:lnTo>
                  <a:pt x="971" y="760"/>
                </a:lnTo>
                <a:lnTo>
                  <a:pt x="929" y="796"/>
                </a:lnTo>
                <a:lnTo>
                  <a:pt x="889" y="835"/>
                </a:lnTo>
                <a:lnTo>
                  <a:pt x="849" y="873"/>
                </a:lnTo>
                <a:lnTo>
                  <a:pt x="809" y="913"/>
                </a:lnTo>
                <a:lnTo>
                  <a:pt x="771" y="955"/>
                </a:lnTo>
                <a:lnTo>
                  <a:pt x="734" y="997"/>
                </a:lnTo>
                <a:lnTo>
                  <a:pt x="698" y="1041"/>
                </a:lnTo>
                <a:lnTo>
                  <a:pt x="662" y="1085"/>
                </a:lnTo>
                <a:lnTo>
                  <a:pt x="628" y="1131"/>
                </a:lnTo>
                <a:lnTo>
                  <a:pt x="596" y="1178"/>
                </a:lnTo>
                <a:lnTo>
                  <a:pt x="564" y="1225"/>
                </a:lnTo>
                <a:lnTo>
                  <a:pt x="533" y="1274"/>
                </a:lnTo>
                <a:lnTo>
                  <a:pt x="503" y="1325"/>
                </a:lnTo>
                <a:lnTo>
                  <a:pt x="475" y="1376"/>
                </a:lnTo>
                <a:lnTo>
                  <a:pt x="447" y="1428"/>
                </a:lnTo>
                <a:lnTo>
                  <a:pt x="421" y="1481"/>
                </a:lnTo>
                <a:lnTo>
                  <a:pt x="397" y="1536"/>
                </a:lnTo>
                <a:lnTo>
                  <a:pt x="373" y="1592"/>
                </a:lnTo>
                <a:lnTo>
                  <a:pt x="351" y="1648"/>
                </a:lnTo>
                <a:lnTo>
                  <a:pt x="329" y="1706"/>
                </a:lnTo>
                <a:lnTo>
                  <a:pt x="310" y="1765"/>
                </a:lnTo>
                <a:lnTo>
                  <a:pt x="292" y="1825"/>
                </a:lnTo>
                <a:lnTo>
                  <a:pt x="274" y="1886"/>
                </a:lnTo>
                <a:lnTo>
                  <a:pt x="259" y="1950"/>
                </a:lnTo>
                <a:lnTo>
                  <a:pt x="245" y="2013"/>
                </a:lnTo>
                <a:lnTo>
                  <a:pt x="233" y="2077"/>
                </a:lnTo>
                <a:lnTo>
                  <a:pt x="222" y="2143"/>
                </a:lnTo>
                <a:lnTo>
                  <a:pt x="220" y="2160"/>
                </a:lnTo>
                <a:lnTo>
                  <a:pt x="220" y="2177"/>
                </a:lnTo>
                <a:lnTo>
                  <a:pt x="222" y="2193"/>
                </a:lnTo>
                <a:lnTo>
                  <a:pt x="225" y="2209"/>
                </a:lnTo>
                <a:lnTo>
                  <a:pt x="229" y="2224"/>
                </a:lnTo>
                <a:lnTo>
                  <a:pt x="236" y="2239"/>
                </a:lnTo>
                <a:lnTo>
                  <a:pt x="243" y="2253"/>
                </a:lnTo>
                <a:lnTo>
                  <a:pt x="252" y="2266"/>
                </a:lnTo>
                <a:lnTo>
                  <a:pt x="262" y="2279"/>
                </a:lnTo>
                <a:lnTo>
                  <a:pt x="273" y="2290"/>
                </a:lnTo>
                <a:lnTo>
                  <a:pt x="285" y="2300"/>
                </a:lnTo>
                <a:lnTo>
                  <a:pt x="299" y="2310"/>
                </a:lnTo>
                <a:lnTo>
                  <a:pt x="313" y="2317"/>
                </a:lnTo>
                <a:lnTo>
                  <a:pt x="328" y="2324"/>
                </a:lnTo>
                <a:lnTo>
                  <a:pt x="344" y="2329"/>
                </a:lnTo>
                <a:lnTo>
                  <a:pt x="360" y="2332"/>
                </a:lnTo>
                <a:lnTo>
                  <a:pt x="377" y="2334"/>
                </a:lnTo>
                <a:lnTo>
                  <a:pt x="394" y="2334"/>
                </a:lnTo>
                <a:lnTo>
                  <a:pt x="411" y="2332"/>
                </a:lnTo>
                <a:lnTo>
                  <a:pt x="427" y="2329"/>
                </a:lnTo>
                <a:lnTo>
                  <a:pt x="442" y="2325"/>
                </a:lnTo>
                <a:lnTo>
                  <a:pt x="457" y="2319"/>
                </a:lnTo>
                <a:lnTo>
                  <a:pt x="471" y="2311"/>
                </a:lnTo>
                <a:lnTo>
                  <a:pt x="483" y="2302"/>
                </a:lnTo>
                <a:lnTo>
                  <a:pt x="496" y="2292"/>
                </a:lnTo>
                <a:lnTo>
                  <a:pt x="508" y="2281"/>
                </a:lnTo>
                <a:lnTo>
                  <a:pt x="518" y="2269"/>
                </a:lnTo>
                <a:lnTo>
                  <a:pt x="527" y="2255"/>
                </a:lnTo>
                <a:lnTo>
                  <a:pt x="535" y="2241"/>
                </a:lnTo>
                <a:lnTo>
                  <a:pt x="541" y="2226"/>
                </a:lnTo>
                <a:lnTo>
                  <a:pt x="547" y="2210"/>
                </a:lnTo>
                <a:lnTo>
                  <a:pt x="550" y="2194"/>
                </a:lnTo>
                <a:lnTo>
                  <a:pt x="560" y="2138"/>
                </a:lnTo>
                <a:lnTo>
                  <a:pt x="569" y="2084"/>
                </a:lnTo>
                <a:lnTo>
                  <a:pt x="581" y="2030"/>
                </a:lnTo>
                <a:lnTo>
                  <a:pt x="594" y="1978"/>
                </a:lnTo>
                <a:lnTo>
                  <a:pt x="609" y="1926"/>
                </a:lnTo>
                <a:lnTo>
                  <a:pt x="624" y="1875"/>
                </a:lnTo>
                <a:lnTo>
                  <a:pt x="640" y="1825"/>
                </a:lnTo>
                <a:lnTo>
                  <a:pt x="657" y="1776"/>
                </a:lnTo>
                <a:lnTo>
                  <a:pt x="676" y="1728"/>
                </a:lnTo>
                <a:lnTo>
                  <a:pt x="696" y="1681"/>
                </a:lnTo>
                <a:lnTo>
                  <a:pt x="717" y="1635"/>
                </a:lnTo>
                <a:lnTo>
                  <a:pt x="739" y="1590"/>
                </a:lnTo>
                <a:lnTo>
                  <a:pt x="761" y="1546"/>
                </a:lnTo>
                <a:lnTo>
                  <a:pt x="785" y="1502"/>
                </a:lnTo>
                <a:lnTo>
                  <a:pt x="809" y="1460"/>
                </a:lnTo>
                <a:lnTo>
                  <a:pt x="835" y="1418"/>
                </a:lnTo>
                <a:lnTo>
                  <a:pt x="862" y="1377"/>
                </a:lnTo>
                <a:lnTo>
                  <a:pt x="890" y="1338"/>
                </a:lnTo>
                <a:lnTo>
                  <a:pt x="918" y="1299"/>
                </a:lnTo>
                <a:lnTo>
                  <a:pt x="948" y="1261"/>
                </a:lnTo>
                <a:lnTo>
                  <a:pt x="978" y="1224"/>
                </a:lnTo>
                <a:lnTo>
                  <a:pt x="1009" y="1189"/>
                </a:lnTo>
                <a:lnTo>
                  <a:pt x="1041" y="1153"/>
                </a:lnTo>
                <a:lnTo>
                  <a:pt x="1073" y="1119"/>
                </a:lnTo>
                <a:lnTo>
                  <a:pt x="1106" y="1086"/>
                </a:lnTo>
                <a:lnTo>
                  <a:pt x="1141" y="1053"/>
                </a:lnTo>
                <a:lnTo>
                  <a:pt x="1175" y="1022"/>
                </a:lnTo>
                <a:lnTo>
                  <a:pt x="1210" y="992"/>
                </a:lnTo>
                <a:lnTo>
                  <a:pt x="1247" y="962"/>
                </a:lnTo>
                <a:lnTo>
                  <a:pt x="1284" y="934"/>
                </a:lnTo>
                <a:lnTo>
                  <a:pt x="1322" y="907"/>
                </a:lnTo>
                <a:lnTo>
                  <a:pt x="1359" y="880"/>
                </a:lnTo>
                <a:lnTo>
                  <a:pt x="1377" y="889"/>
                </a:lnTo>
                <a:lnTo>
                  <a:pt x="1396" y="897"/>
                </a:lnTo>
                <a:lnTo>
                  <a:pt x="1414" y="904"/>
                </a:lnTo>
                <a:lnTo>
                  <a:pt x="1433" y="911"/>
                </a:lnTo>
                <a:lnTo>
                  <a:pt x="1453" y="916"/>
                </a:lnTo>
                <a:lnTo>
                  <a:pt x="1473" y="919"/>
                </a:lnTo>
                <a:lnTo>
                  <a:pt x="1492" y="922"/>
                </a:lnTo>
                <a:lnTo>
                  <a:pt x="1513" y="924"/>
                </a:lnTo>
                <a:lnTo>
                  <a:pt x="1533" y="924"/>
                </a:lnTo>
                <a:lnTo>
                  <a:pt x="1553" y="923"/>
                </a:lnTo>
                <a:lnTo>
                  <a:pt x="1574" y="921"/>
                </a:lnTo>
                <a:lnTo>
                  <a:pt x="1594" y="916"/>
                </a:lnTo>
                <a:lnTo>
                  <a:pt x="1614" y="912"/>
                </a:lnTo>
                <a:lnTo>
                  <a:pt x="1635" y="906"/>
                </a:lnTo>
                <a:lnTo>
                  <a:pt x="1654" y="898"/>
                </a:lnTo>
                <a:lnTo>
                  <a:pt x="1673" y="888"/>
                </a:lnTo>
                <a:close/>
                <a:moveTo>
                  <a:pt x="4977" y="2469"/>
                </a:moveTo>
                <a:lnTo>
                  <a:pt x="4786" y="2469"/>
                </a:lnTo>
                <a:lnTo>
                  <a:pt x="4786" y="4109"/>
                </a:lnTo>
                <a:lnTo>
                  <a:pt x="4977" y="4109"/>
                </a:lnTo>
                <a:lnTo>
                  <a:pt x="4999" y="4109"/>
                </a:lnTo>
                <a:lnTo>
                  <a:pt x="5021" y="4107"/>
                </a:lnTo>
                <a:lnTo>
                  <a:pt x="5043" y="4105"/>
                </a:lnTo>
                <a:lnTo>
                  <a:pt x="5064" y="4100"/>
                </a:lnTo>
                <a:lnTo>
                  <a:pt x="5084" y="4095"/>
                </a:lnTo>
                <a:lnTo>
                  <a:pt x="5105" y="4090"/>
                </a:lnTo>
                <a:lnTo>
                  <a:pt x="5125" y="4083"/>
                </a:lnTo>
                <a:lnTo>
                  <a:pt x="5144" y="4075"/>
                </a:lnTo>
                <a:lnTo>
                  <a:pt x="5164" y="4066"/>
                </a:lnTo>
                <a:lnTo>
                  <a:pt x="5183" y="4056"/>
                </a:lnTo>
                <a:lnTo>
                  <a:pt x="5200" y="4047"/>
                </a:lnTo>
                <a:lnTo>
                  <a:pt x="5218" y="4035"/>
                </a:lnTo>
                <a:lnTo>
                  <a:pt x="5236" y="4023"/>
                </a:lnTo>
                <a:lnTo>
                  <a:pt x="5252" y="4010"/>
                </a:lnTo>
                <a:lnTo>
                  <a:pt x="5268" y="3996"/>
                </a:lnTo>
                <a:lnTo>
                  <a:pt x="5283" y="3982"/>
                </a:lnTo>
                <a:lnTo>
                  <a:pt x="5297" y="3967"/>
                </a:lnTo>
                <a:lnTo>
                  <a:pt x="5311" y="3951"/>
                </a:lnTo>
                <a:lnTo>
                  <a:pt x="5323" y="3935"/>
                </a:lnTo>
                <a:lnTo>
                  <a:pt x="5335" y="3918"/>
                </a:lnTo>
                <a:lnTo>
                  <a:pt x="5346" y="3901"/>
                </a:lnTo>
                <a:lnTo>
                  <a:pt x="5357" y="3883"/>
                </a:lnTo>
                <a:lnTo>
                  <a:pt x="5366" y="3863"/>
                </a:lnTo>
                <a:lnTo>
                  <a:pt x="5375" y="3845"/>
                </a:lnTo>
                <a:lnTo>
                  <a:pt x="5382" y="3825"/>
                </a:lnTo>
                <a:lnTo>
                  <a:pt x="5390" y="3805"/>
                </a:lnTo>
                <a:lnTo>
                  <a:pt x="5395" y="3784"/>
                </a:lnTo>
                <a:lnTo>
                  <a:pt x="5401" y="3764"/>
                </a:lnTo>
                <a:lnTo>
                  <a:pt x="5404" y="3742"/>
                </a:lnTo>
                <a:lnTo>
                  <a:pt x="5407" y="3721"/>
                </a:lnTo>
                <a:lnTo>
                  <a:pt x="5408" y="3699"/>
                </a:lnTo>
                <a:lnTo>
                  <a:pt x="5409" y="3677"/>
                </a:lnTo>
                <a:lnTo>
                  <a:pt x="5409" y="2902"/>
                </a:lnTo>
                <a:lnTo>
                  <a:pt x="5408" y="2879"/>
                </a:lnTo>
                <a:lnTo>
                  <a:pt x="5407" y="2858"/>
                </a:lnTo>
                <a:lnTo>
                  <a:pt x="5404" y="2836"/>
                </a:lnTo>
                <a:lnTo>
                  <a:pt x="5401" y="2815"/>
                </a:lnTo>
                <a:lnTo>
                  <a:pt x="5395" y="2793"/>
                </a:lnTo>
                <a:lnTo>
                  <a:pt x="5390" y="2773"/>
                </a:lnTo>
                <a:lnTo>
                  <a:pt x="5382" y="2754"/>
                </a:lnTo>
                <a:lnTo>
                  <a:pt x="5375" y="2733"/>
                </a:lnTo>
                <a:lnTo>
                  <a:pt x="5366" y="2714"/>
                </a:lnTo>
                <a:lnTo>
                  <a:pt x="5357" y="2696"/>
                </a:lnTo>
                <a:lnTo>
                  <a:pt x="5346" y="2678"/>
                </a:lnTo>
                <a:lnTo>
                  <a:pt x="5335" y="2661"/>
                </a:lnTo>
                <a:lnTo>
                  <a:pt x="5323" y="2643"/>
                </a:lnTo>
                <a:lnTo>
                  <a:pt x="5311" y="2627"/>
                </a:lnTo>
                <a:lnTo>
                  <a:pt x="5297" y="2611"/>
                </a:lnTo>
                <a:lnTo>
                  <a:pt x="5283" y="2596"/>
                </a:lnTo>
                <a:lnTo>
                  <a:pt x="5268" y="2582"/>
                </a:lnTo>
                <a:lnTo>
                  <a:pt x="5252" y="2568"/>
                </a:lnTo>
                <a:lnTo>
                  <a:pt x="5236" y="2555"/>
                </a:lnTo>
                <a:lnTo>
                  <a:pt x="5218" y="2544"/>
                </a:lnTo>
                <a:lnTo>
                  <a:pt x="5200" y="2532"/>
                </a:lnTo>
                <a:lnTo>
                  <a:pt x="5183" y="2521"/>
                </a:lnTo>
                <a:lnTo>
                  <a:pt x="5164" y="2511"/>
                </a:lnTo>
                <a:lnTo>
                  <a:pt x="5144" y="2503"/>
                </a:lnTo>
                <a:lnTo>
                  <a:pt x="5125" y="2495"/>
                </a:lnTo>
                <a:lnTo>
                  <a:pt x="5105" y="2489"/>
                </a:lnTo>
                <a:lnTo>
                  <a:pt x="5084" y="2483"/>
                </a:lnTo>
                <a:lnTo>
                  <a:pt x="5064" y="2478"/>
                </a:lnTo>
                <a:lnTo>
                  <a:pt x="5043" y="2474"/>
                </a:lnTo>
                <a:lnTo>
                  <a:pt x="5021" y="2472"/>
                </a:lnTo>
                <a:lnTo>
                  <a:pt x="4999" y="2470"/>
                </a:lnTo>
                <a:lnTo>
                  <a:pt x="4977" y="2469"/>
                </a:lnTo>
                <a:close/>
                <a:moveTo>
                  <a:pt x="4446" y="2300"/>
                </a:moveTo>
                <a:lnTo>
                  <a:pt x="4446" y="2300"/>
                </a:lnTo>
                <a:lnTo>
                  <a:pt x="4465" y="2301"/>
                </a:lnTo>
                <a:lnTo>
                  <a:pt x="4484" y="2305"/>
                </a:lnTo>
                <a:lnTo>
                  <a:pt x="4503" y="2310"/>
                </a:lnTo>
                <a:lnTo>
                  <a:pt x="4522" y="2316"/>
                </a:lnTo>
                <a:lnTo>
                  <a:pt x="4539" y="2325"/>
                </a:lnTo>
                <a:lnTo>
                  <a:pt x="4555" y="2335"/>
                </a:lnTo>
                <a:lnTo>
                  <a:pt x="4570" y="2345"/>
                </a:lnTo>
                <a:lnTo>
                  <a:pt x="4584" y="2358"/>
                </a:lnTo>
                <a:lnTo>
                  <a:pt x="4597" y="2372"/>
                </a:lnTo>
                <a:lnTo>
                  <a:pt x="4607" y="2387"/>
                </a:lnTo>
                <a:lnTo>
                  <a:pt x="4617" y="2403"/>
                </a:lnTo>
                <a:lnTo>
                  <a:pt x="4626" y="2420"/>
                </a:lnTo>
                <a:lnTo>
                  <a:pt x="4632" y="2439"/>
                </a:lnTo>
                <a:lnTo>
                  <a:pt x="4637" y="2457"/>
                </a:lnTo>
                <a:lnTo>
                  <a:pt x="4641" y="2477"/>
                </a:lnTo>
                <a:lnTo>
                  <a:pt x="4641" y="2496"/>
                </a:lnTo>
                <a:lnTo>
                  <a:pt x="4641" y="4090"/>
                </a:lnTo>
                <a:lnTo>
                  <a:pt x="4641" y="4109"/>
                </a:lnTo>
                <a:lnTo>
                  <a:pt x="4637" y="4128"/>
                </a:lnTo>
                <a:lnTo>
                  <a:pt x="4632" y="4147"/>
                </a:lnTo>
                <a:lnTo>
                  <a:pt x="4626" y="4166"/>
                </a:lnTo>
                <a:lnTo>
                  <a:pt x="4617" y="4183"/>
                </a:lnTo>
                <a:lnTo>
                  <a:pt x="4607" y="4199"/>
                </a:lnTo>
                <a:lnTo>
                  <a:pt x="4597" y="4214"/>
                </a:lnTo>
                <a:lnTo>
                  <a:pt x="4584" y="4228"/>
                </a:lnTo>
                <a:lnTo>
                  <a:pt x="4570" y="4241"/>
                </a:lnTo>
                <a:lnTo>
                  <a:pt x="4555" y="4251"/>
                </a:lnTo>
                <a:lnTo>
                  <a:pt x="4539" y="4261"/>
                </a:lnTo>
                <a:lnTo>
                  <a:pt x="4522" y="4270"/>
                </a:lnTo>
                <a:lnTo>
                  <a:pt x="4503" y="4276"/>
                </a:lnTo>
                <a:lnTo>
                  <a:pt x="4484" y="4281"/>
                </a:lnTo>
                <a:lnTo>
                  <a:pt x="4465" y="4285"/>
                </a:lnTo>
                <a:lnTo>
                  <a:pt x="4446" y="4286"/>
                </a:lnTo>
                <a:lnTo>
                  <a:pt x="4175" y="4286"/>
                </a:lnTo>
                <a:lnTo>
                  <a:pt x="4155" y="4285"/>
                </a:lnTo>
                <a:lnTo>
                  <a:pt x="4136" y="4281"/>
                </a:lnTo>
                <a:lnTo>
                  <a:pt x="4117" y="4276"/>
                </a:lnTo>
                <a:lnTo>
                  <a:pt x="4099" y="4270"/>
                </a:lnTo>
                <a:lnTo>
                  <a:pt x="4082" y="4261"/>
                </a:lnTo>
                <a:lnTo>
                  <a:pt x="4066" y="4251"/>
                </a:lnTo>
                <a:lnTo>
                  <a:pt x="4051" y="4241"/>
                </a:lnTo>
                <a:lnTo>
                  <a:pt x="4037" y="4228"/>
                </a:lnTo>
                <a:lnTo>
                  <a:pt x="4024" y="4214"/>
                </a:lnTo>
                <a:lnTo>
                  <a:pt x="4014" y="4199"/>
                </a:lnTo>
                <a:lnTo>
                  <a:pt x="4003" y="4183"/>
                </a:lnTo>
                <a:lnTo>
                  <a:pt x="3995" y="4166"/>
                </a:lnTo>
                <a:lnTo>
                  <a:pt x="3989" y="4147"/>
                </a:lnTo>
                <a:lnTo>
                  <a:pt x="3983" y="4128"/>
                </a:lnTo>
                <a:lnTo>
                  <a:pt x="3980" y="4109"/>
                </a:lnTo>
                <a:lnTo>
                  <a:pt x="3979" y="4090"/>
                </a:lnTo>
                <a:lnTo>
                  <a:pt x="3979" y="2496"/>
                </a:lnTo>
                <a:lnTo>
                  <a:pt x="3980" y="2477"/>
                </a:lnTo>
                <a:lnTo>
                  <a:pt x="3983" y="2457"/>
                </a:lnTo>
                <a:lnTo>
                  <a:pt x="3989" y="2439"/>
                </a:lnTo>
                <a:lnTo>
                  <a:pt x="3995" y="2420"/>
                </a:lnTo>
                <a:lnTo>
                  <a:pt x="4003" y="2403"/>
                </a:lnTo>
                <a:lnTo>
                  <a:pt x="4014" y="2387"/>
                </a:lnTo>
                <a:lnTo>
                  <a:pt x="4024" y="2372"/>
                </a:lnTo>
                <a:lnTo>
                  <a:pt x="4037" y="2358"/>
                </a:lnTo>
                <a:lnTo>
                  <a:pt x="4051" y="2345"/>
                </a:lnTo>
                <a:lnTo>
                  <a:pt x="4066" y="2335"/>
                </a:lnTo>
                <a:lnTo>
                  <a:pt x="4082" y="2325"/>
                </a:lnTo>
                <a:lnTo>
                  <a:pt x="4099" y="2316"/>
                </a:lnTo>
                <a:lnTo>
                  <a:pt x="4117" y="2310"/>
                </a:lnTo>
                <a:lnTo>
                  <a:pt x="4136" y="2305"/>
                </a:lnTo>
                <a:lnTo>
                  <a:pt x="4155" y="2301"/>
                </a:lnTo>
                <a:lnTo>
                  <a:pt x="4175" y="2300"/>
                </a:lnTo>
                <a:lnTo>
                  <a:pt x="4446" y="2300"/>
                </a:lnTo>
                <a:close/>
                <a:moveTo>
                  <a:pt x="432" y="2469"/>
                </a:moveTo>
                <a:lnTo>
                  <a:pt x="623" y="2469"/>
                </a:lnTo>
                <a:lnTo>
                  <a:pt x="623" y="4109"/>
                </a:lnTo>
                <a:lnTo>
                  <a:pt x="432" y="4109"/>
                </a:lnTo>
                <a:lnTo>
                  <a:pt x="411" y="4109"/>
                </a:lnTo>
                <a:lnTo>
                  <a:pt x="388" y="4107"/>
                </a:lnTo>
                <a:lnTo>
                  <a:pt x="367" y="4105"/>
                </a:lnTo>
                <a:lnTo>
                  <a:pt x="345" y="4100"/>
                </a:lnTo>
                <a:lnTo>
                  <a:pt x="325" y="4095"/>
                </a:lnTo>
                <a:lnTo>
                  <a:pt x="304" y="4090"/>
                </a:lnTo>
                <a:lnTo>
                  <a:pt x="284" y="4083"/>
                </a:lnTo>
                <a:lnTo>
                  <a:pt x="265" y="4075"/>
                </a:lnTo>
                <a:lnTo>
                  <a:pt x="245" y="4066"/>
                </a:lnTo>
                <a:lnTo>
                  <a:pt x="226" y="4056"/>
                </a:lnTo>
                <a:lnTo>
                  <a:pt x="209" y="4047"/>
                </a:lnTo>
                <a:lnTo>
                  <a:pt x="191" y="4035"/>
                </a:lnTo>
                <a:lnTo>
                  <a:pt x="174" y="4023"/>
                </a:lnTo>
                <a:lnTo>
                  <a:pt x="158" y="4010"/>
                </a:lnTo>
                <a:lnTo>
                  <a:pt x="142" y="3996"/>
                </a:lnTo>
                <a:lnTo>
                  <a:pt x="126" y="3982"/>
                </a:lnTo>
                <a:lnTo>
                  <a:pt x="113" y="3967"/>
                </a:lnTo>
                <a:lnTo>
                  <a:pt x="99" y="3951"/>
                </a:lnTo>
                <a:lnTo>
                  <a:pt x="86" y="3935"/>
                </a:lnTo>
                <a:lnTo>
                  <a:pt x="74" y="3918"/>
                </a:lnTo>
                <a:lnTo>
                  <a:pt x="63" y="3901"/>
                </a:lnTo>
                <a:lnTo>
                  <a:pt x="53" y="3883"/>
                </a:lnTo>
                <a:lnTo>
                  <a:pt x="43" y="3863"/>
                </a:lnTo>
                <a:lnTo>
                  <a:pt x="34" y="3845"/>
                </a:lnTo>
                <a:lnTo>
                  <a:pt x="27" y="3825"/>
                </a:lnTo>
                <a:lnTo>
                  <a:pt x="19" y="3805"/>
                </a:lnTo>
                <a:lnTo>
                  <a:pt x="14" y="3784"/>
                </a:lnTo>
                <a:lnTo>
                  <a:pt x="9" y="3764"/>
                </a:lnTo>
                <a:lnTo>
                  <a:pt x="5" y="3742"/>
                </a:lnTo>
                <a:lnTo>
                  <a:pt x="2" y="3721"/>
                </a:lnTo>
                <a:lnTo>
                  <a:pt x="1" y="3699"/>
                </a:lnTo>
                <a:lnTo>
                  <a:pt x="0" y="3677"/>
                </a:lnTo>
                <a:lnTo>
                  <a:pt x="0" y="2902"/>
                </a:lnTo>
                <a:lnTo>
                  <a:pt x="1" y="2879"/>
                </a:lnTo>
                <a:lnTo>
                  <a:pt x="2" y="2858"/>
                </a:lnTo>
                <a:lnTo>
                  <a:pt x="5" y="2836"/>
                </a:lnTo>
                <a:lnTo>
                  <a:pt x="9" y="2815"/>
                </a:lnTo>
                <a:lnTo>
                  <a:pt x="14" y="2793"/>
                </a:lnTo>
                <a:lnTo>
                  <a:pt x="19" y="2773"/>
                </a:lnTo>
                <a:lnTo>
                  <a:pt x="27" y="2754"/>
                </a:lnTo>
                <a:lnTo>
                  <a:pt x="34" y="2733"/>
                </a:lnTo>
                <a:lnTo>
                  <a:pt x="43" y="2714"/>
                </a:lnTo>
                <a:lnTo>
                  <a:pt x="53" y="2696"/>
                </a:lnTo>
                <a:lnTo>
                  <a:pt x="63" y="2678"/>
                </a:lnTo>
                <a:lnTo>
                  <a:pt x="74" y="2661"/>
                </a:lnTo>
                <a:lnTo>
                  <a:pt x="86" y="2643"/>
                </a:lnTo>
                <a:lnTo>
                  <a:pt x="99" y="2627"/>
                </a:lnTo>
                <a:lnTo>
                  <a:pt x="113" y="2611"/>
                </a:lnTo>
                <a:lnTo>
                  <a:pt x="126" y="2596"/>
                </a:lnTo>
                <a:lnTo>
                  <a:pt x="142" y="2582"/>
                </a:lnTo>
                <a:lnTo>
                  <a:pt x="158" y="2568"/>
                </a:lnTo>
                <a:lnTo>
                  <a:pt x="174" y="2555"/>
                </a:lnTo>
                <a:lnTo>
                  <a:pt x="191" y="2544"/>
                </a:lnTo>
                <a:lnTo>
                  <a:pt x="209" y="2532"/>
                </a:lnTo>
                <a:lnTo>
                  <a:pt x="226" y="2521"/>
                </a:lnTo>
                <a:lnTo>
                  <a:pt x="245" y="2511"/>
                </a:lnTo>
                <a:lnTo>
                  <a:pt x="265" y="2503"/>
                </a:lnTo>
                <a:lnTo>
                  <a:pt x="284" y="2495"/>
                </a:lnTo>
                <a:lnTo>
                  <a:pt x="304" y="2489"/>
                </a:lnTo>
                <a:lnTo>
                  <a:pt x="325" y="2483"/>
                </a:lnTo>
                <a:lnTo>
                  <a:pt x="345" y="2478"/>
                </a:lnTo>
                <a:lnTo>
                  <a:pt x="367" y="2474"/>
                </a:lnTo>
                <a:lnTo>
                  <a:pt x="388" y="2472"/>
                </a:lnTo>
                <a:lnTo>
                  <a:pt x="411" y="2470"/>
                </a:lnTo>
                <a:lnTo>
                  <a:pt x="432" y="2469"/>
                </a:lnTo>
                <a:close/>
                <a:moveTo>
                  <a:pt x="441" y="2787"/>
                </a:moveTo>
                <a:lnTo>
                  <a:pt x="408" y="2624"/>
                </a:lnTo>
                <a:lnTo>
                  <a:pt x="382" y="2630"/>
                </a:lnTo>
                <a:lnTo>
                  <a:pt x="355" y="2638"/>
                </a:lnTo>
                <a:lnTo>
                  <a:pt x="328" y="2647"/>
                </a:lnTo>
                <a:lnTo>
                  <a:pt x="303" y="2658"/>
                </a:lnTo>
                <a:lnTo>
                  <a:pt x="278" y="2671"/>
                </a:lnTo>
                <a:lnTo>
                  <a:pt x="254" y="2685"/>
                </a:lnTo>
                <a:lnTo>
                  <a:pt x="232" y="2702"/>
                </a:lnTo>
                <a:lnTo>
                  <a:pt x="210" y="2721"/>
                </a:lnTo>
                <a:lnTo>
                  <a:pt x="193" y="2739"/>
                </a:lnTo>
                <a:lnTo>
                  <a:pt x="177" y="2758"/>
                </a:lnTo>
                <a:lnTo>
                  <a:pt x="162" y="2780"/>
                </a:lnTo>
                <a:lnTo>
                  <a:pt x="149" y="2802"/>
                </a:lnTo>
                <a:lnTo>
                  <a:pt x="138" y="2827"/>
                </a:lnTo>
                <a:lnTo>
                  <a:pt x="129" y="2852"/>
                </a:lnTo>
                <a:lnTo>
                  <a:pt x="121" y="2880"/>
                </a:lnTo>
                <a:lnTo>
                  <a:pt x="116" y="2910"/>
                </a:lnTo>
                <a:lnTo>
                  <a:pt x="115" y="2918"/>
                </a:lnTo>
                <a:lnTo>
                  <a:pt x="115" y="2921"/>
                </a:lnTo>
                <a:lnTo>
                  <a:pt x="115" y="3577"/>
                </a:lnTo>
                <a:lnTo>
                  <a:pt x="282" y="3577"/>
                </a:lnTo>
                <a:lnTo>
                  <a:pt x="282" y="2926"/>
                </a:lnTo>
                <a:lnTo>
                  <a:pt x="284" y="2912"/>
                </a:lnTo>
                <a:lnTo>
                  <a:pt x="287" y="2900"/>
                </a:lnTo>
                <a:lnTo>
                  <a:pt x="293" y="2888"/>
                </a:lnTo>
                <a:lnTo>
                  <a:pt x="297" y="2877"/>
                </a:lnTo>
                <a:lnTo>
                  <a:pt x="303" y="2867"/>
                </a:lnTo>
                <a:lnTo>
                  <a:pt x="310" y="2858"/>
                </a:lnTo>
                <a:lnTo>
                  <a:pt x="317" y="2849"/>
                </a:lnTo>
                <a:lnTo>
                  <a:pt x="325" y="2841"/>
                </a:lnTo>
                <a:lnTo>
                  <a:pt x="337" y="2831"/>
                </a:lnTo>
                <a:lnTo>
                  <a:pt x="349" y="2821"/>
                </a:lnTo>
                <a:lnTo>
                  <a:pt x="363" y="2814"/>
                </a:lnTo>
                <a:lnTo>
                  <a:pt x="377" y="2806"/>
                </a:lnTo>
                <a:lnTo>
                  <a:pt x="392" y="2800"/>
                </a:lnTo>
                <a:lnTo>
                  <a:pt x="408" y="2795"/>
                </a:lnTo>
                <a:lnTo>
                  <a:pt x="425" y="2790"/>
                </a:lnTo>
                <a:lnTo>
                  <a:pt x="441" y="27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29" name="图片 28" descr="logo西北大学黑色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" name="文本框 22"/>
          <p:cNvSpPr txBox="1"/>
          <p:nvPr/>
        </p:nvSpPr>
        <p:spPr>
          <a:xfrm>
            <a:off x="1919818" y="984276"/>
            <a:ext cx="6096000" cy="502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65" dirty="0">
                <a:solidFill>
                  <a:prstClr val="black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Project</a:t>
            </a:r>
            <a:r>
              <a:rPr lang="zh-CN" altLang="en-US" sz="2665" dirty="0">
                <a:solidFill>
                  <a:prstClr val="black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查看开始完成时间差异</a:t>
            </a: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3007" y="1716438"/>
            <a:ext cx="7392433" cy="4706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147094" y="81024"/>
            <a:ext cx="883053" cy="963330"/>
          </a:xfrm>
          <a:prstGeom prst="rect">
            <a:avLst/>
          </a:prstGeom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08361" y="270301"/>
            <a:ext cx="33297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00A3A4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5.1</a:t>
            </a:r>
            <a:r>
              <a:rPr lang="zh-CN" altLang="en-US" sz="3200" dirty="0">
                <a:solidFill>
                  <a:srgbClr val="00A3A4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 项目任务控制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A3A4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268766" y="1716438"/>
            <a:ext cx="4224469" cy="764775"/>
            <a:chOff x="980156" y="1247429"/>
            <a:chExt cx="3168352" cy="573581"/>
          </a:xfrm>
        </p:grpSpPr>
        <p:sp>
          <p:nvSpPr>
            <p:cNvPr id="14" name="3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43608" y="1247429"/>
              <a:ext cx="2520902" cy="307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80156" y="1562621"/>
              <a:ext cx="3168352" cy="2583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203019" y="4321355"/>
            <a:ext cx="4224469" cy="602878"/>
            <a:chOff x="980156" y="1367121"/>
            <a:chExt cx="3168352" cy="452158"/>
          </a:xfrm>
        </p:grpSpPr>
        <p:sp>
          <p:nvSpPr>
            <p:cNvPr id="17" name="2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92919" y="1367121"/>
              <a:ext cx="2520902" cy="30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80156" y="1562621"/>
              <a:ext cx="3168352" cy="256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57650" y="3101044"/>
            <a:ext cx="5790769" cy="547427"/>
            <a:chOff x="980156" y="1523755"/>
            <a:chExt cx="4343077" cy="410570"/>
          </a:xfrm>
        </p:grpSpPr>
        <p:sp>
          <p:nvSpPr>
            <p:cNvPr id="20" name="1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802331" y="1626500"/>
              <a:ext cx="2520902" cy="30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80156" y="1523755"/>
              <a:ext cx="3168352" cy="256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sp>
        <p:nvSpPr>
          <p:cNvPr id="27" name="Shape"/>
          <p:cNvSpPr/>
          <p:nvPr/>
        </p:nvSpPr>
        <p:spPr bwMode="auto">
          <a:xfrm>
            <a:off x="5935718" y="4512937"/>
            <a:ext cx="310260" cy="293713"/>
          </a:xfrm>
          <a:custGeom>
            <a:avLst/>
            <a:gdLst>
              <a:gd name="T0" fmla="*/ 576551976 w 5778"/>
              <a:gd name="T1" fmla="*/ 0 h 5471"/>
              <a:gd name="T2" fmla="*/ 587313346 w 5778"/>
              <a:gd name="T3" fmla="*/ 1630345 h 5471"/>
              <a:gd name="T4" fmla="*/ 597313772 w 5778"/>
              <a:gd name="T5" fmla="*/ 5326145 h 5471"/>
              <a:gd name="T6" fmla="*/ 606227510 w 5778"/>
              <a:gd name="T7" fmla="*/ 10761067 h 5471"/>
              <a:gd name="T8" fmla="*/ 613836301 w 5778"/>
              <a:gd name="T9" fmla="*/ 17717886 h 5471"/>
              <a:gd name="T10" fmla="*/ 620141132 w 5778"/>
              <a:gd name="T11" fmla="*/ 26087495 h 5471"/>
              <a:gd name="T12" fmla="*/ 624815273 w 5778"/>
              <a:gd name="T13" fmla="*/ 35544220 h 5471"/>
              <a:gd name="T14" fmla="*/ 627424180 w 5778"/>
              <a:gd name="T15" fmla="*/ 45979283 h 5471"/>
              <a:gd name="T16" fmla="*/ 628076324 w 5778"/>
              <a:gd name="T17" fmla="*/ 382291463 h 5471"/>
              <a:gd name="T18" fmla="*/ 627424180 w 5778"/>
              <a:gd name="T19" fmla="*/ 390552294 h 5471"/>
              <a:gd name="T20" fmla="*/ 624815273 w 5778"/>
              <a:gd name="T21" fmla="*/ 400987358 h 5471"/>
              <a:gd name="T22" fmla="*/ 620141132 w 5778"/>
              <a:gd name="T23" fmla="*/ 410444083 h 5471"/>
              <a:gd name="T24" fmla="*/ 613836301 w 5778"/>
              <a:gd name="T25" fmla="*/ 418814021 h 5471"/>
              <a:gd name="T26" fmla="*/ 606227510 w 5778"/>
              <a:gd name="T27" fmla="*/ 425770511 h 5471"/>
              <a:gd name="T28" fmla="*/ 597313772 w 5778"/>
              <a:gd name="T29" fmla="*/ 431205433 h 5471"/>
              <a:gd name="T30" fmla="*/ 587313346 w 5778"/>
              <a:gd name="T31" fmla="*/ 434901233 h 5471"/>
              <a:gd name="T32" fmla="*/ 576551976 w 5778"/>
              <a:gd name="T33" fmla="*/ 436531907 h 5471"/>
              <a:gd name="T34" fmla="*/ 51633149 w 5778"/>
              <a:gd name="T35" fmla="*/ 436531907 h 5471"/>
              <a:gd name="T36" fmla="*/ 40871778 w 5778"/>
              <a:gd name="T37" fmla="*/ 434901233 h 5471"/>
              <a:gd name="T38" fmla="*/ 30871023 w 5778"/>
              <a:gd name="T39" fmla="*/ 431205433 h 5471"/>
              <a:gd name="T40" fmla="*/ 21957614 w 5778"/>
              <a:gd name="T41" fmla="*/ 425770511 h 5471"/>
              <a:gd name="T42" fmla="*/ 14131223 w 5778"/>
              <a:gd name="T43" fmla="*/ 418814021 h 5471"/>
              <a:gd name="T44" fmla="*/ 7826391 w 5778"/>
              <a:gd name="T45" fmla="*/ 410444083 h 5471"/>
              <a:gd name="T46" fmla="*/ 3369852 w 5778"/>
              <a:gd name="T47" fmla="*/ 400987358 h 5471"/>
              <a:gd name="T48" fmla="*/ 652144 w 5778"/>
              <a:gd name="T49" fmla="*/ 390552294 h 5471"/>
              <a:gd name="T50" fmla="*/ 0 w 5778"/>
              <a:gd name="T51" fmla="*/ 54240444 h 5471"/>
              <a:gd name="T52" fmla="*/ 652144 w 5778"/>
              <a:gd name="T53" fmla="*/ 45979283 h 5471"/>
              <a:gd name="T54" fmla="*/ 3369852 w 5778"/>
              <a:gd name="T55" fmla="*/ 35544220 h 5471"/>
              <a:gd name="T56" fmla="*/ 7826391 w 5778"/>
              <a:gd name="T57" fmla="*/ 26087495 h 5471"/>
              <a:gd name="T58" fmla="*/ 14131223 w 5778"/>
              <a:gd name="T59" fmla="*/ 17717886 h 5471"/>
              <a:gd name="T60" fmla="*/ 21957614 w 5778"/>
              <a:gd name="T61" fmla="*/ 10761067 h 5471"/>
              <a:gd name="T62" fmla="*/ 30871023 w 5778"/>
              <a:gd name="T63" fmla="*/ 5326145 h 5471"/>
              <a:gd name="T64" fmla="*/ 40871778 w 5778"/>
              <a:gd name="T65" fmla="*/ 1630345 h 5471"/>
              <a:gd name="T66" fmla="*/ 51633149 w 5778"/>
              <a:gd name="T67" fmla="*/ 0 h 5471"/>
              <a:gd name="T68" fmla="*/ 154355774 w 5778"/>
              <a:gd name="T69" fmla="*/ 556643094 h 5471"/>
              <a:gd name="T70" fmla="*/ 206749868 w 5778"/>
              <a:gd name="T71" fmla="*/ 548382263 h 5471"/>
              <a:gd name="T72" fmla="*/ 259143962 w 5778"/>
              <a:gd name="T73" fmla="*/ 543273344 h 5471"/>
              <a:gd name="T74" fmla="*/ 384150602 w 5778"/>
              <a:gd name="T75" fmla="*/ 543925679 h 5471"/>
              <a:gd name="T76" fmla="*/ 434370662 w 5778"/>
              <a:gd name="T77" fmla="*/ 549034269 h 5471"/>
              <a:gd name="T78" fmla="*/ 484699193 w 5778"/>
              <a:gd name="T79" fmla="*/ 556643094 h 5471"/>
              <a:gd name="T80" fmla="*/ 154355774 w 5778"/>
              <a:gd name="T81" fmla="*/ 556643094 h 5471"/>
              <a:gd name="T82" fmla="*/ 577856264 w 5778"/>
              <a:gd name="T83" fmla="*/ 339681647 h 5471"/>
              <a:gd name="T84" fmla="*/ 524049081 w 5778"/>
              <a:gd name="T85" fmla="*/ 365117135 h 5471"/>
              <a:gd name="T86" fmla="*/ 517309707 w 5778"/>
              <a:gd name="T87" fmla="*/ 366203922 h 5471"/>
              <a:gd name="T88" fmla="*/ 509700587 w 5778"/>
              <a:gd name="T89" fmla="*/ 370334502 h 5471"/>
              <a:gd name="T90" fmla="*/ 504156700 w 5778"/>
              <a:gd name="T91" fmla="*/ 376965318 h 5471"/>
              <a:gd name="T92" fmla="*/ 501548123 w 5778"/>
              <a:gd name="T93" fmla="*/ 385334927 h 5471"/>
              <a:gd name="T94" fmla="*/ 501874195 w 5778"/>
              <a:gd name="T95" fmla="*/ 392182969 h 5471"/>
              <a:gd name="T96" fmla="*/ 505243718 w 5778"/>
              <a:gd name="T97" fmla="*/ 400226574 h 5471"/>
              <a:gd name="T98" fmla="*/ 511439748 w 5778"/>
              <a:gd name="T99" fmla="*/ 406422280 h 5471"/>
              <a:gd name="T100" fmla="*/ 519483741 w 5778"/>
              <a:gd name="T101" fmla="*/ 409792077 h 5471"/>
              <a:gd name="T102" fmla="*/ 526331916 w 5778"/>
              <a:gd name="T103" fmla="*/ 410009302 h 5471"/>
              <a:gd name="T104" fmla="*/ 534701981 w 5778"/>
              <a:gd name="T105" fmla="*/ 407509396 h 5471"/>
              <a:gd name="T106" fmla="*/ 541441355 w 5778"/>
              <a:gd name="T107" fmla="*/ 402074474 h 5471"/>
              <a:gd name="T108" fmla="*/ 545572152 w 5778"/>
              <a:gd name="T109" fmla="*/ 394465649 h 5471"/>
              <a:gd name="T110" fmla="*/ 546659169 w 5778"/>
              <a:gd name="T111" fmla="*/ 387617608 h 5471"/>
              <a:gd name="T112" fmla="*/ 544811207 w 5778"/>
              <a:gd name="T113" fmla="*/ 378921666 h 5471"/>
              <a:gd name="T114" fmla="*/ 539919465 w 5778"/>
              <a:gd name="T115" fmla="*/ 371747622 h 5471"/>
              <a:gd name="T116" fmla="*/ 532854019 w 5778"/>
              <a:gd name="T117" fmla="*/ 366965035 h 5471"/>
              <a:gd name="T118" fmla="*/ 524049081 w 5778"/>
              <a:gd name="T119" fmla="*/ 365117135 h 547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778" h="5471">
                <a:moveTo>
                  <a:pt x="500" y="0"/>
                </a:moveTo>
                <a:lnTo>
                  <a:pt x="5278" y="0"/>
                </a:lnTo>
                <a:lnTo>
                  <a:pt x="5304" y="0"/>
                </a:lnTo>
                <a:lnTo>
                  <a:pt x="5328" y="2"/>
                </a:lnTo>
                <a:lnTo>
                  <a:pt x="5354" y="5"/>
                </a:lnTo>
                <a:lnTo>
                  <a:pt x="5379" y="10"/>
                </a:lnTo>
                <a:lnTo>
                  <a:pt x="5403" y="15"/>
                </a:lnTo>
                <a:lnTo>
                  <a:pt x="5427" y="22"/>
                </a:lnTo>
                <a:lnTo>
                  <a:pt x="5450" y="30"/>
                </a:lnTo>
                <a:lnTo>
                  <a:pt x="5472" y="39"/>
                </a:lnTo>
                <a:lnTo>
                  <a:pt x="5495" y="49"/>
                </a:lnTo>
                <a:lnTo>
                  <a:pt x="5516" y="60"/>
                </a:lnTo>
                <a:lnTo>
                  <a:pt x="5537" y="72"/>
                </a:lnTo>
                <a:lnTo>
                  <a:pt x="5557" y="85"/>
                </a:lnTo>
                <a:lnTo>
                  <a:pt x="5577" y="99"/>
                </a:lnTo>
                <a:lnTo>
                  <a:pt x="5596" y="113"/>
                </a:lnTo>
                <a:lnTo>
                  <a:pt x="5614" y="130"/>
                </a:lnTo>
                <a:lnTo>
                  <a:pt x="5631" y="146"/>
                </a:lnTo>
                <a:lnTo>
                  <a:pt x="5647" y="163"/>
                </a:lnTo>
                <a:lnTo>
                  <a:pt x="5663" y="181"/>
                </a:lnTo>
                <a:lnTo>
                  <a:pt x="5679" y="200"/>
                </a:lnTo>
                <a:lnTo>
                  <a:pt x="5692" y="220"/>
                </a:lnTo>
                <a:lnTo>
                  <a:pt x="5705" y="240"/>
                </a:lnTo>
                <a:lnTo>
                  <a:pt x="5718" y="261"/>
                </a:lnTo>
                <a:lnTo>
                  <a:pt x="5729" y="283"/>
                </a:lnTo>
                <a:lnTo>
                  <a:pt x="5739" y="305"/>
                </a:lnTo>
                <a:lnTo>
                  <a:pt x="5748" y="327"/>
                </a:lnTo>
                <a:lnTo>
                  <a:pt x="5755" y="351"/>
                </a:lnTo>
                <a:lnTo>
                  <a:pt x="5762" y="374"/>
                </a:lnTo>
                <a:lnTo>
                  <a:pt x="5768" y="399"/>
                </a:lnTo>
                <a:lnTo>
                  <a:pt x="5772" y="423"/>
                </a:lnTo>
                <a:lnTo>
                  <a:pt x="5775" y="448"/>
                </a:lnTo>
                <a:lnTo>
                  <a:pt x="5778" y="473"/>
                </a:lnTo>
                <a:lnTo>
                  <a:pt x="5778" y="499"/>
                </a:lnTo>
                <a:lnTo>
                  <a:pt x="5778" y="3517"/>
                </a:lnTo>
                <a:lnTo>
                  <a:pt x="5778" y="3543"/>
                </a:lnTo>
                <a:lnTo>
                  <a:pt x="5775" y="3568"/>
                </a:lnTo>
                <a:lnTo>
                  <a:pt x="5772" y="3593"/>
                </a:lnTo>
                <a:lnTo>
                  <a:pt x="5768" y="3617"/>
                </a:lnTo>
                <a:lnTo>
                  <a:pt x="5762" y="3642"/>
                </a:lnTo>
                <a:lnTo>
                  <a:pt x="5755" y="3665"/>
                </a:lnTo>
                <a:lnTo>
                  <a:pt x="5748" y="3689"/>
                </a:lnTo>
                <a:lnTo>
                  <a:pt x="5739" y="3711"/>
                </a:lnTo>
                <a:lnTo>
                  <a:pt x="5729" y="3733"/>
                </a:lnTo>
                <a:lnTo>
                  <a:pt x="5718" y="3754"/>
                </a:lnTo>
                <a:lnTo>
                  <a:pt x="5705" y="3776"/>
                </a:lnTo>
                <a:lnTo>
                  <a:pt x="5692" y="3796"/>
                </a:lnTo>
                <a:lnTo>
                  <a:pt x="5679" y="3816"/>
                </a:lnTo>
                <a:lnTo>
                  <a:pt x="5663" y="3835"/>
                </a:lnTo>
                <a:lnTo>
                  <a:pt x="5647" y="3853"/>
                </a:lnTo>
                <a:lnTo>
                  <a:pt x="5631" y="3870"/>
                </a:lnTo>
                <a:lnTo>
                  <a:pt x="5614" y="3887"/>
                </a:lnTo>
                <a:lnTo>
                  <a:pt x="5596" y="3903"/>
                </a:lnTo>
                <a:lnTo>
                  <a:pt x="5577" y="3917"/>
                </a:lnTo>
                <a:lnTo>
                  <a:pt x="5557" y="3932"/>
                </a:lnTo>
                <a:lnTo>
                  <a:pt x="5537" y="3944"/>
                </a:lnTo>
                <a:lnTo>
                  <a:pt x="5516" y="3956"/>
                </a:lnTo>
                <a:lnTo>
                  <a:pt x="5495" y="3967"/>
                </a:lnTo>
                <a:lnTo>
                  <a:pt x="5472" y="3977"/>
                </a:lnTo>
                <a:lnTo>
                  <a:pt x="5450" y="3986"/>
                </a:lnTo>
                <a:lnTo>
                  <a:pt x="5427" y="3994"/>
                </a:lnTo>
                <a:lnTo>
                  <a:pt x="5403" y="4001"/>
                </a:lnTo>
                <a:lnTo>
                  <a:pt x="5379" y="4006"/>
                </a:lnTo>
                <a:lnTo>
                  <a:pt x="5354" y="4011"/>
                </a:lnTo>
                <a:lnTo>
                  <a:pt x="5328" y="4014"/>
                </a:lnTo>
                <a:lnTo>
                  <a:pt x="5304" y="4016"/>
                </a:lnTo>
                <a:lnTo>
                  <a:pt x="5278" y="4016"/>
                </a:lnTo>
                <a:lnTo>
                  <a:pt x="500" y="4016"/>
                </a:lnTo>
                <a:lnTo>
                  <a:pt x="475" y="4016"/>
                </a:lnTo>
                <a:lnTo>
                  <a:pt x="449" y="4014"/>
                </a:lnTo>
                <a:lnTo>
                  <a:pt x="425" y="4011"/>
                </a:lnTo>
                <a:lnTo>
                  <a:pt x="400" y="4006"/>
                </a:lnTo>
                <a:lnTo>
                  <a:pt x="376" y="4001"/>
                </a:lnTo>
                <a:lnTo>
                  <a:pt x="352" y="3994"/>
                </a:lnTo>
                <a:lnTo>
                  <a:pt x="329" y="3986"/>
                </a:lnTo>
                <a:lnTo>
                  <a:pt x="305" y="3977"/>
                </a:lnTo>
                <a:lnTo>
                  <a:pt x="284" y="3967"/>
                </a:lnTo>
                <a:lnTo>
                  <a:pt x="262" y="3956"/>
                </a:lnTo>
                <a:lnTo>
                  <a:pt x="242" y="3944"/>
                </a:lnTo>
                <a:lnTo>
                  <a:pt x="221" y="3932"/>
                </a:lnTo>
                <a:lnTo>
                  <a:pt x="202" y="3917"/>
                </a:lnTo>
                <a:lnTo>
                  <a:pt x="183" y="3903"/>
                </a:lnTo>
                <a:lnTo>
                  <a:pt x="165" y="3887"/>
                </a:lnTo>
                <a:lnTo>
                  <a:pt x="147" y="3870"/>
                </a:lnTo>
                <a:lnTo>
                  <a:pt x="130" y="3853"/>
                </a:lnTo>
                <a:lnTo>
                  <a:pt x="115" y="3835"/>
                </a:lnTo>
                <a:lnTo>
                  <a:pt x="100" y="3816"/>
                </a:lnTo>
                <a:lnTo>
                  <a:pt x="86" y="3796"/>
                </a:lnTo>
                <a:lnTo>
                  <a:pt x="72" y="3776"/>
                </a:lnTo>
                <a:lnTo>
                  <a:pt x="61" y="3754"/>
                </a:lnTo>
                <a:lnTo>
                  <a:pt x="50" y="3733"/>
                </a:lnTo>
                <a:lnTo>
                  <a:pt x="40" y="3711"/>
                </a:lnTo>
                <a:lnTo>
                  <a:pt x="31" y="3689"/>
                </a:lnTo>
                <a:lnTo>
                  <a:pt x="22" y="3665"/>
                </a:lnTo>
                <a:lnTo>
                  <a:pt x="16" y="3642"/>
                </a:lnTo>
                <a:lnTo>
                  <a:pt x="10" y="3617"/>
                </a:lnTo>
                <a:lnTo>
                  <a:pt x="6" y="3593"/>
                </a:lnTo>
                <a:lnTo>
                  <a:pt x="3" y="3568"/>
                </a:lnTo>
                <a:lnTo>
                  <a:pt x="1" y="3543"/>
                </a:lnTo>
                <a:lnTo>
                  <a:pt x="0" y="3517"/>
                </a:lnTo>
                <a:lnTo>
                  <a:pt x="0" y="499"/>
                </a:lnTo>
                <a:lnTo>
                  <a:pt x="1" y="473"/>
                </a:lnTo>
                <a:lnTo>
                  <a:pt x="3" y="448"/>
                </a:lnTo>
                <a:lnTo>
                  <a:pt x="6" y="423"/>
                </a:lnTo>
                <a:lnTo>
                  <a:pt x="10" y="399"/>
                </a:lnTo>
                <a:lnTo>
                  <a:pt x="16" y="374"/>
                </a:lnTo>
                <a:lnTo>
                  <a:pt x="22" y="351"/>
                </a:lnTo>
                <a:lnTo>
                  <a:pt x="31" y="327"/>
                </a:lnTo>
                <a:lnTo>
                  <a:pt x="40" y="305"/>
                </a:lnTo>
                <a:lnTo>
                  <a:pt x="50" y="283"/>
                </a:lnTo>
                <a:lnTo>
                  <a:pt x="61" y="261"/>
                </a:lnTo>
                <a:lnTo>
                  <a:pt x="72" y="240"/>
                </a:lnTo>
                <a:lnTo>
                  <a:pt x="86" y="220"/>
                </a:lnTo>
                <a:lnTo>
                  <a:pt x="100" y="200"/>
                </a:lnTo>
                <a:lnTo>
                  <a:pt x="115" y="181"/>
                </a:lnTo>
                <a:lnTo>
                  <a:pt x="130" y="163"/>
                </a:lnTo>
                <a:lnTo>
                  <a:pt x="147" y="146"/>
                </a:lnTo>
                <a:lnTo>
                  <a:pt x="165" y="130"/>
                </a:lnTo>
                <a:lnTo>
                  <a:pt x="183" y="113"/>
                </a:lnTo>
                <a:lnTo>
                  <a:pt x="202" y="99"/>
                </a:lnTo>
                <a:lnTo>
                  <a:pt x="221" y="85"/>
                </a:lnTo>
                <a:lnTo>
                  <a:pt x="242" y="72"/>
                </a:lnTo>
                <a:lnTo>
                  <a:pt x="262" y="60"/>
                </a:lnTo>
                <a:lnTo>
                  <a:pt x="284" y="49"/>
                </a:lnTo>
                <a:lnTo>
                  <a:pt x="305" y="39"/>
                </a:lnTo>
                <a:lnTo>
                  <a:pt x="329" y="30"/>
                </a:lnTo>
                <a:lnTo>
                  <a:pt x="352" y="22"/>
                </a:lnTo>
                <a:lnTo>
                  <a:pt x="376" y="15"/>
                </a:lnTo>
                <a:lnTo>
                  <a:pt x="400" y="10"/>
                </a:lnTo>
                <a:lnTo>
                  <a:pt x="425" y="5"/>
                </a:lnTo>
                <a:lnTo>
                  <a:pt x="449" y="2"/>
                </a:lnTo>
                <a:lnTo>
                  <a:pt x="475" y="0"/>
                </a:lnTo>
                <a:lnTo>
                  <a:pt x="500" y="0"/>
                </a:lnTo>
                <a:close/>
                <a:moveTo>
                  <a:pt x="1420" y="5121"/>
                </a:moveTo>
                <a:lnTo>
                  <a:pt x="1420" y="5121"/>
                </a:lnTo>
                <a:lnTo>
                  <a:pt x="1541" y="5100"/>
                </a:lnTo>
                <a:lnTo>
                  <a:pt x="1661" y="5080"/>
                </a:lnTo>
                <a:lnTo>
                  <a:pt x="1781" y="5061"/>
                </a:lnTo>
                <a:lnTo>
                  <a:pt x="1902" y="5045"/>
                </a:lnTo>
                <a:lnTo>
                  <a:pt x="2022" y="5031"/>
                </a:lnTo>
                <a:lnTo>
                  <a:pt x="2144" y="5018"/>
                </a:lnTo>
                <a:lnTo>
                  <a:pt x="2264" y="5007"/>
                </a:lnTo>
                <a:lnTo>
                  <a:pt x="2384" y="4998"/>
                </a:lnTo>
                <a:lnTo>
                  <a:pt x="2384" y="4304"/>
                </a:lnTo>
                <a:lnTo>
                  <a:pt x="3534" y="4304"/>
                </a:lnTo>
                <a:lnTo>
                  <a:pt x="3534" y="5004"/>
                </a:lnTo>
                <a:lnTo>
                  <a:pt x="3650" y="5014"/>
                </a:lnTo>
                <a:lnTo>
                  <a:pt x="3766" y="5025"/>
                </a:lnTo>
                <a:lnTo>
                  <a:pt x="3880" y="5037"/>
                </a:lnTo>
                <a:lnTo>
                  <a:pt x="3996" y="5051"/>
                </a:lnTo>
                <a:lnTo>
                  <a:pt x="4112" y="5066"/>
                </a:lnTo>
                <a:lnTo>
                  <a:pt x="4227" y="5083"/>
                </a:lnTo>
                <a:lnTo>
                  <a:pt x="4343" y="5102"/>
                </a:lnTo>
                <a:lnTo>
                  <a:pt x="4459" y="5121"/>
                </a:lnTo>
                <a:lnTo>
                  <a:pt x="4459" y="5471"/>
                </a:lnTo>
                <a:lnTo>
                  <a:pt x="1420" y="5471"/>
                </a:lnTo>
                <a:lnTo>
                  <a:pt x="1420" y="5121"/>
                </a:lnTo>
                <a:close/>
                <a:moveTo>
                  <a:pt x="443" y="467"/>
                </a:moveTo>
                <a:lnTo>
                  <a:pt x="443" y="3125"/>
                </a:lnTo>
                <a:lnTo>
                  <a:pt x="5316" y="3125"/>
                </a:lnTo>
                <a:lnTo>
                  <a:pt x="5316" y="467"/>
                </a:lnTo>
                <a:lnTo>
                  <a:pt x="443" y="467"/>
                </a:lnTo>
                <a:close/>
                <a:moveTo>
                  <a:pt x="4821" y="3359"/>
                </a:moveTo>
                <a:lnTo>
                  <a:pt x="4821" y="3359"/>
                </a:lnTo>
                <a:lnTo>
                  <a:pt x="4800" y="3360"/>
                </a:lnTo>
                <a:lnTo>
                  <a:pt x="4779" y="3363"/>
                </a:lnTo>
                <a:lnTo>
                  <a:pt x="4759" y="3369"/>
                </a:lnTo>
                <a:lnTo>
                  <a:pt x="4740" y="3376"/>
                </a:lnTo>
                <a:lnTo>
                  <a:pt x="4722" y="3384"/>
                </a:lnTo>
                <a:lnTo>
                  <a:pt x="4705" y="3394"/>
                </a:lnTo>
                <a:lnTo>
                  <a:pt x="4689" y="3407"/>
                </a:lnTo>
                <a:lnTo>
                  <a:pt x="4674" y="3420"/>
                </a:lnTo>
                <a:lnTo>
                  <a:pt x="4661" y="3435"/>
                </a:lnTo>
                <a:lnTo>
                  <a:pt x="4648" y="3450"/>
                </a:lnTo>
                <a:lnTo>
                  <a:pt x="4638" y="3468"/>
                </a:lnTo>
                <a:lnTo>
                  <a:pt x="4630" y="3486"/>
                </a:lnTo>
                <a:lnTo>
                  <a:pt x="4623" y="3505"/>
                </a:lnTo>
                <a:lnTo>
                  <a:pt x="4617" y="3525"/>
                </a:lnTo>
                <a:lnTo>
                  <a:pt x="4614" y="3545"/>
                </a:lnTo>
                <a:lnTo>
                  <a:pt x="4613" y="3566"/>
                </a:lnTo>
                <a:lnTo>
                  <a:pt x="4614" y="3587"/>
                </a:lnTo>
                <a:lnTo>
                  <a:pt x="4617" y="3608"/>
                </a:lnTo>
                <a:lnTo>
                  <a:pt x="4623" y="3629"/>
                </a:lnTo>
                <a:lnTo>
                  <a:pt x="4630" y="3647"/>
                </a:lnTo>
                <a:lnTo>
                  <a:pt x="4638" y="3665"/>
                </a:lnTo>
                <a:lnTo>
                  <a:pt x="4648" y="3682"/>
                </a:lnTo>
                <a:lnTo>
                  <a:pt x="4661" y="3699"/>
                </a:lnTo>
                <a:lnTo>
                  <a:pt x="4674" y="3713"/>
                </a:lnTo>
                <a:lnTo>
                  <a:pt x="4689" y="3727"/>
                </a:lnTo>
                <a:lnTo>
                  <a:pt x="4705" y="3739"/>
                </a:lnTo>
                <a:lnTo>
                  <a:pt x="4722" y="3749"/>
                </a:lnTo>
                <a:lnTo>
                  <a:pt x="4740" y="3758"/>
                </a:lnTo>
                <a:lnTo>
                  <a:pt x="4759" y="3765"/>
                </a:lnTo>
                <a:lnTo>
                  <a:pt x="4779" y="3770"/>
                </a:lnTo>
                <a:lnTo>
                  <a:pt x="4800" y="3772"/>
                </a:lnTo>
                <a:lnTo>
                  <a:pt x="4821" y="3773"/>
                </a:lnTo>
                <a:lnTo>
                  <a:pt x="4842" y="3772"/>
                </a:lnTo>
                <a:lnTo>
                  <a:pt x="4863" y="3770"/>
                </a:lnTo>
                <a:lnTo>
                  <a:pt x="4883" y="3765"/>
                </a:lnTo>
                <a:lnTo>
                  <a:pt x="4902" y="3758"/>
                </a:lnTo>
                <a:lnTo>
                  <a:pt x="4919" y="3749"/>
                </a:lnTo>
                <a:lnTo>
                  <a:pt x="4937" y="3739"/>
                </a:lnTo>
                <a:lnTo>
                  <a:pt x="4953" y="3727"/>
                </a:lnTo>
                <a:lnTo>
                  <a:pt x="4967" y="3713"/>
                </a:lnTo>
                <a:lnTo>
                  <a:pt x="4981" y="3699"/>
                </a:lnTo>
                <a:lnTo>
                  <a:pt x="4993" y="3682"/>
                </a:lnTo>
                <a:lnTo>
                  <a:pt x="5003" y="3665"/>
                </a:lnTo>
                <a:lnTo>
                  <a:pt x="5012" y="3647"/>
                </a:lnTo>
                <a:lnTo>
                  <a:pt x="5019" y="3629"/>
                </a:lnTo>
                <a:lnTo>
                  <a:pt x="5024" y="3608"/>
                </a:lnTo>
                <a:lnTo>
                  <a:pt x="5027" y="3587"/>
                </a:lnTo>
                <a:lnTo>
                  <a:pt x="5029" y="3566"/>
                </a:lnTo>
                <a:lnTo>
                  <a:pt x="5027" y="3545"/>
                </a:lnTo>
                <a:lnTo>
                  <a:pt x="5024" y="3525"/>
                </a:lnTo>
                <a:lnTo>
                  <a:pt x="5019" y="3505"/>
                </a:lnTo>
                <a:lnTo>
                  <a:pt x="5012" y="3486"/>
                </a:lnTo>
                <a:lnTo>
                  <a:pt x="5003" y="3468"/>
                </a:lnTo>
                <a:lnTo>
                  <a:pt x="4993" y="3450"/>
                </a:lnTo>
                <a:lnTo>
                  <a:pt x="4981" y="3435"/>
                </a:lnTo>
                <a:lnTo>
                  <a:pt x="4967" y="3420"/>
                </a:lnTo>
                <a:lnTo>
                  <a:pt x="4953" y="3407"/>
                </a:lnTo>
                <a:lnTo>
                  <a:pt x="4937" y="3394"/>
                </a:lnTo>
                <a:lnTo>
                  <a:pt x="4919" y="3384"/>
                </a:lnTo>
                <a:lnTo>
                  <a:pt x="4902" y="3376"/>
                </a:lnTo>
                <a:lnTo>
                  <a:pt x="4883" y="3369"/>
                </a:lnTo>
                <a:lnTo>
                  <a:pt x="4863" y="3363"/>
                </a:lnTo>
                <a:lnTo>
                  <a:pt x="4842" y="3360"/>
                </a:lnTo>
                <a:lnTo>
                  <a:pt x="4821" y="33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816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8" name="Shape"/>
          <p:cNvSpPr/>
          <p:nvPr/>
        </p:nvSpPr>
        <p:spPr bwMode="auto">
          <a:xfrm>
            <a:off x="5907850" y="5635401"/>
            <a:ext cx="367433" cy="290884"/>
          </a:xfrm>
          <a:custGeom>
            <a:avLst/>
            <a:gdLst>
              <a:gd name="T0" fmla="*/ 170180704 w 5409"/>
              <a:gd name="T1" fmla="*/ 292095944 h 4286"/>
              <a:gd name="T2" fmla="*/ 177250935 w 5409"/>
              <a:gd name="T3" fmla="*/ 508999929 h 4286"/>
              <a:gd name="T4" fmla="*/ 162490266 w 5409"/>
              <a:gd name="T5" fmla="*/ 528943703 h 4286"/>
              <a:gd name="T6" fmla="*/ 108161314 w 5409"/>
              <a:gd name="T7" fmla="*/ 527828971 h 4286"/>
              <a:gd name="T8" fmla="*/ 95385593 w 5409"/>
              <a:gd name="T9" fmla="*/ 506646254 h 4286"/>
              <a:gd name="T10" fmla="*/ 104068153 w 5409"/>
              <a:gd name="T11" fmla="*/ 290485424 h 4286"/>
              <a:gd name="T12" fmla="*/ 214710300 w 5409"/>
              <a:gd name="T13" fmla="*/ 106779895 h 4286"/>
              <a:gd name="T14" fmla="*/ 299800652 w 5409"/>
              <a:gd name="T15" fmla="*/ 83738940 h 4286"/>
              <a:gd name="T16" fmla="*/ 380921814 w 5409"/>
              <a:gd name="T17" fmla="*/ 86588050 h 4286"/>
              <a:gd name="T18" fmla="*/ 457825491 w 5409"/>
              <a:gd name="T19" fmla="*/ 111858469 h 4286"/>
              <a:gd name="T20" fmla="*/ 485113938 w 5409"/>
              <a:gd name="T21" fmla="*/ 115327227 h 4286"/>
              <a:gd name="T22" fmla="*/ 519472615 w 5409"/>
              <a:gd name="T23" fmla="*/ 128457696 h 4286"/>
              <a:gd name="T24" fmla="*/ 561893644 w 5409"/>
              <a:gd name="T25" fmla="*/ 176273281 h 4286"/>
              <a:gd name="T26" fmla="*/ 591042715 w 5409"/>
              <a:gd name="T27" fmla="*/ 236971618 h 4286"/>
              <a:gd name="T28" fmla="*/ 603198580 w 5409"/>
              <a:gd name="T29" fmla="*/ 277850391 h 4286"/>
              <a:gd name="T30" fmla="*/ 622920560 w 5409"/>
              <a:gd name="T31" fmla="*/ 285158780 h 4286"/>
              <a:gd name="T32" fmla="*/ 638053142 w 5409"/>
              <a:gd name="T33" fmla="*/ 273266902 h 4286"/>
              <a:gd name="T34" fmla="*/ 632223328 w 5409"/>
              <a:gd name="T35" fmla="*/ 230901819 h 4286"/>
              <a:gd name="T36" fmla="*/ 599229390 w 5409"/>
              <a:gd name="T37" fmla="*/ 157816168 h 4286"/>
              <a:gd name="T38" fmla="*/ 549986073 w 5409"/>
              <a:gd name="T39" fmla="*/ 100214308 h 4286"/>
              <a:gd name="T40" fmla="*/ 515999662 w 5409"/>
              <a:gd name="T41" fmla="*/ 64290954 h 4286"/>
              <a:gd name="T42" fmla="*/ 497517745 w 5409"/>
              <a:gd name="T43" fmla="*/ 39763690 h 4286"/>
              <a:gd name="T44" fmla="*/ 426319911 w 5409"/>
              <a:gd name="T45" fmla="*/ 12387315 h 4286"/>
              <a:gd name="T46" fmla="*/ 322003464 w 5409"/>
              <a:gd name="T47" fmla="*/ 0 h 4286"/>
              <a:gd name="T48" fmla="*/ 209004456 w 5409"/>
              <a:gd name="T49" fmla="*/ 20191493 h 4286"/>
              <a:gd name="T50" fmla="*/ 165715277 w 5409"/>
              <a:gd name="T51" fmla="*/ 39268253 h 4286"/>
              <a:gd name="T52" fmla="*/ 148846043 w 5409"/>
              <a:gd name="T53" fmla="*/ 64910249 h 4286"/>
              <a:gd name="T54" fmla="*/ 110270233 w 5409"/>
              <a:gd name="T55" fmla="*/ 103434996 h 4286"/>
              <a:gd name="T56" fmla="*/ 62391303 w 5409"/>
              <a:gd name="T57" fmla="*/ 164133684 h 4286"/>
              <a:gd name="T58" fmla="*/ 32125788 w 5409"/>
              <a:gd name="T59" fmla="*/ 241555107 h 4286"/>
              <a:gd name="T60" fmla="*/ 30141192 w 5409"/>
              <a:gd name="T61" fmla="*/ 279088982 h 4286"/>
              <a:gd name="T62" fmla="*/ 46762485 w 5409"/>
              <a:gd name="T63" fmla="*/ 289122975 h 4286"/>
              <a:gd name="T64" fmla="*/ 65368372 w 5409"/>
              <a:gd name="T65" fmla="*/ 279336700 h 4286"/>
              <a:gd name="T66" fmla="*/ 77399914 w 5409"/>
              <a:gd name="T67" fmla="*/ 232264621 h 4286"/>
              <a:gd name="T68" fmla="*/ 106920899 w 5409"/>
              <a:gd name="T69" fmla="*/ 170575060 h 4286"/>
              <a:gd name="T70" fmla="*/ 150086459 w 5409"/>
              <a:gd name="T71" fmla="*/ 122883334 h 4286"/>
              <a:gd name="T72" fmla="*/ 182708483 w 5409"/>
              <a:gd name="T73" fmla="*/ 113840566 h 4286"/>
              <a:gd name="T74" fmla="*/ 207516098 w 5409"/>
              <a:gd name="T75" fmla="*/ 110000583 h 4286"/>
              <a:gd name="T76" fmla="*/ 633215801 w 5409"/>
              <a:gd name="T77" fmla="*/ 506646254 h 4286"/>
              <a:gd name="T78" fmla="*/ 657031295 w 5409"/>
              <a:gd name="T79" fmla="*/ 491409829 h 4286"/>
              <a:gd name="T80" fmla="*/ 669930987 w 5409"/>
              <a:gd name="T81" fmla="*/ 466263269 h 4286"/>
              <a:gd name="T82" fmla="*/ 669186808 w 5409"/>
              <a:gd name="T83" fmla="*/ 345981328 h 4286"/>
              <a:gd name="T84" fmla="*/ 655294642 w 5409"/>
              <a:gd name="T85" fmla="*/ 321577923 h 4286"/>
              <a:gd name="T86" fmla="*/ 630610998 w 5409"/>
              <a:gd name="T87" fmla="*/ 307580088 h 4286"/>
              <a:gd name="T88" fmla="*/ 558544662 w 5409"/>
              <a:gd name="T89" fmla="*/ 286150005 h 4286"/>
              <a:gd name="T90" fmla="*/ 575165954 w 5409"/>
              <a:gd name="T91" fmla="*/ 304359400 h 4286"/>
              <a:gd name="T92" fmla="*/ 570204290 w 5409"/>
              <a:gd name="T93" fmla="*/ 522006891 h 4286"/>
              <a:gd name="T94" fmla="*/ 517860286 w 5409"/>
              <a:gd name="T95" fmla="*/ 530925800 h 4286"/>
              <a:gd name="T96" fmla="*/ 496525624 w 5409"/>
              <a:gd name="T97" fmla="*/ 518166908 h 4286"/>
              <a:gd name="T98" fmla="*/ 495533150 w 5409"/>
              <a:gd name="T99" fmla="*/ 299776263 h 4286"/>
              <a:gd name="T100" fmla="*/ 515379454 w 5409"/>
              <a:gd name="T101" fmla="*/ 285034921 h 4286"/>
              <a:gd name="T102" fmla="*/ 45522069 w 5409"/>
              <a:gd name="T103" fmla="*/ 508504492 h 4286"/>
              <a:gd name="T104" fmla="*/ 19598009 w 5409"/>
              <a:gd name="T105" fmla="*/ 496736473 h 4286"/>
              <a:gd name="T106" fmla="*/ 3348982 w 5409"/>
              <a:gd name="T107" fmla="*/ 473819729 h 4286"/>
              <a:gd name="T108" fmla="*/ 247942 w 5409"/>
              <a:gd name="T109" fmla="*/ 354033223 h 4286"/>
              <a:gd name="T110" fmla="*/ 10667155 w 5409"/>
              <a:gd name="T111" fmla="*/ 327400003 h 4286"/>
              <a:gd name="T112" fmla="*/ 32870319 w 5409"/>
              <a:gd name="T113" fmla="*/ 310057621 h 4286"/>
              <a:gd name="T114" fmla="*/ 50607704 w 5409"/>
              <a:gd name="T115" fmla="*/ 325046329 h 4286"/>
              <a:gd name="T116" fmla="*/ 23939465 w 5409"/>
              <a:gd name="T117" fmla="*/ 339292234 h 4286"/>
              <a:gd name="T118" fmla="*/ 34978885 w 5409"/>
              <a:gd name="T119" fmla="*/ 443098807 h 4286"/>
              <a:gd name="T120" fmla="*/ 40312463 w 5409"/>
              <a:gd name="T121" fmla="*/ 351927267 h 428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5409" h="4286">
                <a:moveTo>
                  <a:pt x="965" y="2300"/>
                </a:moveTo>
                <a:lnTo>
                  <a:pt x="1234" y="2300"/>
                </a:lnTo>
                <a:lnTo>
                  <a:pt x="1254" y="2301"/>
                </a:lnTo>
                <a:lnTo>
                  <a:pt x="1274" y="2305"/>
                </a:lnTo>
                <a:lnTo>
                  <a:pt x="1292" y="2310"/>
                </a:lnTo>
                <a:lnTo>
                  <a:pt x="1310" y="2316"/>
                </a:lnTo>
                <a:lnTo>
                  <a:pt x="1327" y="2325"/>
                </a:lnTo>
                <a:lnTo>
                  <a:pt x="1343" y="2335"/>
                </a:lnTo>
                <a:lnTo>
                  <a:pt x="1358" y="2345"/>
                </a:lnTo>
                <a:lnTo>
                  <a:pt x="1372" y="2358"/>
                </a:lnTo>
                <a:lnTo>
                  <a:pt x="1385" y="2372"/>
                </a:lnTo>
                <a:lnTo>
                  <a:pt x="1396" y="2387"/>
                </a:lnTo>
                <a:lnTo>
                  <a:pt x="1406" y="2403"/>
                </a:lnTo>
                <a:lnTo>
                  <a:pt x="1414" y="2420"/>
                </a:lnTo>
                <a:lnTo>
                  <a:pt x="1421" y="2439"/>
                </a:lnTo>
                <a:lnTo>
                  <a:pt x="1426" y="2457"/>
                </a:lnTo>
                <a:lnTo>
                  <a:pt x="1429" y="2477"/>
                </a:lnTo>
                <a:lnTo>
                  <a:pt x="1430" y="2496"/>
                </a:lnTo>
                <a:lnTo>
                  <a:pt x="1430" y="4090"/>
                </a:lnTo>
                <a:lnTo>
                  <a:pt x="1429" y="4109"/>
                </a:lnTo>
                <a:lnTo>
                  <a:pt x="1426" y="4128"/>
                </a:lnTo>
                <a:lnTo>
                  <a:pt x="1421" y="4147"/>
                </a:lnTo>
                <a:lnTo>
                  <a:pt x="1414" y="4166"/>
                </a:lnTo>
                <a:lnTo>
                  <a:pt x="1406" y="4183"/>
                </a:lnTo>
                <a:lnTo>
                  <a:pt x="1396" y="4199"/>
                </a:lnTo>
                <a:lnTo>
                  <a:pt x="1385" y="4214"/>
                </a:lnTo>
                <a:lnTo>
                  <a:pt x="1372" y="4228"/>
                </a:lnTo>
                <a:lnTo>
                  <a:pt x="1358" y="4241"/>
                </a:lnTo>
                <a:lnTo>
                  <a:pt x="1343" y="4251"/>
                </a:lnTo>
                <a:lnTo>
                  <a:pt x="1327" y="4261"/>
                </a:lnTo>
                <a:lnTo>
                  <a:pt x="1310" y="4270"/>
                </a:lnTo>
                <a:lnTo>
                  <a:pt x="1292" y="4276"/>
                </a:lnTo>
                <a:lnTo>
                  <a:pt x="1274" y="4281"/>
                </a:lnTo>
                <a:lnTo>
                  <a:pt x="1254" y="4285"/>
                </a:lnTo>
                <a:lnTo>
                  <a:pt x="1234" y="4286"/>
                </a:lnTo>
                <a:lnTo>
                  <a:pt x="965" y="4286"/>
                </a:lnTo>
                <a:lnTo>
                  <a:pt x="944" y="4285"/>
                </a:lnTo>
                <a:lnTo>
                  <a:pt x="925" y="4281"/>
                </a:lnTo>
                <a:lnTo>
                  <a:pt x="906" y="4276"/>
                </a:lnTo>
                <a:lnTo>
                  <a:pt x="888" y="4270"/>
                </a:lnTo>
                <a:lnTo>
                  <a:pt x="872" y="4261"/>
                </a:lnTo>
                <a:lnTo>
                  <a:pt x="854" y="4251"/>
                </a:lnTo>
                <a:lnTo>
                  <a:pt x="839" y="4241"/>
                </a:lnTo>
                <a:lnTo>
                  <a:pt x="825" y="4228"/>
                </a:lnTo>
                <a:lnTo>
                  <a:pt x="814" y="4214"/>
                </a:lnTo>
                <a:lnTo>
                  <a:pt x="802" y="4199"/>
                </a:lnTo>
                <a:lnTo>
                  <a:pt x="792" y="4183"/>
                </a:lnTo>
                <a:lnTo>
                  <a:pt x="784" y="4166"/>
                </a:lnTo>
                <a:lnTo>
                  <a:pt x="777" y="4147"/>
                </a:lnTo>
                <a:lnTo>
                  <a:pt x="773" y="4128"/>
                </a:lnTo>
                <a:lnTo>
                  <a:pt x="770" y="4109"/>
                </a:lnTo>
                <a:lnTo>
                  <a:pt x="769" y="4090"/>
                </a:lnTo>
                <a:lnTo>
                  <a:pt x="769" y="2496"/>
                </a:lnTo>
                <a:lnTo>
                  <a:pt x="770" y="2477"/>
                </a:lnTo>
                <a:lnTo>
                  <a:pt x="773" y="2457"/>
                </a:lnTo>
                <a:lnTo>
                  <a:pt x="777" y="2439"/>
                </a:lnTo>
                <a:lnTo>
                  <a:pt x="784" y="2420"/>
                </a:lnTo>
                <a:lnTo>
                  <a:pt x="792" y="2403"/>
                </a:lnTo>
                <a:lnTo>
                  <a:pt x="802" y="2387"/>
                </a:lnTo>
                <a:lnTo>
                  <a:pt x="814" y="2372"/>
                </a:lnTo>
                <a:lnTo>
                  <a:pt x="825" y="2358"/>
                </a:lnTo>
                <a:lnTo>
                  <a:pt x="839" y="2345"/>
                </a:lnTo>
                <a:lnTo>
                  <a:pt x="854" y="2335"/>
                </a:lnTo>
                <a:lnTo>
                  <a:pt x="872" y="2325"/>
                </a:lnTo>
                <a:lnTo>
                  <a:pt x="888" y="2316"/>
                </a:lnTo>
                <a:lnTo>
                  <a:pt x="906" y="2310"/>
                </a:lnTo>
                <a:lnTo>
                  <a:pt x="925" y="2305"/>
                </a:lnTo>
                <a:lnTo>
                  <a:pt x="944" y="2301"/>
                </a:lnTo>
                <a:lnTo>
                  <a:pt x="965" y="2300"/>
                </a:lnTo>
                <a:close/>
                <a:moveTo>
                  <a:pt x="1673" y="888"/>
                </a:moveTo>
                <a:lnTo>
                  <a:pt x="1673" y="888"/>
                </a:lnTo>
                <a:lnTo>
                  <a:pt x="1731" y="862"/>
                </a:lnTo>
                <a:lnTo>
                  <a:pt x="1790" y="835"/>
                </a:lnTo>
                <a:lnTo>
                  <a:pt x="1850" y="811"/>
                </a:lnTo>
                <a:lnTo>
                  <a:pt x="1911" y="789"/>
                </a:lnTo>
                <a:lnTo>
                  <a:pt x="1972" y="768"/>
                </a:lnTo>
                <a:lnTo>
                  <a:pt x="2035" y="749"/>
                </a:lnTo>
                <a:lnTo>
                  <a:pt x="2097" y="733"/>
                </a:lnTo>
                <a:lnTo>
                  <a:pt x="2160" y="718"/>
                </a:lnTo>
                <a:lnTo>
                  <a:pt x="2223" y="704"/>
                </a:lnTo>
                <a:lnTo>
                  <a:pt x="2288" y="693"/>
                </a:lnTo>
                <a:lnTo>
                  <a:pt x="2352" y="684"/>
                </a:lnTo>
                <a:lnTo>
                  <a:pt x="2417" y="676"/>
                </a:lnTo>
                <a:lnTo>
                  <a:pt x="2482" y="670"/>
                </a:lnTo>
                <a:lnTo>
                  <a:pt x="2547" y="665"/>
                </a:lnTo>
                <a:lnTo>
                  <a:pt x="2612" y="663"/>
                </a:lnTo>
                <a:lnTo>
                  <a:pt x="2678" y="663"/>
                </a:lnTo>
                <a:lnTo>
                  <a:pt x="2744" y="664"/>
                </a:lnTo>
                <a:lnTo>
                  <a:pt x="2810" y="668"/>
                </a:lnTo>
                <a:lnTo>
                  <a:pt x="2875" y="673"/>
                </a:lnTo>
                <a:lnTo>
                  <a:pt x="2940" y="679"/>
                </a:lnTo>
                <a:lnTo>
                  <a:pt x="3006" y="688"/>
                </a:lnTo>
                <a:lnTo>
                  <a:pt x="3071" y="699"/>
                </a:lnTo>
                <a:lnTo>
                  <a:pt x="3136" y="711"/>
                </a:lnTo>
                <a:lnTo>
                  <a:pt x="3200" y="725"/>
                </a:lnTo>
                <a:lnTo>
                  <a:pt x="3263" y="742"/>
                </a:lnTo>
                <a:lnTo>
                  <a:pt x="3326" y="759"/>
                </a:lnTo>
                <a:lnTo>
                  <a:pt x="3389" y="778"/>
                </a:lnTo>
                <a:lnTo>
                  <a:pt x="3451" y="799"/>
                </a:lnTo>
                <a:lnTo>
                  <a:pt x="3512" y="823"/>
                </a:lnTo>
                <a:lnTo>
                  <a:pt x="3573" y="848"/>
                </a:lnTo>
                <a:lnTo>
                  <a:pt x="3632" y="874"/>
                </a:lnTo>
                <a:lnTo>
                  <a:pt x="3691" y="903"/>
                </a:lnTo>
                <a:lnTo>
                  <a:pt x="3710" y="912"/>
                </a:lnTo>
                <a:lnTo>
                  <a:pt x="3729" y="921"/>
                </a:lnTo>
                <a:lnTo>
                  <a:pt x="3750" y="927"/>
                </a:lnTo>
                <a:lnTo>
                  <a:pt x="3770" y="931"/>
                </a:lnTo>
                <a:lnTo>
                  <a:pt x="3791" y="936"/>
                </a:lnTo>
                <a:lnTo>
                  <a:pt x="3811" y="938"/>
                </a:lnTo>
                <a:lnTo>
                  <a:pt x="3831" y="939"/>
                </a:lnTo>
                <a:lnTo>
                  <a:pt x="3852" y="939"/>
                </a:lnTo>
                <a:lnTo>
                  <a:pt x="3871" y="938"/>
                </a:lnTo>
                <a:lnTo>
                  <a:pt x="3891" y="936"/>
                </a:lnTo>
                <a:lnTo>
                  <a:pt x="3911" y="931"/>
                </a:lnTo>
                <a:lnTo>
                  <a:pt x="3931" y="927"/>
                </a:lnTo>
                <a:lnTo>
                  <a:pt x="3949" y="921"/>
                </a:lnTo>
                <a:lnTo>
                  <a:pt x="3968" y="913"/>
                </a:lnTo>
                <a:lnTo>
                  <a:pt x="3987" y="904"/>
                </a:lnTo>
                <a:lnTo>
                  <a:pt x="4005" y="896"/>
                </a:lnTo>
                <a:lnTo>
                  <a:pt x="4042" y="922"/>
                </a:lnTo>
                <a:lnTo>
                  <a:pt x="4080" y="949"/>
                </a:lnTo>
                <a:lnTo>
                  <a:pt x="4116" y="977"/>
                </a:lnTo>
                <a:lnTo>
                  <a:pt x="4153" y="1007"/>
                </a:lnTo>
                <a:lnTo>
                  <a:pt x="4188" y="1037"/>
                </a:lnTo>
                <a:lnTo>
                  <a:pt x="4224" y="1067"/>
                </a:lnTo>
                <a:lnTo>
                  <a:pt x="4258" y="1100"/>
                </a:lnTo>
                <a:lnTo>
                  <a:pt x="4291" y="1132"/>
                </a:lnTo>
                <a:lnTo>
                  <a:pt x="4323" y="1166"/>
                </a:lnTo>
                <a:lnTo>
                  <a:pt x="4355" y="1200"/>
                </a:lnTo>
                <a:lnTo>
                  <a:pt x="4387" y="1235"/>
                </a:lnTo>
                <a:lnTo>
                  <a:pt x="4418" y="1271"/>
                </a:lnTo>
                <a:lnTo>
                  <a:pt x="4447" y="1308"/>
                </a:lnTo>
                <a:lnTo>
                  <a:pt x="4476" y="1345"/>
                </a:lnTo>
                <a:lnTo>
                  <a:pt x="4503" y="1384"/>
                </a:lnTo>
                <a:lnTo>
                  <a:pt x="4530" y="1423"/>
                </a:lnTo>
                <a:lnTo>
                  <a:pt x="4557" y="1464"/>
                </a:lnTo>
                <a:lnTo>
                  <a:pt x="4582" y="1505"/>
                </a:lnTo>
                <a:lnTo>
                  <a:pt x="4606" y="1547"/>
                </a:lnTo>
                <a:lnTo>
                  <a:pt x="4630" y="1590"/>
                </a:lnTo>
                <a:lnTo>
                  <a:pt x="4652" y="1633"/>
                </a:lnTo>
                <a:lnTo>
                  <a:pt x="4674" y="1677"/>
                </a:lnTo>
                <a:lnTo>
                  <a:pt x="4694" y="1724"/>
                </a:lnTo>
                <a:lnTo>
                  <a:pt x="4714" y="1770"/>
                </a:lnTo>
                <a:lnTo>
                  <a:pt x="4732" y="1817"/>
                </a:lnTo>
                <a:lnTo>
                  <a:pt x="4749" y="1864"/>
                </a:lnTo>
                <a:lnTo>
                  <a:pt x="4765" y="1913"/>
                </a:lnTo>
                <a:lnTo>
                  <a:pt x="4780" y="1963"/>
                </a:lnTo>
                <a:lnTo>
                  <a:pt x="4794" y="2013"/>
                </a:lnTo>
                <a:lnTo>
                  <a:pt x="4807" y="2064"/>
                </a:lnTo>
                <a:lnTo>
                  <a:pt x="4819" y="2117"/>
                </a:lnTo>
                <a:lnTo>
                  <a:pt x="4828" y="2170"/>
                </a:lnTo>
                <a:lnTo>
                  <a:pt x="4832" y="2186"/>
                </a:lnTo>
                <a:lnTo>
                  <a:pt x="4838" y="2202"/>
                </a:lnTo>
                <a:lnTo>
                  <a:pt x="4845" y="2217"/>
                </a:lnTo>
                <a:lnTo>
                  <a:pt x="4853" y="2231"/>
                </a:lnTo>
                <a:lnTo>
                  <a:pt x="4863" y="2243"/>
                </a:lnTo>
                <a:lnTo>
                  <a:pt x="4873" y="2255"/>
                </a:lnTo>
                <a:lnTo>
                  <a:pt x="4885" y="2266"/>
                </a:lnTo>
                <a:lnTo>
                  <a:pt x="4898" y="2276"/>
                </a:lnTo>
                <a:lnTo>
                  <a:pt x="4911" y="2284"/>
                </a:lnTo>
                <a:lnTo>
                  <a:pt x="4926" y="2292"/>
                </a:lnTo>
                <a:lnTo>
                  <a:pt x="4941" y="2297"/>
                </a:lnTo>
                <a:lnTo>
                  <a:pt x="4956" y="2301"/>
                </a:lnTo>
                <a:lnTo>
                  <a:pt x="4972" y="2305"/>
                </a:lnTo>
                <a:lnTo>
                  <a:pt x="4989" y="2306"/>
                </a:lnTo>
                <a:lnTo>
                  <a:pt x="5005" y="2305"/>
                </a:lnTo>
                <a:lnTo>
                  <a:pt x="5022" y="2302"/>
                </a:lnTo>
                <a:lnTo>
                  <a:pt x="5038" y="2299"/>
                </a:lnTo>
                <a:lnTo>
                  <a:pt x="5054" y="2294"/>
                </a:lnTo>
                <a:lnTo>
                  <a:pt x="5069" y="2286"/>
                </a:lnTo>
                <a:lnTo>
                  <a:pt x="5083" y="2278"/>
                </a:lnTo>
                <a:lnTo>
                  <a:pt x="5096" y="2268"/>
                </a:lnTo>
                <a:lnTo>
                  <a:pt x="5108" y="2258"/>
                </a:lnTo>
                <a:lnTo>
                  <a:pt x="5119" y="2247"/>
                </a:lnTo>
                <a:lnTo>
                  <a:pt x="5128" y="2234"/>
                </a:lnTo>
                <a:lnTo>
                  <a:pt x="5137" y="2220"/>
                </a:lnTo>
                <a:lnTo>
                  <a:pt x="5144" y="2206"/>
                </a:lnTo>
                <a:lnTo>
                  <a:pt x="5150" y="2191"/>
                </a:lnTo>
                <a:lnTo>
                  <a:pt x="5154" y="2175"/>
                </a:lnTo>
                <a:lnTo>
                  <a:pt x="5157" y="2159"/>
                </a:lnTo>
                <a:lnTo>
                  <a:pt x="5158" y="2143"/>
                </a:lnTo>
                <a:lnTo>
                  <a:pt x="5157" y="2126"/>
                </a:lnTo>
                <a:lnTo>
                  <a:pt x="5155" y="2109"/>
                </a:lnTo>
                <a:lnTo>
                  <a:pt x="5143" y="2046"/>
                </a:lnTo>
                <a:lnTo>
                  <a:pt x="5129" y="1985"/>
                </a:lnTo>
                <a:lnTo>
                  <a:pt x="5114" y="1924"/>
                </a:lnTo>
                <a:lnTo>
                  <a:pt x="5097" y="1864"/>
                </a:lnTo>
                <a:lnTo>
                  <a:pt x="5079" y="1805"/>
                </a:lnTo>
                <a:lnTo>
                  <a:pt x="5060" y="1748"/>
                </a:lnTo>
                <a:lnTo>
                  <a:pt x="5039" y="1691"/>
                </a:lnTo>
                <a:lnTo>
                  <a:pt x="5018" y="1636"/>
                </a:lnTo>
                <a:lnTo>
                  <a:pt x="4994" y="1581"/>
                </a:lnTo>
                <a:lnTo>
                  <a:pt x="4971" y="1527"/>
                </a:lnTo>
                <a:lnTo>
                  <a:pt x="4945" y="1475"/>
                </a:lnTo>
                <a:lnTo>
                  <a:pt x="4918" y="1423"/>
                </a:lnTo>
                <a:lnTo>
                  <a:pt x="4890" y="1373"/>
                </a:lnTo>
                <a:lnTo>
                  <a:pt x="4861" y="1324"/>
                </a:lnTo>
                <a:lnTo>
                  <a:pt x="4831" y="1274"/>
                </a:lnTo>
                <a:lnTo>
                  <a:pt x="4800" y="1227"/>
                </a:lnTo>
                <a:lnTo>
                  <a:pt x="4767" y="1181"/>
                </a:lnTo>
                <a:lnTo>
                  <a:pt x="4734" y="1135"/>
                </a:lnTo>
                <a:lnTo>
                  <a:pt x="4700" y="1091"/>
                </a:lnTo>
                <a:lnTo>
                  <a:pt x="4665" y="1048"/>
                </a:lnTo>
                <a:lnTo>
                  <a:pt x="4629" y="1005"/>
                </a:lnTo>
                <a:lnTo>
                  <a:pt x="4591" y="965"/>
                </a:lnTo>
                <a:lnTo>
                  <a:pt x="4553" y="924"/>
                </a:lnTo>
                <a:lnTo>
                  <a:pt x="4514" y="884"/>
                </a:lnTo>
                <a:lnTo>
                  <a:pt x="4474" y="847"/>
                </a:lnTo>
                <a:lnTo>
                  <a:pt x="4434" y="809"/>
                </a:lnTo>
                <a:lnTo>
                  <a:pt x="4392" y="773"/>
                </a:lnTo>
                <a:lnTo>
                  <a:pt x="4350" y="738"/>
                </a:lnTo>
                <a:lnTo>
                  <a:pt x="4306" y="704"/>
                </a:lnTo>
                <a:lnTo>
                  <a:pt x="4262" y="671"/>
                </a:lnTo>
                <a:lnTo>
                  <a:pt x="4218" y="639"/>
                </a:lnTo>
                <a:lnTo>
                  <a:pt x="4172" y="608"/>
                </a:lnTo>
                <a:lnTo>
                  <a:pt x="4172" y="585"/>
                </a:lnTo>
                <a:lnTo>
                  <a:pt x="4170" y="562"/>
                </a:lnTo>
                <a:lnTo>
                  <a:pt x="4166" y="540"/>
                </a:lnTo>
                <a:lnTo>
                  <a:pt x="4160" y="519"/>
                </a:lnTo>
                <a:lnTo>
                  <a:pt x="4154" y="496"/>
                </a:lnTo>
                <a:lnTo>
                  <a:pt x="4145" y="476"/>
                </a:lnTo>
                <a:lnTo>
                  <a:pt x="4136" y="455"/>
                </a:lnTo>
                <a:lnTo>
                  <a:pt x="4125" y="435"/>
                </a:lnTo>
                <a:lnTo>
                  <a:pt x="4113" y="416"/>
                </a:lnTo>
                <a:lnTo>
                  <a:pt x="4099" y="397"/>
                </a:lnTo>
                <a:lnTo>
                  <a:pt x="4084" y="380"/>
                </a:lnTo>
                <a:lnTo>
                  <a:pt x="4068" y="364"/>
                </a:lnTo>
                <a:lnTo>
                  <a:pt x="4050" y="348"/>
                </a:lnTo>
                <a:lnTo>
                  <a:pt x="4032" y="334"/>
                </a:lnTo>
                <a:lnTo>
                  <a:pt x="4011" y="321"/>
                </a:lnTo>
                <a:lnTo>
                  <a:pt x="3990" y="309"/>
                </a:lnTo>
                <a:lnTo>
                  <a:pt x="3952" y="291"/>
                </a:lnTo>
                <a:lnTo>
                  <a:pt x="3914" y="273"/>
                </a:lnTo>
                <a:lnTo>
                  <a:pt x="3876" y="255"/>
                </a:lnTo>
                <a:lnTo>
                  <a:pt x="3838" y="238"/>
                </a:lnTo>
                <a:lnTo>
                  <a:pt x="3759" y="205"/>
                </a:lnTo>
                <a:lnTo>
                  <a:pt x="3680" y="175"/>
                </a:lnTo>
                <a:lnTo>
                  <a:pt x="3600" y="149"/>
                </a:lnTo>
                <a:lnTo>
                  <a:pt x="3519" y="123"/>
                </a:lnTo>
                <a:lnTo>
                  <a:pt x="3437" y="100"/>
                </a:lnTo>
                <a:lnTo>
                  <a:pt x="3355" y="79"/>
                </a:lnTo>
                <a:lnTo>
                  <a:pt x="3272" y="61"/>
                </a:lnTo>
                <a:lnTo>
                  <a:pt x="3188" y="46"/>
                </a:lnTo>
                <a:lnTo>
                  <a:pt x="3104" y="32"/>
                </a:lnTo>
                <a:lnTo>
                  <a:pt x="3020" y="21"/>
                </a:lnTo>
                <a:lnTo>
                  <a:pt x="2935" y="11"/>
                </a:lnTo>
                <a:lnTo>
                  <a:pt x="2850" y="5"/>
                </a:lnTo>
                <a:lnTo>
                  <a:pt x="2766" y="1"/>
                </a:lnTo>
                <a:lnTo>
                  <a:pt x="2681" y="0"/>
                </a:lnTo>
                <a:lnTo>
                  <a:pt x="2596" y="0"/>
                </a:lnTo>
                <a:lnTo>
                  <a:pt x="2511" y="3"/>
                </a:lnTo>
                <a:lnTo>
                  <a:pt x="2427" y="8"/>
                </a:lnTo>
                <a:lnTo>
                  <a:pt x="2342" y="16"/>
                </a:lnTo>
                <a:lnTo>
                  <a:pt x="2258" y="25"/>
                </a:lnTo>
                <a:lnTo>
                  <a:pt x="2174" y="38"/>
                </a:lnTo>
                <a:lnTo>
                  <a:pt x="2091" y="53"/>
                </a:lnTo>
                <a:lnTo>
                  <a:pt x="2009" y="70"/>
                </a:lnTo>
                <a:lnTo>
                  <a:pt x="1926" y="90"/>
                </a:lnTo>
                <a:lnTo>
                  <a:pt x="1845" y="111"/>
                </a:lnTo>
                <a:lnTo>
                  <a:pt x="1764" y="136"/>
                </a:lnTo>
                <a:lnTo>
                  <a:pt x="1685" y="163"/>
                </a:lnTo>
                <a:lnTo>
                  <a:pt x="1645" y="177"/>
                </a:lnTo>
                <a:lnTo>
                  <a:pt x="1607" y="192"/>
                </a:lnTo>
                <a:lnTo>
                  <a:pt x="1567" y="207"/>
                </a:lnTo>
                <a:lnTo>
                  <a:pt x="1529" y="223"/>
                </a:lnTo>
                <a:lnTo>
                  <a:pt x="1490" y="240"/>
                </a:lnTo>
                <a:lnTo>
                  <a:pt x="1453" y="257"/>
                </a:lnTo>
                <a:lnTo>
                  <a:pt x="1415" y="274"/>
                </a:lnTo>
                <a:lnTo>
                  <a:pt x="1377" y="292"/>
                </a:lnTo>
                <a:lnTo>
                  <a:pt x="1356" y="304"/>
                </a:lnTo>
                <a:lnTo>
                  <a:pt x="1336" y="317"/>
                </a:lnTo>
                <a:lnTo>
                  <a:pt x="1316" y="331"/>
                </a:lnTo>
                <a:lnTo>
                  <a:pt x="1298" y="347"/>
                </a:lnTo>
                <a:lnTo>
                  <a:pt x="1282" y="363"/>
                </a:lnTo>
                <a:lnTo>
                  <a:pt x="1267" y="380"/>
                </a:lnTo>
                <a:lnTo>
                  <a:pt x="1253" y="398"/>
                </a:lnTo>
                <a:lnTo>
                  <a:pt x="1240" y="418"/>
                </a:lnTo>
                <a:lnTo>
                  <a:pt x="1230" y="438"/>
                </a:lnTo>
                <a:lnTo>
                  <a:pt x="1220" y="458"/>
                </a:lnTo>
                <a:lnTo>
                  <a:pt x="1211" y="480"/>
                </a:lnTo>
                <a:lnTo>
                  <a:pt x="1205" y="501"/>
                </a:lnTo>
                <a:lnTo>
                  <a:pt x="1200" y="524"/>
                </a:lnTo>
                <a:lnTo>
                  <a:pt x="1195" y="546"/>
                </a:lnTo>
                <a:lnTo>
                  <a:pt x="1193" y="569"/>
                </a:lnTo>
                <a:lnTo>
                  <a:pt x="1192" y="591"/>
                </a:lnTo>
                <a:lnTo>
                  <a:pt x="1147" y="624"/>
                </a:lnTo>
                <a:lnTo>
                  <a:pt x="1102" y="656"/>
                </a:lnTo>
                <a:lnTo>
                  <a:pt x="1057" y="689"/>
                </a:lnTo>
                <a:lnTo>
                  <a:pt x="1014" y="724"/>
                </a:lnTo>
                <a:lnTo>
                  <a:pt x="971" y="760"/>
                </a:lnTo>
                <a:lnTo>
                  <a:pt x="929" y="796"/>
                </a:lnTo>
                <a:lnTo>
                  <a:pt x="889" y="835"/>
                </a:lnTo>
                <a:lnTo>
                  <a:pt x="849" y="873"/>
                </a:lnTo>
                <a:lnTo>
                  <a:pt x="809" y="913"/>
                </a:lnTo>
                <a:lnTo>
                  <a:pt x="771" y="955"/>
                </a:lnTo>
                <a:lnTo>
                  <a:pt x="734" y="997"/>
                </a:lnTo>
                <a:lnTo>
                  <a:pt x="698" y="1041"/>
                </a:lnTo>
                <a:lnTo>
                  <a:pt x="662" y="1085"/>
                </a:lnTo>
                <a:lnTo>
                  <a:pt x="628" y="1131"/>
                </a:lnTo>
                <a:lnTo>
                  <a:pt x="596" y="1178"/>
                </a:lnTo>
                <a:lnTo>
                  <a:pt x="564" y="1225"/>
                </a:lnTo>
                <a:lnTo>
                  <a:pt x="533" y="1274"/>
                </a:lnTo>
                <a:lnTo>
                  <a:pt x="503" y="1325"/>
                </a:lnTo>
                <a:lnTo>
                  <a:pt x="475" y="1376"/>
                </a:lnTo>
                <a:lnTo>
                  <a:pt x="447" y="1428"/>
                </a:lnTo>
                <a:lnTo>
                  <a:pt x="421" y="1481"/>
                </a:lnTo>
                <a:lnTo>
                  <a:pt x="397" y="1536"/>
                </a:lnTo>
                <a:lnTo>
                  <a:pt x="373" y="1592"/>
                </a:lnTo>
                <a:lnTo>
                  <a:pt x="351" y="1648"/>
                </a:lnTo>
                <a:lnTo>
                  <a:pt x="329" y="1706"/>
                </a:lnTo>
                <a:lnTo>
                  <a:pt x="310" y="1765"/>
                </a:lnTo>
                <a:lnTo>
                  <a:pt x="292" y="1825"/>
                </a:lnTo>
                <a:lnTo>
                  <a:pt x="274" y="1886"/>
                </a:lnTo>
                <a:lnTo>
                  <a:pt x="259" y="1950"/>
                </a:lnTo>
                <a:lnTo>
                  <a:pt x="245" y="2013"/>
                </a:lnTo>
                <a:lnTo>
                  <a:pt x="233" y="2077"/>
                </a:lnTo>
                <a:lnTo>
                  <a:pt x="222" y="2143"/>
                </a:lnTo>
                <a:lnTo>
                  <a:pt x="220" y="2160"/>
                </a:lnTo>
                <a:lnTo>
                  <a:pt x="220" y="2177"/>
                </a:lnTo>
                <a:lnTo>
                  <a:pt x="222" y="2193"/>
                </a:lnTo>
                <a:lnTo>
                  <a:pt x="225" y="2209"/>
                </a:lnTo>
                <a:lnTo>
                  <a:pt x="229" y="2224"/>
                </a:lnTo>
                <a:lnTo>
                  <a:pt x="236" y="2239"/>
                </a:lnTo>
                <a:lnTo>
                  <a:pt x="243" y="2253"/>
                </a:lnTo>
                <a:lnTo>
                  <a:pt x="252" y="2266"/>
                </a:lnTo>
                <a:lnTo>
                  <a:pt x="262" y="2279"/>
                </a:lnTo>
                <a:lnTo>
                  <a:pt x="273" y="2290"/>
                </a:lnTo>
                <a:lnTo>
                  <a:pt x="285" y="2300"/>
                </a:lnTo>
                <a:lnTo>
                  <a:pt x="299" y="2310"/>
                </a:lnTo>
                <a:lnTo>
                  <a:pt x="313" y="2317"/>
                </a:lnTo>
                <a:lnTo>
                  <a:pt x="328" y="2324"/>
                </a:lnTo>
                <a:lnTo>
                  <a:pt x="344" y="2329"/>
                </a:lnTo>
                <a:lnTo>
                  <a:pt x="360" y="2332"/>
                </a:lnTo>
                <a:lnTo>
                  <a:pt x="377" y="2334"/>
                </a:lnTo>
                <a:lnTo>
                  <a:pt x="394" y="2334"/>
                </a:lnTo>
                <a:lnTo>
                  <a:pt x="411" y="2332"/>
                </a:lnTo>
                <a:lnTo>
                  <a:pt x="427" y="2329"/>
                </a:lnTo>
                <a:lnTo>
                  <a:pt x="442" y="2325"/>
                </a:lnTo>
                <a:lnTo>
                  <a:pt x="457" y="2319"/>
                </a:lnTo>
                <a:lnTo>
                  <a:pt x="471" y="2311"/>
                </a:lnTo>
                <a:lnTo>
                  <a:pt x="483" y="2302"/>
                </a:lnTo>
                <a:lnTo>
                  <a:pt x="496" y="2292"/>
                </a:lnTo>
                <a:lnTo>
                  <a:pt x="508" y="2281"/>
                </a:lnTo>
                <a:lnTo>
                  <a:pt x="518" y="2269"/>
                </a:lnTo>
                <a:lnTo>
                  <a:pt x="527" y="2255"/>
                </a:lnTo>
                <a:lnTo>
                  <a:pt x="535" y="2241"/>
                </a:lnTo>
                <a:lnTo>
                  <a:pt x="541" y="2226"/>
                </a:lnTo>
                <a:lnTo>
                  <a:pt x="547" y="2210"/>
                </a:lnTo>
                <a:lnTo>
                  <a:pt x="550" y="2194"/>
                </a:lnTo>
                <a:lnTo>
                  <a:pt x="560" y="2138"/>
                </a:lnTo>
                <a:lnTo>
                  <a:pt x="569" y="2084"/>
                </a:lnTo>
                <a:lnTo>
                  <a:pt x="581" y="2030"/>
                </a:lnTo>
                <a:lnTo>
                  <a:pt x="594" y="1978"/>
                </a:lnTo>
                <a:lnTo>
                  <a:pt x="609" y="1926"/>
                </a:lnTo>
                <a:lnTo>
                  <a:pt x="624" y="1875"/>
                </a:lnTo>
                <a:lnTo>
                  <a:pt x="640" y="1825"/>
                </a:lnTo>
                <a:lnTo>
                  <a:pt x="657" y="1776"/>
                </a:lnTo>
                <a:lnTo>
                  <a:pt x="676" y="1728"/>
                </a:lnTo>
                <a:lnTo>
                  <a:pt x="696" y="1681"/>
                </a:lnTo>
                <a:lnTo>
                  <a:pt x="717" y="1635"/>
                </a:lnTo>
                <a:lnTo>
                  <a:pt x="739" y="1590"/>
                </a:lnTo>
                <a:lnTo>
                  <a:pt x="761" y="1546"/>
                </a:lnTo>
                <a:lnTo>
                  <a:pt x="785" y="1502"/>
                </a:lnTo>
                <a:lnTo>
                  <a:pt x="809" y="1460"/>
                </a:lnTo>
                <a:lnTo>
                  <a:pt x="835" y="1418"/>
                </a:lnTo>
                <a:lnTo>
                  <a:pt x="862" y="1377"/>
                </a:lnTo>
                <a:lnTo>
                  <a:pt x="890" y="1338"/>
                </a:lnTo>
                <a:lnTo>
                  <a:pt x="918" y="1299"/>
                </a:lnTo>
                <a:lnTo>
                  <a:pt x="948" y="1261"/>
                </a:lnTo>
                <a:lnTo>
                  <a:pt x="978" y="1224"/>
                </a:lnTo>
                <a:lnTo>
                  <a:pt x="1009" y="1189"/>
                </a:lnTo>
                <a:lnTo>
                  <a:pt x="1041" y="1153"/>
                </a:lnTo>
                <a:lnTo>
                  <a:pt x="1073" y="1119"/>
                </a:lnTo>
                <a:lnTo>
                  <a:pt x="1106" y="1086"/>
                </a:lnTo>
                <a:lnTo>
                  <a:pt x="1141" y="1053"/>
                </a:lnTo>
                <a:lnTo>
                  <a:pt x="1175" y="1022"/>
                </a:lnTo>
                <a:lnTo>
                  <a:pt x="1210" y="992"/>
                </a:lnTo>
                <a:lnTo>
                  <a:pt x="1247" y="962"/>
                </a:lnTo>
                <a:lnTo>
                  <a:pt x="1284" y="934"/>
                </a:lnTo>
                <a:lnTo>
                  <a:pt x="1322" y="907"/>
                </a:lnTo>
                <a:lnTo>
                  <a:pt x="1359" y="880"/>
                </a:lnTo>
                <a:lnTo>
                  <a:pt x="1377" y="889"/>
                </a:lnTo>
                <a:lnTo>
                  <a:pt x="1396" y="897"/>
                </a:lnTo>
                <a:lnTo>
                  <a:pt x="1414" y="904"/>
                </a:lnTo>
                <a:lnTo>
                  <a:pt x="1433" y="911"/>
                </a:lnTo>
                <a:lnTo>
                  <a:pt x="1453" y="916"/>
                </a:lnTo>
                <a:lnTo>
                  <a:pt x="1473" y="919"/>
                </a:lnTo>
                <a:lnTo>
                  <a:pt x="1492" y="922"/>
                </a:lnTo>
                <a:lnTo>
                  <a:pt x="1513" y="924"/>
                </a:lnTo>
                <a:lnTo>
                  <a:pt x="1533" y="924"/>
                </a:lnTo>
                <a:lnTo>
                  <a:pt x="1553" y="923"/>
                </a:lnTo>
                <a:lnTo>
                  <a:pt x="1574" y="921"/>
                </a:lnTo>
                <a:lnTo>
                  <a:pt x="1594" y="916"/>
                </a:lnTo>
                <a:lnTo>
                  <a:pt x="1614" y="912"/>
                </a:lnTo>
                <a:lnTo>
                  <a:pt x="1635" y="906"/>
                </a:lnTo>
                <a:lnTo>
                  <a:pt x="1654" y="898"/>
                </a:lnTo>
                <a:lnTo>
                  <a:pt x="1673" y="888"/>
                </a:lnTo>
                <a:close/>
                <a:moveTo>
                  <a:pt x="4977" y="2469"/>
                </a:moveTo>
                <a:lnTo>
                  <a:pt x="4786" y="2469"/>
                </a:lnTo>
                <a:lnTo>
                  <a:pt x="4786" y="4109"/>
                </a:lnTo>
                <a:lnTo>
                  <a:pt x="4977" y="4109"/>
                </a:lnTo>
                <a:lnTo>
                  <a:pt x="4999" y="4109"/>
                </a:lnTo>
                <a:lnTo>
                  <a:pt x="5021" y="4107"/>
                </a:lnTo>
                <a:lnTo>
                  <a:pt x="5043" y="4105"/>
                </a:lnTo>
                <a:lnTo>
                  <a:pt x="5064" y="4100"/>
                </a:lnTo>
                <a:lnTo>
                  <a:pt x="5084" y="4095"/>
                </a:lnTo>
                <a:lnTo>
                  <a:pt x="5105" y="4090"/>
                </a:lnTo>
                <a:lnTo>
                  <a:pt x="5125" y="4083"/>
                </a:lnTo>
                <a:lnTo>
                  <a:pt x="5144" y="4075"/>
                </a:lnTo>
                <a:lnTo>
                  <a:pt x="5164" y="4066"/>
                </a:lnTo>
                <a:lnTo>
                  <a:pt x="5183" y="4056"/>
                </a:lnTo>
                <a:lnTo>
                  <a:pt x="5200" y="4047"/>
                </a:lnTo>
                <a:lnTo>
                  <a:pt x="5218" y="4035"/>
                </a:lnTo>
                <a:lnTo>
                  <a:pt x="5236" y="4023"/>
                </a:lnTo>
                <a:lnTo>
                  <a:pt x="5252" y="4010"/>
                </a:lnTo>
                <a:lnTo>
                  <a:pt x="5268" y="3996"/>
                </a:lnTo>
                <a:lnTo>
                  <a:pt x="5283" y="3982"/>
                </a:lnTo>
                <a:lnTo>
                  <a:pt x="5297" y="3967"/>
                </a:lnTo>
                <a:lnTo>
                  <a:pt x="5311" y="3951"/>
                </a:lnTo>
                <a:lnTo>
                  <a:pt x="5323" y="3935"/>
                </a:lnTo>
                <a:lnTo>
                  <a:pt x="5335" y="3918"/>
                </a:lnTo>
                <a:lnTo>
                  <a:pt x="5346" y="3901"/>
                </a:lnTo>
                <a:lnTo>
                  <a:pt x="5357" y="3883"/>
                </a:lnTo>
                <a:lnTo>
                  <a:pt x="5366" y="3863"/>
                </a:lnTo>
                <a:lnTo>
                  <a:pt x="5375" y="3845"/>
                </a:lnTo>
                <a:lnTo>
                  <a:pt x="5382" y="3825"/>
                </a:lnTo>
                <a:lnTo>
                  <a:pt x="5390" y="3805"/>
                </a:lnTo>
                <a:lnTo>
                  <a:pt x="5395" y="3784"/>
                </a:lnTo>
                <a:lnTo>
                  <a:pt x="5401" y="3764"/>
                </a:lnTo>
                <a:lnTo>
                  <a:pt x="5404" y="3742"/>
                </a:lnTo>
                <a:lnTo>
                  <a:pt x="5407" y="3721"/>
                </a:lnTo>
                <a:lnTo>
                  <a:pt x="5408" y="3699"/>
                </a:lnTo>
                <a:lnTo>
                  <a:pt x="5409" y="3677"/>
                </a:lnTo>
                <a:lnTo>
                  <a:pt x="5409" y="2902"/>
                </a:lnTo>
                <a:lnTo>
                  <a:pt x="5408" y="2879"/>
                </a:lnTo>
                <a:lnTo>
                  <a:pt x="5407" y="2858"/>
                </a:lnTo>
                <a:lnTo>
                  <a:pt x="5404" y="2836"/>
                </a:lnTo>
                <a:lnTo>
                  <a:pt x="5401" y="2815"/>
                </a:lnTo>
                <a:lnTo>
                  <a:pt x="5395" y="2793"/>
                </a:lnTo>
                <a:lnTo>
                  <a:pt x="5390" y="2773"/>
                </a:lnTo>
                <a:lnTo>
                  <a:pt x="5382" y="2754"/>
                </a:lnTo>
                <a:lnTo>
                  <a:pt x="5375" y="2733"/>
                </a:lnTo>
                <a:lnTo>
                  <a:pt x="5366" y="2714"/>
                </a:lnTo>
                <a:lnTo>
                  <a:pt x="5357" y="2696"/>
                </a:lnTo>
                <a:lnTo>
                  <a:pt x="5346" y="2678"/>
                </a:lnTo>
                <a:lnTo>
                  <a:pt x="5335" y="2661"/>
                </a:lnTo>
                <a:lnTo>
                  <a:pt x="5323" y="2643"/>
                </a:lnTo>
                <a:lnTo>
                  <a:pt x="5311" y="2627"/>
                </a:lnTo>
                <a:lnTo>
                  <a:pt x="5297" y="2611"/>
                </a:lnTo>
                <a:lnTo>
                  <a:pt x="5283" y="2596"/>
                </a:lnTo>
                <a:lnTo>
                  <a:pt x="5268" y="2582"/>
                </a:lnTo>
                <a:lnTo>
                  <a:pt x="5252" y="2568"/>
                </a:lnTo>
                <a:lnTo>
                  <a:pt x="5236" y="2555"/>
                </a:lnTo>
                <a:lnTo>
                  <a:pt x="5218" y="2544"/>
                </a:lnTo>
                <a:lnTo>
                  <a:pt x="5200" y="2532"/>
                </a:lnTo>
                <a:lnTo>
                  <a:pt x="5183" y="2521"/>
                </a:lnTo>
                <a:lnTo>
                  <a:pt x="5164" y="2511"/>
                </a:lnTo>
                <a:lnTo>
                  <a:pt x="5144" y="2503"/>
                </a:lnTo>
                <a:lnTo>
                  <a:pt x="5125" y="2495"/>
                </a:lnTo>
                <a:lnTo>
                  <a:pt x="5105" y="2489"/>
                </a:lnTo>
                <a:lnTo>
                  <a:pt x="5084" y="2483"/>
                </a:lnTo>
                <a:lnTo>
                  <a:pt x="5064" y="2478"/>
                </a:lnTo>
                <a:lnTo>
                  <a:pt x="5043" y="2474"/>
                </a:lnTo>
                <a:lnTo>
                  <a:pt x="5021" y="2472"/>
                </a:lnTo>
                <a:lnTo>
                  <a:pt x="4999" y="2470"/>
                </a:lnTo>
                <a:lnTo>
                  <a:pt x="4977" y="2469"/>
                </a:lnTo>
                <a:close/>
                <a:moveTo>
                  <a:pt x="4446" y="2300"/>
                </a:moveTo>
                <a:lnTo>
                  <a:pt x="4446" y="2300"/>
                </a:lnTo>
                <a:lnTo>
                  <a:pt x="4465" y="2301"/>
                </a:lnTo>
                <a:lnTo>
                  <a:pt x="4484" y="2305"/>
                </a:lnTo>
                <a:lnTo>
                  <a:pt x="4503" y="2310"/>
                </a:lnTo>
                <a:lnTo>
                  <a:pt x="4522" y="2316"/>
                </a:lnTo>
                <a:lnTo>
                  <a:pt x="4539" y="2325"/>
                </a:lnTo>
                <a:lnTo>
                  <a:pt x="4555" y="2335"/>
                </a:lnTo>
                <a:lnTo>
                  <a:pt x="4570" y="2345"/>
                </a:lnTo>
                <a:lnTo>
                  <a:pt x="4584" y="2358"/>
                </a:lnTo>
                <a:lnTo>
                  <a:pt x="4597" y="2372"/>
                </a:lnTo>
                <a:lnTo>
                  <a:pt x="4607" y="2387"/>
                </a:lnTo>
                <a:lnTo>
                  <a:pt x="4617" y="2403"/>
                </a:lnTo>
                <a:lnTo>
                  <a:pt x="4626" y="2420"/>
                </a:lnTo>
                <a:lnTo>
                  <a:pt x="4632" y="2439"/>
                </a:lnTo>
                <a:lnTo>
                  <a:pt x="4637" y="2457"/>
                </a:lnTo>
                <a:lnTo>
                  <a:pt x="4641" y="2477"/>
                </a:lnTo>
                <a:lnTo>
                  <a:pt x="4641" y="2496"/>
                </a:lnTo>
                <a:lnTo>
                  <a:pt x="4641" y="4090"/>
                </a:lnTo>
                <a:lnTo>
                  <a:pt x="4641" y="4109"/>
                </a:lnTo>
                <a:lnTo>
                  <a:pt x="4637" y="4128"/>
                </a:lnTo>
                <a:lnTo>
                  <a:pt x="4632" y="4147"/>
                </a:lnTo>
                <a:lnTo>
                  <a:pt x="4626" y="4166"/>
                </a:lnTo>
                <a:lnTo>
                  <a:pt x="4617" y="4183"/>
                </a:lnTo>
                <a:lnTo>
                  <a:pt x="4607" y="4199"/>
                </a:lnTo>
                <a:lnTo>
                  <a:pt x="4597" y="4214"/>
                </a:lnTo>
                <a:lnTo>
                  <a:pt x="4584" y="4228"/>
                </a:lnTo>
                <a:lnTo>
                  <a:pt x="4570" y="4241"/>
                </a:lnTo>
                <a:lnTo>
                  <a:pt x="4555" y="4251"/>
                </a:lnTo>
                <a:lnTo>
                  <a:pt x="4539" y="4261"/>
                </a:lnTo>
                <a:lnTo>
                  <a:pt x="4522" y="4270"/>
                </a:lnTo>
                <a:lnTo>
                  <a:pt x="4503" y="4276"/>
                </a:lnTo>
                <a:lnTo>
                  <a:pt x="4484" y="4281"/>
                </a:lnTo>
                <a:lnTo>
                  <a:pt x="4465" y="4285"/>
                </a:lnTo>
                <a:lnTo>
                  <a:pt x="4446" y="4286"/>
                </a:lnTo>
                <a:lnTo>
                  <a:pt x="4175" y="4286"/>
                </a:lnTo>
                <a:lnTo>
                  <a:pt x="4155" y="4285"/>
                </a:lnTo>
                <a:lnTo>
                  <a:pt x="4136" y="4281"/>
                </a:lnTo>
                <a:lnTo>
                  <a:pt x="4117" y="4276"/>
                </a:lnTo>
                <a:lnTo>
                  <a:pt x="4099" y="4270"/>
                </a:lnTo>
                <a:lnTo>
                  <a:pt x="4082" y="4261"/>
                </a:lnTo>
                <a:lnTo>
                  <a:pt x="4066" y="4251"/>
                </a:lnTo>
                <a:lnTo>
                  <a:pt x="4051" y="4241"/>
                </a:lnTo>
                <a:lnTo>
                  <a:pt x="4037" y="4228"/>
                </a:lnTo>
                <a:lnTo>
                  <a:pt x="4024" y="4214"/>
                </a:lnTo>
                <a:lnTo>
                  <a:pt x="4014" y="4199"/>
                </a:lnTo>
                <a:lnTo>
                  <a:pt x="4003" y="4183"/>
                </a:lnTo>
                <a:lnTo>
                  <a:pt x="3995" y="4166"/>
                </a:lnTo>
                <a:lnTo>
                  <a:pt x="3989" y="4147"/>
                </a:lnTo>
                <a:lnTo>
                  <a:pt x="3983" y="4128"/>
                </a:lnTo>
                <a:lnTo>
                  <a:pt x="3980" y="4109"/>
                </a:lnTo>
                <a:lnTo>
                  <a:pt x="3979" y="4090"/>
                </a:lnTo>
                <a:lnTo>
                  <a:pt x="3979" y="2496"/>
                </a:lnTo>
                <a:lnTo>
                  <a:pt x="3980" y="2477"/>
                </a:lnTo>
                <a:lnTo>
                  <a:pt x="3983" y="2457"/>
                </a:lnTo>
                <a:lnTo>
                  <a:pt x="3989" y="2439"/>
                </a:lnTo>
                <a:lnTo>
                  <a:pt x="3995" y="2420"/>
                </a:lnTo>
                <a:lnTo>
                  <a:pt x="4003" y="2403"/>
                </a:lnTo>
                <a:lnTo>
                  <a:pt x="4014" y="2387"/>
                </a:lnTo>
                <a:lnTo>
                  <a:pt x="4024" y="2372"/>
                </a:lnTo>
                <a:lnTo>
                  <a:pt x="4037" y="2358"/>
                </a:lnTo>
                <a:lnTo>
                  <a:pt x="4051" y="2345"/>
                </a:lnTo>
                <a:lnTo>
                  <a:pt x="4066" y="2335"/>
                </a:lnTo>
                <a:lnTo>
                  <a:pt x="4082" y="2325"/>
                </a:lnTo>
                <a:lnTo>
                  <a:pt x="4099" y="2316"/>
                </a:lnTo>
                <a:lnTo>
                  <a:pt x="4117" y="2310"/>
                </a:lnTo>
                <a:lnTo>
                  <a:pt x="4136" y="2305"/>
                </a:lnTo>
                <a:lnTo>
                  <a:pt x="4155" y="2301"/>
                </a:lnTo>
                <a:lnTo>
                  <a:pt x="4175" y="2300"/>
                </a:lnTo>
                <a:lnTo>
                  <a:pt x="4446" y="2300"/>
                </a:lnTo>
                <a:close/>
                <a:moveTo>
                  <a:pt x="432" y="2469"/>
                </a:moveTo>
                <a:lnTo>
                  <a:pt x="623" y="2469"/>
                </a:lnTo>
                <a:lnTo>
                  <a:pt x="623" y="4109"/>
                </a:lnTo>
                <a:lnTo>
                  <a:pt x="432" y="4109"/>
                </a:lnTo>
                <a:lnTo>
                  <a:pt x="411" y="4109"/>
                </a:lnTo>
                <a:lnTo>
                  <a:pt x="388" y="4107"/>
                </a:lnTo>
                <a:lnTo>
                  <a:pt x="367" y="4105"/>
                </a:lnTo>
                <a:lnTo>
                  <a:pt x="345" y="4100"/>
                </a:lnTo>
                <a:lnTo>
                  <a:pt x="325" y="4095"/>
                </a:lnTo>
                <a:lnTo>
                  <a:pt x="304" y="4090"/>
                </a:lnTo>
                <a:lnTo>
                  <a:pt x="284" y="4083"/>
                </a:lnTo>
                <a:lnTo>
                  <a:pt x="265" y="4075"/>
                </a:lnTo>
                <a:lnTo>
                  <a:pt x="245" y="4066"/>
                </a:lnTo>
                <a:lnTo>
                  <a:pt x="226" y="4056"/>
                </a:lnTo>
                <a:lnTo>
                  <a:pt x="209" y="4047"/>
                </a:lnTo>
                <a:lnTo>
                  <a:pt x="191" y="4035"/>
                </a:lnTo>
                <a:lnTo>
                  <a:pt x="174" y="4023"/>
                </a:lnTo>
                <a:lnTo>
                  <a:pt x="158" y="4010"/>
                </a:lnTo>
                <a:lnTo>
                  <a:pt x="142" y="3996"/>
                </a:lnTo>
                <a:lnTo>
                  <a:pt x="126" y="3982"/>
                </a:lnTo>
                <a:lnTo>
                  <a:pt x="113" y="3967"/>
                </a:lnTo>
                <a:lnTo>
                  <a:pt x="99" y="3951"/>
                </a:lnTo>
                <a:lnTo>
                  <a:pt x="86" y="3935"/>
                </a:lnTo>
                <a:lnTo>
                  <a:pt x="74" y="3918"/>
                </a:lnTo>
                <a:lnTo>
                  <a:pt x="63" y="3901"/>
                </a:lnTo>
                <a:lnTo>
                  <a:pt x="53" y="3883"/>
                </a:lnTo>
                <a:lnTo>
                  <a:pt x="43" y="3863"/>
                </a:lnTo>
                <a:lnTo>
                  <a:pt x="34" y="3845"/>
                </a:lnTo>
                <a:lnTo>
                  <a:pt x="27" y="3825"/>
                </a:lnTo>
                <a:lnTo>
                  <a:pt x="19" y="3805"/>
                </a:lnTo>
                <a:lnTo>
                  <a:pt x="14" y="3784"/>
                </a:lnTo>
                <a:lnTo>
                  <a:pt x="9" y="3764"/>
                </a:lnTo>
                <a:lnTo>
                  <a:pt x="5" y="3742"/>
                </a:lnTo>
                <a:lnTo>
                  <a:pt x="2" y="3721"/>
                </a:lnTo>
                <a:lnTo>
                  <a:pt x="1" y="3699"/>
                </a:lnTo>
                <a:lnTo>
                  <a:pt x="0" y="3677"/>
                </a:lnTo>
                <a:lnTo>
                  <a:pt x="0" y="2902"/>
                </a:lnTo>
                <a:lnTo>
                  <a:pt x="1" y="2879"/>
                </a:lnTo>
                <a:lnTo>
                  <a:pt x="2" y="2858"/>
                </a:lnTo>
                <a:lnTo>
                  <a:pt x="5" y="2836"/>
                </a:lnTo>
                <a:lnTo>
                  <a:pt x="9" y="2815"/>
                </a:lnTo>
                <a:lnTo>
                  <a:pt x="14" y="2793"/>
                </a:lnTo>
                <a:lnTo>
                  <a:pt x="19" y="2773"/>
                </a:lnTo>
                <a:lnTo>
                  <a:pt x="27" y="2754"/>
                </a:lnTo>
                <a:lnTo>
                  <a:pt x="34" y="2733"/>
                </a:lnTo>
                <a:lnTo>
                  <a:pt x="43" y="2714"/>
                </a:lnTo>
                <a:lnTo>
                  <a:pt x="53" y="2696"/>
                </a:lnTo>
                <a:lnTo>
                  <a:pt x="63" y="2678"/>
                </a:lnTo>
                <a:lnTo>
                  <a:pt x="74" y="2661"/>
                </a:lnTo>
                <a:lnTo>
                  <a:pt x="86" y="2643"/>
                </a:lnTo>
                <a:lnTo>
                  <a:pt x="99" y="2627"/>
                </a:lnTo>
                <a:lnTo>
                  <a:pt x="113" y="2611"/>
                </a:lnTo>
                <a:lnTo>
                  <a:pt x="126" y="2596"/>
                </a:lnTo>
                <a:lnTo>
                  <a:pt x="142" y="2582"/>
                </a:lnTo>
                <a:lnTo>
                  <a:pt x="158" y="2568"/>
                </a:lnTo>
                <a:lnTo>
                  <a:pt x="174" y="2555"/>
                </a:lnTo>
                <a:lnTo>
                  <a:pt x="191" y="2544"/>
                </a:lnTo>
                <a:lnTo>
                  <a:pt x="209" y="2532"/>
                </a:lnTo>
                <a:lnTo>
                  <a:pt x="226" y="2521"/>
                </a:lnTo>
                <a:lnTo>
                  <a:pt x="245" y="2511"/>
                </a:lnTo>
                <a:lnTo>
                  <a:pt x="265" y="2503"/>
                </a:lnTo>
                <a:lnTo>
                  <a:pt x="284" y="2495"/>
                </a:lnTo>
                <a:lnTo>
                  <a:pt x="304" y="2489"/>
                </a:lnTo>
                <a:lnTo>
                  <a:pt x="325" y="2483"/>
                </a:lnTo>
                <a:lnTo>
                  <a:pt x="345" y="2478"/>
                </a:lnTo>
                <a:lnTo>
                  <a:pt x="367" y="2474"/>
                </a:lnTo>
                <a:lnTo>
                  <a:pt x="388" y="2472"/>
                </a:lnTo>
                <a:lnTo>
                  <a:pt x="411" y="2470"/>
                </a:lnTo>
                <a:lnTo>
                  <a:pt x="432" y="2469"/>
                </a:lnTo>
                <a:close/>
                <a:moveTo>
                  <a:pt x="441" y="2787"/>
                </a:moveTo>
                <a:lnTo>
                  <a:pt x="408" y="2624"/>
                </a:lnTo>
                <a:lnTo>
                  <a:pt x="382" y="2630"/>
                </a:lnTo>
                <a:lnTo>
                  <a:pt x="355" y="2638"/>
                </a:lnTo>
                <a:lnTo>
                  <a:pt x="328" y="2647"/>
                </a:lnTo>
                <a:lnTo>
                  <a:pt x="303" y="2658"/>
                </a:lnTo>
                <a:lnTo>
                  <a:pt x="278" y="2671"/>
                </a:lnTo>
                <a:lnTo>
                  <a:pt x="254" y="2685"/>
                </a:lnTo>
                <a:lnTo>
                  <a:pt x="232" y="2702"/>
                </a:lnTo>
                <a:lnTo>
                  <a:pt x="210" y="2721"/>
                </a:lnTo>
                <a:lnTo>
                  <a:pt x="193" y="2739"/>
                </a:lnTo>
                <a:lnTo>
                  <a:pt x="177" y="2758"/>
                </a:lnTo>
                <a:lnTo>
                  <a:pt x="162" y="2780"/>
                </a:lnTo>
                <a:lnTo>
                  <a:pt x="149" y="2802"/>
                </a:lnTo>
                <a:lnTo>
                  <a:pt x="138" y="2827"/>
                </a:lnTo>
                <a:lnTo>
                  <a:pt x="129" y="2852"/>
                </a:lnTo>
                <a:lnTo>
                  <a:pt x="121" y="2880"/>
                </a:lnTo>
                <a:lnTo>
                  <a:pt x="116" y="2910"/>
                </a:lnTo>
                <a:lnTo>
                  <a:pt x="115" y="2918"/>
                </a:lnTo>
                <a:lnTo>
                  <a:pt x="115" y="2921"/>
                </a:lnTo>
                <a:lnTo>
                  <a:pt x="115" y="3577"/>
                </a:lnTo>
                <a:lnTo>
                  <a:pt x="282" y="3577"/>
                </a:lnTo>
                <a:lnTo>
                  <a:pt x="282" y="2926"/>
                </a:lnTo>
                <a:lnTo>
                  <a:pt x="284" y="2912"/>
                </a:lnTo>
                <a:lnTo>
                  <a:pt x="287" y="2900"/>
                </a:lnTo>
                <a:lnTo>
                  <a:pt x="293" y="2888"/>
                </a:lnTo>
                <a:lnTo>
                  <a:pt x="297" y="2877"/>
                </a:lnTo>
                <a:lnTo>
                  <a:pt x="303" y="2867"/>
                </a:lnTo>
                <a:lnTo>
                  <a:pt x="310" y="2858"/>
                </a:lnTo>
                <a:lnTo>
                  <a:pt x="317" y="2849"/>
                </a:lnTo>
                <a:lnTo>
                  <a:pt x="325" y="2841"/>
                </a:lnTo>
                <a:lnTo>
                  <a:pt x="337" y="2831"/>
                </a:lnTo>
                <a:lnTo>
                  <a:pt x="349" y="2821"/>
                </a:lnTo>
                <a:lnTo>
                  <a:pt x="363" y="2814"/>
                </a:lnTo>
                <a:lnTo>
                  <a:pt x="377" y="2806"/>
                </a:lnTo>
                <a:lnTo>
                  <a:pt x="392" y="2800"/>
                </a:lnTo>
                <a:lnTo>
                  <a:pt x="408" y="2795"/>
                </a:lnTo>
                <a:lnTo>
                  <a:pt x="425" y="2790"/>
                </a:lnTo>
                <a:lnTo>
                  <a:pt x="441" y="27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29" name="图片 28" descr="logo西北大学黑色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" name="文本框 22"/>
          <p:cNvSpPr txBox="1"/>
          <p:nvPr/>
        </p:nvSpPr>
        <p:spPr>
          <a:xfrm>
            <a:off x="1919818" y="984276"/>
            <a:ext cx="6096000" cy="912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65" dirty="0">
                <a:solidFill>
                  <a:prstClr val="black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Project</a:t>
            </a:r>
            <a:r>
              <a:rPr lang="zh-CN" altLang="en-US" sz="2665" dirty="0">
                <a:solidFill>
                  <a:prstClr val="black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查看计划完成工时差异</a:t>
            </a:r>
            <a:endParaRPr lang="en-US" altLang="zh-CN" sz="2665" dirty="0">
              <a:solidFill>
                <a:prstClr val="black"/>
              </a:solidFill>
              <a:latin typeface="Century Gothic" panose="020B0502020202020204"/>
              <a:ea typeface="思源黑体 CN Bold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9818" y="1568165"/>
            <a:ext cx="7753748" cy="4959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147094" y="81024"/>
            <a:ext cx="883053" cy="963330"/>
          </a:xfrm>
          <a:prstGeom prst="rect">
            <a:avLst/>
          </a:prstGeom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08361" y="270301"/>
            <a:ext cx="33297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00A3A4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5.1</a:t>
            </a:r>
            <a:r>
              <a:rPr lang="zh-CN" altLang="en-US" sz="3200" dirty="0">
                <a:solidFill>
                  <a:srgbClr val="00A3A4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 项目任务控制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A3A4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268766" y="1716438"/>
            <a:ext cx="4224469" cy="764775"/>
            <a:chOff x="980156" y="1247429"/>
            <a:chExt cx="3168352" cy="573581"/>
          </a:xfrm>
        </p:grpSpPr>
        <p:sp>
          <p:nvSpPr>
            <p:cNvPr id="14" name="3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43608" y="1247429"/>
              <a:ext cx="2520902" cy="307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80156" y="1562621"/>
              <a:ext cx="3168352" cy="2583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203019" y="4321355"/>
            <a:ext cx="4224469" cy="602878"/>
            <a:chOff x="980156" y="1367121"/>
            <a:chExt cx="3168352" cy="452158"/>
          </a:xfrm>
        </p:grpSpPr>
        <p:sp>
          <p:nvSpPr>
            <p:cNvPr id="17" name="2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92919" y="1367121"/>
              <a:ext cx="2520902" cy="30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80156" y="1562621"/>
              <a:ext cx="3168352" cy="256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57650" y="3101044"/>
            <a:ext cx="5790769" cy="547427"/>
            <a:chOff x="980156" y="1523755"/>
            <a:chExt cx="4343077" cy="410570"/>
          </a:xfrm>
        </p:grpSpPr>
        <p:sp>
          <p:nvSpPr>
            <p:cNvPr id="20" name="1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802331" y="1626500"/>
              <a:ext cx="2520902" cy="30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80156" y="1523755"/>
              <a:ext cx="3168352" cy="256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sp>
        <p:nvSpPr>
          <p:cNvPr id="27" name="Shape"/>
          <p:cNvSpPr/>
          <p:nvPr/>
        </p:nvSpPr>
        <p:spPr bwMode="auto">
          <a:xfrm>
            <a:off x="5935718" y="4512937"/>
            <a:ext cx="310260" cy="293713"/>
          </a:xfrm>
          <a:custGeom>
            <a:avLst/>
            <a:gdLst>
              <a:gd name="T0" fmla="*/ 576551976 w 5778"/>
              <a:gd name="T1" fmla="*/ 0 h 5471"/>
              <a:gd name="T2" fmla="*/ 587313346 w 5778"/>
              <a:gd name="T3" fmla="*/ 1630345 h 5471"/>
              <a:gd name="T4" fmla="*/ 597313772 w 5778"/>
              <a:gd name="T5" fmla="*/ 5326145 h 5471"/>
              <a:gd name="T6" fmla="*/ 606227510 w 5778"/>
              <a:gd name="T7" fmla="*/ 10761067 h 5471"/>
              <a:gd name="T8" fmla="*/ 613836301 w 5778"/>
              <a:gd name="T9" fmla="*/ 17717886 h 5471"/>
              <a:gd name="T10" fmla="*/ 620141132 w 5778"/>
              <a:gd name="T11" fmla="*/ 26087495 h 5471"/>
              <a:gd name="T12" fmla="*/ 624815273 w 5778"/>
              <a:gd name="T13" fmla="*/ 35544220 h 5471"/>
              <a:gd name="T14" fmla="*/ 627424180 w 5778"/>
              <a:gd name="T15" fmla="*/ 45979283 h 5471"/>
              <a:gd name="T16" fmla="*/ 628076324 w 5778"/>
              <a:gd name="T17" fmla="*/ 382291463 h 5471"/>
              <a:gd name="T18" fmla="*/ 627424180 w 5778"/>
              <a:gd name="T19" fmla="*/ 390552294 h 5471"/>
              <a:gd name="T20" fmla="*/ 624815273 w 5778"/>
              <a:gd name="T21" fmla="*/ 400987358 h 5471"/>
              <a:gd name="T22" fmla="*/ 620141132 w 5778"/>
              <a:gd name="T23" fmla="*/ 410444083 h 5471"/>
              <a:gd name="T24" fmla="*/ 613836301 w 5778"/>
              <a:gd name="T25" fmla="*/ 418814021 h 5471"/>
              <a:gd name="T26" fmla="*/ 606227510 w 5778"/>
              <a:gd name="T27" fmla="*/ 425770511 h 5471"/>
              <a:gd name="T28" fmla="*/ 597313772 w 5778"/>
              <a:gd name="T29" fmla="*/ 431205433 h 5471"/>
              <a:gd name="T30" fmla="*/ 587313346 w 5778"/>
              <a:gd name="T31" fmla="*/ 434901233 h 5471"/>
              <a:gd name="T32" fmla="*/ 576551976 w 5778"/>
              <a:gd name="T33" fmla="*/ 436531907 h 5471"/>
              <a:gd name="T34" fmla="*/ 51633149 w 5778"/>
              <a:gd name="T35" fmla="*/ 436531907 h 5471"/>
              <a:gd name="T36" fmla="*/ 40871778 w 5778"/>
              <a:gd name="T37" fmla="*/ 434901233 h 5471"/>
              <a:gd name="T38" fmla="*/ 30871023 w 5778"/>
              <a:gd name="T39" fmla="*/ 431205433 h 5471"/>
              <a:gd name="T40" fmla="*/ 21957614 w 5778"/>
              <a:gd name="T41" fmla="*/ 425770511 h 5471"/>
              <a:gd name="T42" fmla="*/ 14131223 w 5778"/>
              <a:gd name="T43" fmla="*/ 418814021 h 5471"/>
              <a:gd name="T44" fmla="*/ 7826391 w 5778"/>
              <a:gd name="T45" fmla="*/ 410444083 h 5471"/>
              <a:gd name="T46" fmla="*/ 3369852 w 5778"/>
              <a:gd name="T47" fmla="*/ 400987358 h 5471"/>
              <a:gd name="T48" fmla="*/ 652144 w 5778"/>
              <a:gd name="T49" fmla="*/ 390552294 h 5471"/>
              <a:gd name="T50" fmla="*/ 0 w 5778"/>
              <a:gd name="T51" fmla="*/ 54240444 h 5471"/>
              <a:gd name="T52" fmla="*/ 652144 w 5778"/>
              <a:gd name="T53" fmla="*/ 45979283 h 5471"/>
              <a:gd name="T54" fmla="*/ 3369852 w 5778"/>
              <a:gd name="T55" fmla="*/ 35544220 h 5471"/>
              <a:gd name="T56" fmla="*/ 7826391 w 5778"/>
              <a:gd name="T57" fmla="*/ 26087495 h 5471"/>
              <a:gd name="T58" fmla="*/ 14131223 w 5778"/>
              <a:gd name="T59" fmla="*/ 17717886 h 5471"/>
              <a:gd name="T60" fmla="*/ 21957614 w 5778"/>
              <a:gd name="T61" fmla="*/ 10761067 h 5471"/>
              <a:gd name="T62" fmla="*/ 30871023 w 5778"/>
              <a:gd name="T63" fmla="*/ 5326145 h 5471"/>
              <a:gd name="T64" fmla="*/ 40871778 w 5778"/>
              <a:gd name="T65" fmla="*/ 1630345 h 5471"/>
              <a:gd name="T66" fmla="*/ 51633149 w 5778"/>
              <a:gd name="T67" fmla="*/ 0 h 5471"/>
              <a:gd name="T68" fmla="*/ 154355774 w 5778"/>
              <a:gd name="T69" fmla="*/ 556643094 h 5471"/>
              <a:gd name="T70" fmla="*/ 206749868 w 5778"/>
              <a:gd name="T71" fmla="*/ 548382263 h 5471"/>
              <a:gd name="T72" fmla="*/ 259143962 w 5778"/>
              <a:gd name="T73" fmla="*/ 543273344 h 5471"/>
              <a:gd name="T74" fmla="*/ 384150602 w 5778"/>
              <a:gd name="T75" fmla="*/ 543925679 h 5471"/>
              <a:gd name="T76" fmla="*/ 434370662 w 5778"/>
              <a:gd name="T77" fmla="*/ 549034269 h 5471"/>
              <a:gd name="T78" fmla="*/ 484699193 w 5778"/>
              <a:gd name="T79" fmla="*/ 556643094 h 5471"/>
              <a:gd name="T80" fmla="*/ 154355774 w 5778"/>
              <a:gd name="T81" fmla="*/ 556643094 h 5471"/>
              <a:gd name="T82" fmla="*/ 577856264 w 5778"/>
              <a:gd name="T83" fmla="*/ 339681647 h 5471"/>
              <a:gd name="T84" fmla="*/ 524049081 w 5778"/>
              <a:gd name="T85" fmla="*/ 365117135 h 5471"/>
              <a:gd name="T86" fmla="*/ 517309707 w 5778"/>
              <a:gd name="T87" fmla="*/ 366203922 h 5471"/>
              <a:gd name="T88" fmla="*/ 509700587 w 5778"/>
              <a:gd name="T89" fmla="*/ 370334502 h 5471"/>
              <a:gd name="T90" fmla="*/ 504156700 w 5778"/>
              <a:gd name="T91" fmla="*/ 376965318 h 5471"/>
              <a:gd name="T92" fmla="*/ 501548123 w 5778"/>
              <a:gd name="T93" fmla="*/ 385334927 h 5471"/>
              <a:gd name="T94" fmla="*/ 501874195 w 5778"/>
              <a:gd name="T95" fmla="*/ 392182969 h 5471"/>
              <a:gd name="T96" fmla="*/ 505243718 w 5778"/>
              <a:gd name="T97" fmla="*/ 400226574 h 5471"/>
              <a:gd name="T98" fmla="*/ 511439748 w 5778"/>
              <a:gd name="T99" fmla="*/ 406422280 h 5471"/>
              <a:gd name="T100" fmla="*/ 519483741 w 5778"/>
              <a:gd name="T101" fmla="*/ 409792077 h 5471"/>
              <a:gd name="T102" fmla="*/ 526331916 w 5778"/>
              <a:gd name="T103" fmla="*/ 410009302 h 5471"/>
              <a:gd name="T104" fmla="*/ 534701981 w 5778"/>
              <a:gd name="T105" fmla="*/ 407509396 h 5471"/>
              <a:gd name="T106" fmla="*/ 541441355 w 5778"/>
              <a:gd name="T107" fmla="*/ 402074474 h 5471"/>
              <a:gd name="T108" fmla="*/ 545572152 w 5778"/>
              <a:gd name="T109" fmla="*/ 394465649 h 5471"/>
              <a:gd name="T110" fmla="*/ 546659169 w 5778"/>
              <a:gd name="T111" fmla="*/ 387617608 h 5471"/>
              <a:gd name="T112" fmla="*/ 544811207 w 5778"/>
              <a:gd name="T113" fmla="*/ 378921666 h 5471"/>
              <a:gd name="T114" fmla="*/ 539919465 w 5778"/>
              <a:gd name="T115" fmla="*/ 371747622 h 5471"/>
              <a:gd name="T116" fmla="*/ 532854019 w 5778"/>
              <a:gd name="T117" fmla="*/ 366965035 h 5471"/>
              <a:gd name="T118" fmla="*/ 524049081 w 5778"/>
              <a:gd name="T119" fmla="*/ 365117135 h 547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778" h="5471">
                <a:moveTo>
                  <a:pt x="500" y="0"/>
                </a:moveTo>
                <a:lnTo>
                  <a:pt x="5278" y="0"/>
                </a:lnTo>
                <a:lnTo>
                  <a:pt x="5304" y="0"/>
                </a:lnTo>
                <a:lnTo>
                  <a:pt x="5328" y="2"/>
                </a:lnTo>
                <a:lnTo>
                  <a:pt x="5354" y="5"/>
                </a:lnTo>
                <a:lnTo>
                  <a:pt x="5379" y="10"/>
                </a:lnTo>
                <a:lnTo>
                  <a:pt x="5403" y="15"/>
                </a:lnTo>
                <a:lnTo>
                  <a:pt x="5427" y="22"/>
                </a:lnTo>
                <a:lnTo>
                  <a:pt x="5450" y="30"/>
                </a:lnTo>
                <a:lnTo>
                  <a:pt x="5472" y="39"/>
                </a:lnTo>
                <a:lnTo>
                  <a:pt x="5495" y="49"/>
                </a:lnTo>
                <a:lnTo>
                  <a:pt x="5516" y="60"/>
                </a:lnTo>
                <a:lnTo>
                  <a:pt x="5537" y="72"/>
                </a:lnTo>
                <a:lnTo>
                  <a:pt x="5557" y="85"/>
                </a:lnTo>
                <a:lnTo>
                  <a:pt x="5577" y="99"/>
                </a:lnTo>
                <a:lnTo>
                  <a:pt x="5596" y="113"/>
                </a:lnTo>
                <a:lnTo>
                  <a:pt x="5614" y="130"/>
                </a:lnTo>
                <a:lnTo>
                  <a:pt x="5631" y="146"/>
                </a:lnTo>
                <a:lnTo>
                  <a:pt x="5647" y="163"/>
                </a:lnTo>
                <a:lnTo>
                  <a:pt x="5663" y="181"/>
                </a:lnTo>
                <a:lnTo>
                  <a:pt x="5679" y="200"/>
                </a:lnTo>
                <a:lnTo>
                  <a:pt x="5692" y="220"/>
                </a:lnTo>
                <a:lnTo>
                  <a:pt x="5705" y="240"/>
                </a:lnTo>
                <a:lnTo>
                  <a:pt x="5718" y="261"/>
                </a:lnTo>
                <a:lnTo>
                  <a:pt x="5729" y="283"/>
                </a:lnTo>
                <a:lnTo>
                  <a:pt x="5739" y="305"/>
                </a:lnTo>
                <a:lnTo>
                  <a:pt x="5748" y="327"/>
                </a:lnTo>
                <a:lnTo>
                  <a:pt x="5755" y="351"/>
                </a:lnTo>
                <a:lnTo>
                  <a:pt x="5762" y="374"/>
                </a:lnTo>
                <a:lnTo>
                  <a:pt x="5768" y="399"/>
                </a:lnTo>
                <a:lnTo>
                  <a:pt x="5772" y="423"/>
                </a:lnTo>
                <a:lnTo>
                  <a:pt x="5775" y="448"/>
                </a:lnTo>
                <a:lnTo>
                  <a:pt x="5778" y="473"/>
                </a:lnTo>
                <a:lnTo>
                  <a:pt x="5778" y="499"/>
                </a:lnTo>
                <a:lnTo>
                  <a:pt x="5778" y="3517"/>
                </a:lnTo>
                <a:lnTo>
                  <a:pt x="5778" y="3543"/>
                </a:lnTo>
                <a:lnTo>
                  <a:pt x="5775" y="3568"/>
                </a:lnTo>
                <a:lnTo>
                  <a:pt x="5772" y="3593"/>
                </a:lnTo>
                <a:lnTo>
                  <a:pt x="5768" y="3617"/>
                </a:lnTo>
                <a:lnTo>
                  <a:pt x="5762" y="3642"/>
                </a:lnTo>
                <a:lnTo>
                  <a:pt x="5755" y="3665"/>
                </a:lnTo>
                <a:lnTo>
                  <a:pt x="5748" y="3689"/>
                </a:lnTo>
                <a:lnTo>
                  <a:pt x="5739" y="3711"/>
                </a:lnTo>
                <a:lnTo>
                  <a:pt x="5729" y="3733"/>
                </a:lnTo>
                <a:lnTo>
                  <a:pt x="5718" y="3754"/>
                </a:lnTo>
                <a:lnTo>
                  <a:pt x="5705" y="3776"/>
                </a:lnTo>
                <a:lnTo>
                  <a:pt x="5692" y="3796"/>
                </a:lnTo>
                <a:lnTo>
                  <a:pt x="5679" y="3816"/>
                </a:lnTo>
                <a:lnTo>
                  <a:pt x="5663" y="3835"/>
                </a:lnTo>
                <a:lnTo>
                  <a:pt x="5647" y="3853"/>
                </a:lnTo>
                <a:lnTo>
                  <a:pt x="5631" y="3870"/>
                </a:lnTo>
                <a:lnTo>
                  <a:pt x="5614" y="3887"/>
                </a:lnTo>
                <a:lnTo>
                  <a:pt x="5596" y="3903"/>
                </a:lnTo>
                <a:lnTo>
                  <a:pt x="5577" y="3917"/>
                </a:lnTo>
                <a:lnTo>
                  <a:pt x="5557" y="3932"/>
                </a:lnTo>
                <a:lnTo>
                  <a:pt x="5537" y="3944"/>
                </a:lnTo>
                <a:lnTo>
                  <a:pt x="5516" y="3956"/>
                </a:lnTo>
                <a:lnTo>
                  <a:pt x="5495" y="3967"/>
                </a:lnTo>
                <a:lnTo>
                  <a:pt x="5472" y="3977"/>
                </a:lnTo>
                <a:lnTo>
                  <a:pt x="5450" y="3986"/>
                </a:lnTo>
                <a:lnTo>
                  <a:pt x="5427" y="3994"/>
                </a:lnTo>
                <a:lnTo>
                  <a:pt x="5403" y="4001"/>
                </a:lnTo>
                <a:lnTo>
                  <a:pt x="5379" y="4006"/>
                </a:lnTo>
                <a:lnTo>
                  <a:pt x="5354" y="4011"/>
                </a:lnTo>
                <a:lnTo>
                  <a:pt x="5328" y="4014"/>
                </a:lnTo>
                <a:lnTo>
                  <a:pt x="5304" y="4016"/>
                </a:lnTo>
                <a:lnTo>
                  <a:pt x="5278" y="4016"/>
                </a:lnTo>
                <a:lnTo>
                  <a:pt x="500" y="4016"/>
                </a:lnTo>
                <a:lnTo>
                  <a:pt x="475" y="4016"/>
                </a:lnTo>
                <a:lnTo>
                  <a:pt x="449" y="4014"/>
                </a:lnTo>
                <a:lnTo>
                  <a:pt x="425" y="4011"/>
                </a:lnTo>
                <a:lnTo>
                  <a:pt x="400" y="4006"/>
                </a:lnTo>
                <a:lnTo>
                  <a:pt x="376" y="4001"/>
                </a:lnTo>
                <a:lnTo>
                  <a:pt x="352" y="3994"/>
                </a:lnTo>
                <a:lnTo>
                  <a:pt x="329" y="3986"/>
                </a:lnTo>
                <a:lnTo>
                  <a:pt x="305" y="3977"/>
                </a:lnTo>
                <a:lnTo>
                  <a:pt x="284" y="3967"/>
                </a:lnTo>
                <a:lnTo>
                  <a:pt x="262" y="3956"/>
                </a:lnTo>
                <a:lnTo>
                  <a:pt x="242" y="3944"/>
                </a:lnTo>
                <a:lnTo>
                  <a:pt x="221" y="3932"/>
                </a:lnTo>
                <a:lnTo>
                  <a:pt x="202" y="3917"/>
                </a:lnTo>
                <a:lnTo>
                  <a:pt x="183" y="3903"/>
                </a:lnTo>
                <a:lnTo>
                  <a:pt x="165" y="3887"/>
                </a:lnTo>
                <a:lnTo>
                  <a:pt x="147" y="3870"/>
                </a:lnTo>
                <a:lnTo>
                  <a:pt x="130" y="3853"/>
                </a:lnTo>
                <a:lnTo>
                  <a:pt x="115" y="3835"/>
                </a:lnTo>
                <a:lnTo>
                  <a:pt x="100" y="3816"/>
                </a:lnTo>
                <a:lnTo>
                  <a:pt x="86" y="3796"/>
                </a:lnTo>
                <a:lnTo>
                  <a:pt x="72" y="3776"/>
                </a:lnTo>
                <a:lnTo>
                  <a:pt x="61" y="3754"/>
                </a:lnTo>
                <a:lnTo>
                  <a:pt x="50" y="3733"/>
                </a:lnTo>
                <a:lnTo>
                  <a:pt x="40" y="3711"/>
                </a:lnTo>
                <a:lnTo>
                  <a:pt x="31" y="3689"/>
                </a:lnTo>
                <a:lnTo>
                  <a:pt x="22" y="3665"/>
                </a:lnTo>
                <a:lnTo>
                  <a:pt x="16" y="3642"/>
                </a:lnTo>
                <a:lnTo>
                  <a:pt x="10" y="3617"/>
                </a:lnTo>
                <a:lnTo>
                  <a:pt x="6" y="3593"/>
                </a:lnTo>
                <a:lnTo>
                  <a:pt x="3" y="3568"/>
                </a:lnTo>
                <a:lnTo>
                  <a:pt x="1" y="3543"/>
                </a:lnTo>
                <a:lnTo>
                  <a:pt x="0" y="3517"/>
                </a:lnTo>
                <a:lnTo>
                  <a:pt x="0" y="499"/>
                </a:lnTo>
                <a:lnTo>
                  <a:pt x="1" y="473"/>
                </a:lnTo>
                <a:lnTo>
                  <a:pt x="3" y="448"/>
                </a:lnTo>
                <a:lnTo>
                  <a:pt x="6" y="423"/>
                </a:lnTo>
                <a:lnTo>
                  <a:pt x="10" y="399"/>
                </a:lnTo>
                <a:lnTo>
                  <a:pt x="16" y="374"/>
                </a:lnTo>
                <a:lnTo>
                  <a:pt x="22" y="351"/>
                </a:lnTo>
                <a:lnTo>
                  <a:pt x="31" y="327"/>
                </a:lnTo>
                <a:lnTo>
                  <a:pt x="40" y="305"/>
                </a:lnTo>
                <a:lnTo>
                  <a:pt x="50" y="283"/>
                </a:lnTo>
                <a:lnTo>
                  <a:pt x="61" y="261"/>
                </a:lnTo>
                <a:lnTo>
                  <a:pt x="72" y="240"/>
                </a:lnTo>
                <a:lnTo>
                  <a:pt x="86" y="220"/>
                </a:lnTo>
                <a:lnTo>
                  <a:pt x="100" y="200"/>
                </a:lnTo>
                <a:lnTo>
                  <a:pt x="115" y="181"/>
                </a:lnTo>
                <a:lnTo>
                  <a:pt x="130" y="163"/>
                </a:lnTo>
                <a:lnTo>
                  <a:pt x="147" y="146"/>
                </a:lnTo>
                <a:lnTo>
                  <a:pt x="165" y="130"/>
                </a:lnTo>
                <a:lnTo>
                  <a:pt x="183" y="113"/>
                </a:lnTo>
                <a:lnTo>
                  <a:pt x="202" y="99"/>
                </a:lnTo>
                <a:lnTo>
                  <a:pt x="221" y="85"/>
                </a:lnTo>
                <a:lnTo>
                  <a:pt x="242" y="72"/>
                </a:lnTo>
                <a:lnTo>
                  <a:pt x="262" y="60"/>
                </a:lnTo>
                <a:lnTo>
                  <a:pt x="284" y="49"/>
                </a:lnTo>
                <a:lnTo>
                  <a:pt x="305" y="39"/>
                </a:lnTo>
                <a:lnTo>
                  <a:pt x="329" y="30"/>
                </a:lnTo>
                <a:lnTo>
                  <a:pt x="352" y="22"/>
                </a:lnTo>
                <a:lnTo>
                  <a:pt x="376" y="15"/>
                </a:lnTo>
                <a:lnTo>
                  <a:pt x="400" y="10"/>
                </a:lnTo>
                <a:lnTo>
                  <a:pt x="425" y="5"/>
                </a:lnTo>
                <a:lnTo>
                  <a:pt x="449" y="2"/>
                </a:lnTo>
                <a:lnTo>
                  <a:pt x="475" y="0"/>
                </a:lnTo>
                <a:lnTo>
                  <a:pt x="500" y="0"/>
                </a:lnTo>
                <a:close/>
                <a:moveTo>
                  <a:pt x="1420" y="5121"/>
                </a:moveTo>
                <a:lnTo>
                  <a:pt x="1420" y="5121"/>
                </a:lnTo>
                <a:lnTo>
                  <a:pt x="1541" y="5100"/>
                </a:lnTo>
                <a:lnTo>
                  <a:pt x="1661" y="5080"/>
                </a:lnTo>
                <a:lnTo>
                  <a:pt x="1781" y="5061"/>
                </a:lnTo>
                <a:lnTo>
                  <a:pt x="1902" y="5045"/>
                </a:lnTo>
                <a:lnTo>
                  <a:pt x="2022" y="5031"/>
                </a:lnTo>
                <a:lnTo>
                  <a:pt x="2144" y="5018"/>
                </a:lnTo>
                <a:lnTo>
                  <a:pt x="2264" y="5007"/>
                </a:lnTo>
                <a:lnTo>
                  <a:pt x="2384" y="4998"/>
                </a:lnTo>
                <a:lnTo>
                  <a:pt x="2384" y="4304"/>
                </a:lnTo>
                <a:lnTo>
                  <a:pt x="3534" y="4304"/>
                </a:lnTo>
                <a:lnTo>
                  <a:pt x="3534" y="5004"/>
                </a:lnTo>
                <a:lnTo>
                  <a:pt x="3650" y="5014"/>
                </a:lnTo>
                <a:lnTo>
                  <a:pt x="3766" y="5025"/>
                </a:lnTo>
                <a:lnTo>
                  <a:pt x="3880" y="5037"/>
                </a:lnTo>
                <a:lnTo>
                  <a:pt x="3996" y="5051"/>
                </a:lnTo>
                <a:lnTo>
                  <a:pt x="4112" y="5066"/>
                </a:lnTo>
                <a:lnTo>
                  <a:pt x="4227" y="5083"/>
                </a:lnTo>
                <a:lnTo>
                  <a:pt x="4343" y="5102"/>
                </a:lnTo>
                <a:lnTo>
                  <a:pt x="4459" y="5121"/>
                </a:lnTo>
                <a:lnTo>
                  <a:pt x="4459" y="5471"/>
                </a:lnTo>
                <a:lnTo>
                  <a:pt x="1420" y="5471"/>
                </a:lnTo>
                <a:lnTo>
                  <a:pt x="1420" y="5121"/>
                </a:lnTo>
                <a:close/>
                <a:moveTo>
                  <a:pt x="443" y="467"/>
                </a:moveTo>
                <a:lnTo>
                  <a:pt x="443" y="3125"/>
                </a:lnTo>
                <a:lnTo>
                  <a:pt x="5316" y="3125"/>
                </a:lnTo>
                <a:lnTo>
                  <a:pt x="5316" y="467"/>
                </a:lnTo>
                <a:lnTo>
                  <a:pt x="443" y="467"/>
                </a:lnTo>
                <a:close/>
                <a:moveTo>
                  <a:pt x="4821" y="3359"/>
                </a:moveTo>
                <a:lnTo>
                  <a:pt x="4821" y="3359"/>
                </a:lnTo>
                <a:lnTo>
                  <a:pt x="4800" y="3360"/>
                </a:lnTo>
                <a:lnTo>
                  <a:pt x="4779" y="3363"/>
                </a:lnTo>
                <a:lnTo>
                  <a:pt x="4759" y="3369"/>
                </a:lnTo>
                <a:lnTo>
                  <a:pt x="4740" y="3376"/>
                </a:lnTo>
                <a:lnTo>
                  <a:pt x="4722" y="3384"/>
                </a:lnTo>
                <a:lnTo>
                  <a:pt x="4705" y="3394"/>
                </a:lnTo>
                <a:lnTo>
                  <a:pt x="4689" y="3407"/>
                </a:lnTo>
                <a:lnTo>
                  <a:pt x="4674" y="3420"/>
                </a:lnTo>
                <a:lnTo>
                  <a:pt x="4661" y="3435"/>
                </a:lnTo>
                <a:lnTo>
                  <a:pt x="4648" y="3450"/>
                </a:lnTo>
                <a:lnTo>
                  <a:pt x="4638" y="3468"/>
                </a:lnTo>
                <a:lnTo>
                  <a:pt x="4630" y="3486"/>
                </a:lnTo>
                <a:lnTo>
                  <a:pt x="4623" y="3505"/>
                </a:lnTo>
                <a:lnTo>
                  <a:pt x="4617" y="3525"/>
                </a:lnTo>
                <a:lnTo>
                  <a:pt x="4614" y="3545"/>
                </a:lnTo>
                <a:lnTo>
                  <a:pt x="4613" y="3566"/>
                </a:lnTo>
                <a:lnTo>
                  <a:pt x="4614" y="3587"/>
                </a:lnTo>
                <a:lnTo>
                  <a:pt x="4617" y="3608"/>
                </a:lnTo>
                <a:lnTo>
                  <a:pt x="4623" y="3629"/>
                </a:lnTo>
                <a:lnTo>
                  <a:pt x="4630" y="3647"/>
                </a:lnTo>
                <a:lnTo>
                  <a:pt x="4638" y="3665"/>
                </a:lnTo>
                <a:lnTo>
                  <a:pt x="4648" y="3682"/>
                </a:lnTo>
                <a:lnTo>
                  <a:pt x="4661" y="3699"/>
                </a:lnTo>
                <a:lnTo>
                  <a:pt x="4674" y="3713"/>
                </a:lnTo>
                <a:lnTo>
                  <a:pt x="4689" y="3727"/>
                </a:lnTo>
                <a:lnTo>
                  <a:pt x="4705" y="3739"/>
                </a:lnTo>
                <a:lnTo>
                  <a:pt x="4722" y="3749"/>
                </a:lnTo>
                <a:lnTo>
                  <a:pt x="4740" y="3758"/>
                </a:lnTo>
                <a:lnTo>
                  <a:pt x="4759" y="3765"/>
                </a:lnTo>
                <a:lnTo>
                  <a:pt x="4779" y="3770"/>
                </a:lnTo>
                <a:lnTo>
                  <a:pt x="4800" y="3772"/>
                </a:lnTo>
                <a:lnTo>
                  <a:pt x="4821" y="3773"/>
                </a:lnTo>
                <a:lnTo>
                  <a:pt x="4842" y="3772"/>
                </a:lnTo>
                <a:lnTo>
                  <a:pt x="4863" y="3770"/>
                </a:lnTo>
                <a:lnTo>
                  <a:pt x="4883" y="3765"/>
                </a:lnTo>
                <a:lnTo>
                  <a:pt x="4902" y="3758"/>
                </a:lnTo>
                <a:lnTo>
                  <a:pt x="4919" y="3749"/>
                </a:lnTo>
                <a:lnTo>
                  <a:pt x="4937" y="3739"/>
                </a:lnTo>
                <a:lnTo>
                  <a:pt x="4953" y="3727"/>
                </a:lnTo>
                <a:lnTo>
                  <a:pt x="4967" y="3713"/>
                </a:lnTo>
                <a:lnTo>
                  <a:pt x="4981" y="3699"/>
                </a:lnTo>
                <a:lnTo>
                  <a:pt x="4993" y="3682"/>
                </a:lnTo>
                <a:lnTo>
                  <a:pt x="5003" y="3665"/>
                </a:lnTo>
                <a:lnTo>
                  <a:pt x="5012" y="3647"/>
                </a:lnTo>
                <a:lnTo>
                  <a:pt x="5019" y="3629"/>
                </a:lnTo>
                <a:lnTo>
                  <a:pt x="5024" y="3608"/>
                </a:lnTo>
                <a:lnTo>
                  <a:pt x="5027" y="3587"/>
                </a:lnTo>
                <a:lnTo>
                  <a:pt x="5029" y="3566"/>
                </a:lnTo>
                <a:lnTo>
                  <a:pt x="5027" y="3545"/>
                </a:lnTo>
                <a:lnTo>
                  <a:pt x="5024" y="3525"/>
                </a:lnTo>
                <a:lnTo>
                  <a:pt x="5019" y="3505"/>
                </a:lnTo>
                <a:lnTo>
                  <a:pt x="5012" y="3486"/>
                </a:lnTo>
                <a:lnTo>
                  <a:pt x="5003" y="3468"/>
                </a:lnTo>
                <a:lnTo>
                  <a:pt x="4993" y="3450"/>
                </a:lnTo>
                <a:lnTo>
                  <a:pt x="4981" y="3435"/>
                </a:lnTo>
                <a:lnTo>
                  <a:pt x="4967" y="3420"/>
                </a:lnTo>
                <a:lnTo>
                  <a:pt x="4953" y="3407"/>
                </a:lnTo>
                <a:lnTo>
                  <a:pt x="4937" y="3394"/>
                </a:lnTo>
                <a:lnTo>
                  <a:pt x="4919" y="3384"/>
                </a:lnTo>
                <a:lnTo>
                  <a:pt x="4902" y="3376"/>
                </a:lnTo>
                <a:lnTo>
                  <a:pt x="4883" y="3369"/>
                </a:lnTo>
                <a:lnTo>
                  <a:pt x="4863" y="3363"/>
                </a:lnTo>
                <a:lnTo>
                  <a:pt x="4842" y="3360"/>
                </a:lnTo>
                <a:lnTo>
                  <a:pt x="4821" y="33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816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8" name="Shape"/>
          <p:cNvSpPr/>
          <p:nvPr/>
        </p:nvSpPr>
        <p:spPr bwMode="auto">
          <a:xfrm>
            <a:off x="5907850" y="5635401"/>
            <a:ext cx="367433" cy="290884"/>
          </a:xfrm>
          <a:custGeom>
            <a:avLst/>
            <a:gdLst>
              <a:gd name="T0" fmla="*/ 170180704 w 5409"/>
              <a:gd name="T1" fmla="*/ 292095944 h 4286"/>
              <a:gd name="T2" fmla="*/ 177250935 w 5409"/>
              <a:gd name="T3" fmla="*/ 508999929 h 4286"/>
              <a:gd name="T4" fmla="*/ 162490266 w 5409"/>
              <a:gd name="T5" fmla="*/ 528943703 h 4286"/>
              <a:gd name="T6" fmla="*/ 108161314 w 5409"/>
              <a:gd name="T7" fmla="*/ 527828971 h 4286"/>
              <a:gd name="T8" fmla="*/ 95385593 w 5409"/>
              <a:gd name="T9" fmla="*/ 506646254 h 4286"/>
              <a:gd name="T10" fmla="*/ 104068153 w 5409"/>
              <a:gd name="T11" fmla="*/ 290485424 h 4286"/>
              <a:gd name="T12" fmla="*/ 214710300 w 5409"/>
              <a:gd name="T13" fmla="*/ 106779895 h 4286"/>
              <a:gd name="T14" fmla="*/ 299800652 w 5409"/>
              <a:gd name="T15" fmla="*/ 83738940 h 4286"/>
              <a:gd name="T16" fmla="*/ 380921814 w 5409"/>
              <a:gd name="T17" fmla="*/ 86588050 h 4286"/>
              <a:gd name="T18" fmla="*/ 457825491 w 5409"/>
              <a:gd name="T19" fmla="*/ 111858469 h 4286"/>
              <a:gd name="T20" fmla="*/ 485113938 w 5409"/>
              <a:gd name="T21" fmla="*/ 115327227 h 4286"/>
              <a:gd name="T22" fmla="*/ 519472615 w 5409"/>
              <a:gd name="T23" fmla="*/ 128457696 h 4286"/>
              <a:gd name="T24" fmla="*/ 561893644 w 5409"/>
              <a:gd name="T25" fmla="*/ 176273281 h 4286"/>
              <a:gd name="T26" fmla="*/ 591042715 w 5409"/>
              <a:gd name="T27" fmla="*/ 236971618 h 4286"/>
              <a:gd name="T28" fmla="*/ 603198580 w 5409"/>
              <a:gd name="T29" fmla="*/ 277850391 h 4286"/>
              <a:gd name="T30" fmla="*/ 622920560 w 5409"/>
              <a:gd name="T31" fmla="*/ 285158780 h 4286"/>
              <a:gd name="T32" fmla="*/ 638053142 w 5409"/>
              <a:gd name="T33" fmla="*/ 273266902 h 4286"/>
              <a:gd name="T34" fmla="*/ 632223328 w 5409"/>
              <a:gd name="T35" fmla="*/ 230901819 h 4286"/>
              <a:gd name="T36" fmla="*/ 599229390 w 5409"/>
              <a:gd name="T37" fmla="*/ 157816168 h 4286"/>
              <a:gd name="T38" fmla="*/ 549986073 w 5409"/>
              <a:gd name="T39" fmla="*/ 100214308 h 4286"/>
              <a:gd name="T40" fmla="*/ 515999662 w 5409"/>
              <a:gd name="T41" fmla="*/ 64290954 h 4286"/>
              <a:gd name="T42" fmla="*/ 497517745 w 5409"/>
              <a:gd name="T43" fmla="*/ 39763690 h 4286"/>
              <a:gd name="T44" fmla="*/ 426319911 w 5409"/>
              <a:gd name="T45" fmla="*/ 12387315 h 4286"/>
              <a:gd name="T46" fmla="*/ 322003464 w 5409"/>
              <a:gd name="T47" fmla="*/ 0 h 4286"/>
              <a:gd name="T48" fmla="*/ 209004456 w 5409"/>
              <a:gd name="T49" fmla="*/ 20191493 h 4286"/>
              <a:gd name="T50" fmla="*/ 165715277 w 5409"/>
              <a:gd name="T51" fmla="*/ 39268253 h 4286"/>
              <a:gd name="T52" fmla="*/ 148846043 w 5409"/>
              <a:gd name="T53" fmla="*/ 64910249 h 4286"/>
              <a:gd name="T54" fmla="*/ 110270233 w 5409"/>
              <a:gd name="T55" fmla="*/ 103434996 h 4286"/>
              <a:gd name="T56" fmla="*/ 62391303 w 5409"/>
              <a:gd name="T57" fmla="*/ 164133684 h 4286"/>
              <a:gd name="T58" fmla="*/ 32125788 w 5409"/>
              <a:gd name="T59" fmla="*/ 241555107 h 4286"/>
              <a:gd name="T60" fmla="*/ 30141192 w 5409"/>
              <a:gd name="T61" fmla="*/ 279088982 h 4286"/>
              <a:gd name="T62" fmla="*/ 46762485 w 5409"/>
              <a:gd name="T63" fmla="*/ 289122975 h 4286"/>
              <a:gd name="T64" fmla="*/ 65368372 w 5409"/>
              <a:gd name="T65" fmla="*/ 279336700 h 4286"/>
              <a:gd name="T66" fmla="*/ 77399914 w 5409"/>
              <a:gd name="T67" fmla="*/ 232264621 h 4286"/>
              <a:gd name="T68" fmla="*/ 106920899 w 5409"/>
              <a:gd name="T69" fmla="*/ 170575060 h 4286"/>
              <a:gd name="T70" fmla="*/ 150086459 w 5409"/>
              <a:gd name="T71" fmla="*/ 122883334 h 4286"/>
              <a:gd name="T72" fmla="*/ 182708483 w 5409"/>
              <a:gd name="T73" fmla="*/ 113840566 h 4286"/>
              <a:gd name="T74" fmla="*/ 207516098 w 5409"/>
              <a:gd name="T75" fmla="*/ 110000583 h 4286"/>
              <a:gd name="T76" fmla="*/ 633215801 w 5409"/>
              <a:gd name="T77" fmla="*/ 506646254 h 4286"/>
              <a:gd name="T78" fmla="*/ 657031295 w 5409"/>
              <a:gd name="T79" fmla="*/ 491409829 h 4286"/>
              <a:gd name="T80" fmla="*/ 669930987 w 5409"/>
              <a:gd name="T81" fmla="*/ 466263269 h 4286"/>
              <a:gd name="T82" fmla="*/ 669186808 w 5409"/>
              <a:gd name="T83" fmla="*/ 345981328 h 4286"/>
              <a:gd name="T84" fmla="*/ 655294642 w 5409"/>
              <a:gd name="T85" fmla="*/ 321577923 h 4286"/>
              <a:gd name="T86" fmla="*/ 630610998 w 5409"/>
              <a:gd name="T87" fmla="*/ 307580088 h 4286"/>
              <a:gd name="T88" fmla="*/ 558544662 w 5409"/>
              <a:gd name="T89" fmla="*/ 286150005 h 4286"/>
              <a:gd name="T90" fmla="*/ 575165954 w 5409"/>
              <a:gd name="T91" fmla="*/ 304359400 h 4286"/>
              <a:gd name="T92" fmla="*/ 570204290 w 5409"/>
              <a:gd name="T93" fmla="*/ 522006891 h 4286"/>
              <a:gd name="T94" fmla="*/ 517860286 w 5409"/>
              <a:gd name="T95" fmla="*/ 530925800 h 4286"/>
              <a:gd name="T96" fmla="*/ 496525624 w 5409"/>
              <a:gd name="T97" fmla="*/ 518166908 h 4286"/>
              <a:gd name="T98" fmla="*/ 495533150 w 5409"/>
              <a:gd name="T99" fmla="*/ 299776263 h 4286"/>
              <a:gd name="T100" fmla="*/ 515379454 w 5409"/>
              <a:gd name="T101" fmla="*/ 285034921 h 4286"/>
              <a:gd name="T102" fmla="*/ 45522069 w 5409"/>
              <a:gd name="T103" fmla="*/ 508504492 h 4286"/>
              <a:gd name="T104" fmla="*/ 19598009 w 5409"/>
              <a:gd name="T105" fmla="*/ 496736473 h 4286"/>
              <a:gd name="T106" fmla="*/ 3348982 w 5409"/>
              <a:gd name="T107" fmla="*/ 473819729 h 4286"/>
              <a:gd name="T108" fmla="*/ 247942 w 5409"/>
              <a:gd name="T109" fmla="*/ 354033223 h 4286"/>
              <a:gd name="T110" fmla="*/ 10667155 w 5409"/>
              <a:gd name="T111" fmla="*/ 327400003 h 4286"/>
              <a:gd name="T112" fmla="*/ 32870319 w 5409"/>
              <a:gd name="T113" fmla="*/ 310057621 h 4286"/>
              <a:gd name="T114" fmla="*/ 50607704 w 5409"/>
              <a:gd name="T115" fmla="*/ 325046329 h 4286"/>
              <a:gd name="T116" fmla="*/ 23939465 w 5409"/>
              <a:gd name="T117" fmla="*/ 339292234 h 4286"/>
              <a:gd name="T118" fmla="*/ 34978885 w 5409"/>
              <a:gd name="T119" fmla="*/ 443098807 h 4286"/>
              <a:gd name="T120" fmla="*/ 40312463 w 5409"/>
              <a:gd name="T121" fmla="*/ 351927267 h 428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5409" h="4286">
                <a:moveTo>
                  <a:pt x="965" y="2300"/>
                </a:moveTo>
                <a:lnTo>
                  <a:pt x="1234" y="2300"/>
                </a:lnTo>
                <a:lnTo>
                  <a:pt x="1254" y="2301"/>
                </a:lnTo>
                <a:lnTo>
                  <a:pt x="1274" y="2305"/>
                </a:lnTo>
                <a:lnTo>
                  <a:pt x="1292" y="2310"/>
                </a:lnTo>
                <a:lnTo>
                  <a:pt x="1310" y="2316"/>
                </a:lnTo>
                <a:lnTo>
                  <a:pt x="1327" y="2325"/>
                </a:lnTo>
                <a:lnTo>
                  <a:pt x="1343" y="2335"/>
                </a:lnTo>
                <a:lnTo>
                  <a:pt x="1358" y="2345"/>
                </a:lnTo>
                <a:lnTo>
                  <a:pt x="1372" y="2358"/>
                </a:lnTo>
                <a:lnTo>
                  <a:pt x="1385" y="2372"/>
                </a:lnTo>
                <a:lnTo>
                  <a:pt x="1396" y="2387"/>
                </a:lnTo>
                <a:lnTo>
                  <a:pt x="1406" y="2403"/>
                </a:lnTo>
                <a:lnTo>
                  <a:pt x="1414" y="2420"/>
                </a:lnTo>
                <a:lnTo>
                  <a:pt x="1421" y="2439"/>
                </a:lnTo>
                <a:lnTo>
                  <a:pt x="1426" y="2457"/>
                </a:lnTo>
                <a:lnTo>
                  <a:pt x="1429" y="2477"/>
                </a:lnTo>
                <a:lnTo>
                  <a:pt x="1430" y="2496"/>
                </a:lnTo>
                <a:lnTo>
                  <a:pt x="1430" y="4090"/>
                </a:lnTo>
                <a:lnTo>
                  <a:pt x="1429" y="4109"/>
                </a:lnTo>
                <a:lnTo>
                  <a:pt x="1426" y="4128"/>
                </a:lnTo>
                <a:lnTo>
                  <a:pt x="1421" y="4147"/>
                </a:lnTo>
                <a:lnTo>
                  <a:pt x="1414" y="4166"/>
                </a:lnTo>
                <a:lnTo>
                  <a:pt x="1406" y="4183"/>
                </a:lnTo>
                <a:lnTo>
                  <a:pt x="1396" y="4199"/>
                </a:lnTo>
                <a:lnTo>
                  <a:pt x="1385" y="4214"/>
                </a:lnTo>
                <a:lnTo>
                  <a:pt x="1372" y="4228"/>
                </a:lnTo>
                <a:lnTo>
                  <a:pt x="1358" y="4241"/>
                </a:lnTo>
                <a:lnTo>
                  <a:pt x="1343" y="4251"/>
                </a:lnTo>
                <a:lnTo>
                  <a:pt x="1327" y="4261"/>
                </a:lnTo>
                <a:lnTo>
                  <a:pt x="1310" y="4270"/>
                </a:lnTo>
                <a:lnTo>
                  <a:pt x="1292" y="4276"/>
                </a:lnTo>
                <a:lnTo>
                  <a:pt x="1274" y="4281"/>
                </a:lnTo>
                <a:lnTo>
                  <a:pt x="1254" y="4285"/>
                </a:lnTo>
                <a:lnTo>
                  <a:pt x="1234" y="4286"/>
                </a:lnTo>
                <a:lnTo>
                  <a:pt x="965" y="4286"/>
                </a:lnTo>
                <a:lnTo>
                  <a:pt x="944" y="4285"/>
                </a:lnTo>
                <a:lnTo>
                  <a:pt x="925" y="4281"/>
                </a:lnTo>
                <a:lnTo>
                  <a:pt x="906" y="4276"/>
                </a:lnTo>
                <a:lnTo>
                  <a:pt x="888" y="4270"/>
                </a:lnTo>
                <a:lnTo>
                  <a:pt x="872" y="4261"/>
                </a:lnTo>
                <a:lnTo>
                  <a:pt x="854" y="4251"/>
                </a:lnTo>
                <a:lnTo>
                  <a:pt x="839" y="4241"/>
                </a:lnTo>
                <a:lnTo>
                  <a:pt x="825" y="4228"/>
                </a:lnTo>
                <a:lnTo>
                  <a:pt x="814" y="4214"/>
                </a:lnTo>
                <a:lnTo>
                  <a:pt x="802" y="4199"/>
                </a:lnTo>
                <a:lnTo>
                  <a:pt x="792" y="4183"/>
                </a:lnTo>
                <a:lnTo>
                  <a:pt x="784" y="4166"/>
                </a:lnTo>
                <a:lnTo>
                  <a:pt x="777" y="4147"/>
                </a:lnTo>
                <a:lnTo>
                  <a:pt x="773" y="4128"/>
                </a:lnTo>
                <a:lnTo>
                  <a:pt x="770" y="4109"/>
                </a:lnTo>
                <a:lnTo>
                  <a:pt x="769" y="4090"/>
                </a:lnTo>
                <a:lnTo>
                  <a:pt x="769" y="2496"/>
                </a:lnTo>
                <a:lnTo>
                  <a:pt x="770" y="2477"/>
                </a:lnTo>
                <a:lnTo>
                  <a:pt x="773" y="2457"/>
                </a:lnTo>
                <a:lnTo>
                  <a:pt x="777" y="2439"/>
                </a:lnTo>
                <a:lnTo>
                  <a:pt x="784" y="2420"/>
                </a:lnTo>
                <a:lnTo>
                  <a:pt x="792" y="2403"/>
                </a:lnTo>
                <a:lnTo>
                  <a:pt x="802" y="2387"/>
                </a:lnTo>
                <a:lnTo>
                  <a:pt x="814" y="2372"/>
                </a:lnTo>
                <a:lnTo>
                  <a:pt x="825" y="2358"/>
                </a:lnTo>
                <a:lnTo>
                  <a:pt x="839" y="2345"/>
                </a:lnTo>
                <a:lnTo>
                  <a:pt x="854" y="2335"/>
                </a:lnTo>
                <a:lnTo>
                  <a:pt x="872" y="2325"/>
                </a:lnTo>
                <a:lnTo>
                  <a:pt x="888" y="2316"/>
                </a:lnTo>
                <a:lnTo>
                  <a:pt x="906" y="2310"/>
                </a:lnTo>
                <a:lnTo>
                  <a:pt x="925" y="2305"/>
                </a:lnTo>
                <a:lnTo>
                  <a:pt x="944" y="2301"/>
                </a:lnTo>
                <a:lnTo>
                  <a:pt x="965" y="2300"/>
                </a:lnTo>
                <a:close/>
                <a:moveTo>
                  <a:pt x="1673" y="888"/>
                </a:moveTo>
                <a:lnTo>
                  <a:pt x="1673" y="888"/>
                </a:lnTo>
                <a:lnTo>
                  <a:pt x="1731" y="862"/>
                </a:lnTo>
                <a:lnTo>
                  <a:pt x="1790" y="835"/>
                </a:lnTo>
                <a:lnTo>
                  <a:pt x="1850" y="811"/>
                </a:lnTo>
                <a:lnTo>
                  <a:pt x="1911" y="789"/>
                </a:lnTo>
                <a:lnTo>
                  <a:pt x="1972" y="768"/>
                </a:lnTo>
                <a:lnTo>
                  <a:pt x="2035" y="749"/>
                </a:lnTo>
                <a:lnTo>
                  <a:pt x="2097" y="733"/>
                </a:lnTo>
                <a:lnTo>
                  <a:pt x="2160" y="718"/>
                </a:lnTo>
                <a:lnTo>
                  <a:pt x="2223" y="704"/>
                </a:lnTo>
                <a:lnTo>
                  <a:pt x="2288" y="693"/>
                </a:lnTo>
                <a:lnTo>
                  <a:pt x="2352" y="684"/>
                </a:lnTo>
                <a:lnTo>
                  <a:pt x="2417" y="676"/>
                </a:lnTo>
                <a:lnTo>
                  <a:pt x="2482" y="670"/>
                </a:lnTo>
                <a:lnTo>
                  <a:pt x="2547" y="665"/>
                </a:lnTo>
                <a:lnTo>
                  <a:pt x="2612" y="663"/>
                </a:lnTo>
                <a:lnTo>
                  <a:pt x="2678" y="663"/>
                </a:lnTo>
                <a:lnTo>
                  <a:pt x="2744" y="664"/>
                </a:lnTo>
                <a:lnTo>
                  <a:pt x="2810" y="668"/>
                </a:lnTo>
                <a:lnTo>
                  <a:pt x="2875" y="673"/>
                </a:lnTo>
                <a:lnTo>
                  <a:pt x="2940" y="679"/>
                </a:lnTo>
                <a:lnTo>
                  <a:pt x="3006" y="688"/>
                </a:lnTo>
                <a:lnTo>
                  <a:pt x="3071" y="699"/>
                </a:lnTo>
                <a:lnTo>
                  <a:pt x="3136" y="711"/>
                </a:lnTo>
                <a:lnTo>
                  <a:pt x="3200" y="725"/>
                </a:lnTo>
                <a:lnTo>
                  <a:pt x="3263" y="742"/>
                </a:lnTo>
                <a:lnTo>
                  <a:pt x="3326" y="759"/>
                </a:lnTo>
                <a:lnTo>
                  <a:pt x="3389" y="778"/>
                </a:lnTo>
                <a:lnTo>
                  <a:pt x="3451" y="799"/>
                </a:lnTo>
                <a:lnTo>
                  <a:pt x="3512" y="823"/>
                </a:lnTo>
                <a:lnTo>
                  <a:pt x="3573" y="848"/>
                </a:lnTo>
                <a:lnTo>
                  <a:pt x="3632" y="874"/>
                </a:lnTo>
                <a:lnTo>
                  <a:pt x="3691" y="903"/>
                </a:lnTo>
                <a:lnTo>
                  <a:pt x="3710" y="912"/>
                </a:lnTo>
                <a:lnTo>
                  <a:pt x="3729" y="921"/>
                </a:lnTo>
                <a:lnTo>
                  <a:pt x="3750" y="927"/>
                </a:lnTo>
                <a:lnTo>
                  <a:pt x="3770" y="931"/>
                </a:lnTo>
                <a:lnTo>
                  <a:pt x="3791" y="936"/>
                </a:lnTo>
                <a:lnTo>
                  <a:pt x="3811" y="938"/>
                </a:lnTo>
                <a:lnTo>
                  <a:pt x="3831" y="939"/>
                </a:lnTo>
                <a:lnTo>
                  <a:pt x="3852" y="939"/>
                </a:lnTo>
                <a:lnTo>
                  <a:pt x="3871" y="938"/>
                </a:lnTo>
                <a:lnTo>
                  <a:pt x="3891" y="936"/>
                </a:lnTo>
                <a:lnTo>
                  <a:pt x="3911" y="931"/>
                </a:lnTo>
                <a:lnTo>
                  <a:pt x="3931" y="927"/>
                </a:lnTo>
                <a:lnTo>
                  <a:pt x="3949" y="921"/>
                </a:lnTo>
                <a:lnTo>
                  <a:pt x="3968" y="913"/>
                </a:lnTo>
                <a:lnTo>
                  <a:pt x="3987" y="904"/>
                </a:lnTo>
                <a:lnTo>
                  <a:pt x="4005" y="896"/>
                </a:lnTo>
                <a:lnTo>
                  <a:pt x="4042" y="922"/>
                </a:lnTo>
                <a:lnTo>
                  <a:pt x="4080" y="949"/>
                </a:lnTo>
                <a:lnTo>
                  <a:pt x="4116" y="977"/>
                </a:lnTo>
                <a:lnTo>
                  <a:pt x="4153" y="1007"/>
                </a:lnTo>
                <a:lnTo>
                  <a:pt x="4188" y="1037"/>
                </a:lnTo>
                <a:lnTo>
                  <a:pt x="4224" y="1067"/>
                </a:lnTo>
                <a:lnTo>
                  <a:pt x="4258" y="1100"/>
                </a:lnTo>
                <a:lnTo>
                  <a:pt x="4291" y="1132"/>
                </a:lnTo>
                <a:lnTo>
                  <a:pt x="4323" y="1166"/>
                </a:lnTo>
                <a:lnTo>
                  <a:pt x="4355" y="1200"/>
                </a:lnTo>
                <a:lnTo>
                  <a:pt x="4387" y="1235"/>
                </a:lnTo>
                <a:lnTo>
                  <a:pt x="4418" y="1271"/>
                </a:lnTo>
                <a:lnTo>
                  <a:pt x="4447" y="1308"/>
                </a:lnTo>
                <a:lnTo>
                  <a:pt x="4476" y="1345"/>
                </a:lnTo>
                <a:lnTo>
                  <a:pt x="4503" y="1384"/>
                </a:lnTo>
                <a:lnTo>
                  <a:pt x="4530" y="1423"/>
                </a:lnTo>
                <a:lnTo>
                  <a:pt x="4557" y="1464"/>
                </a:lnTo>
                <a:lnTo>
                  <a:pt x="4582" y="1505"/>
                </a:lnTo>
                <a:lnTo>
                  <a:pt x="4606" y="1547"/>
                </a:lnTo>
                <a:lnTo>
                  <a:pt x="4630" y="1590"/>
                </a:lnTo>
                <a:lnTo>
                  <a:pt x="4652" y="1633"/>
                </a:lnTo>
                <a:lnTo>
                  <a:pt x="4674" y="1677"/>
                </a:lnTo>
                <a:lnTo>
                  <a:pt x="4694" y="1724"/>
                </a:lnTo>
                <a:lnTo>
                  <a:pt x="4714" y="1770"/>
                </a:lnTo>
                <a:lnTo>
                  <a:pt x="4732" y="1817"/>
                </a:lnTo>
                <a:lnTo>
                  <a:pt x="4749" y="1864"/>
                </a:lnTo>
                <a:lnTo>
                  <a:pt x="4765" y="1913"/>
                </a:lnTo>
                <a:lnTo>
                  <a:pt x="4780" y="1963"/>
                </a:lnTo>
                <a:lnTo>
                  <a:pt x="4794" y="2013"/>
                </a:lnTo>
                <a:lnTo>
                  <a:pt x="4807" y="2064"/>
                </a:lnTo>
                <a:lnTo>
                  <a:pt x="4819" y="2117"/>
                </a:lnTo>
                <a:lnTo>
                  <a:pt x="4828" y="2170"/>
                </a:lnTo>
                <a:lnTo>
                  <a:pt x="4832" y="2186"/>
                </a:lnTo>
                <a:lnTo>
                  <a:pt x="4838" y="2202"/>
                </a:lnTo>
                <a:lnTo>
                  <a:pt x="4845" y="2217"/>
                </a:lnTo>
                <a:lnTo>
                  <a:pt x="4853" y="2231"/>
                </a:lnTo>
                <a:lnTo>
                  <a:pt x="4863" y="2243"/>
                </a:lnTo>
                <a:lnTo>
                  <a:pt x="4873" y="2255"/>
                </a:lnTo>
                <a:lnTo>
                  <a:pt x="4885" y="2266"/>
                </a:lnTo>
                <a:lnTo>
                  <a:pt x="4898" y="2276"/>
                </a:lnTo>
                <a:lnTo>
                  <a:pt x="4911" y="2284"/>
                </a:lnTo>
                <a:lnTo>
                  <a:pt x="4926" y="2292"/>
                </a:lnTo>
                <a:lnTo>
                  <a:pt x="4941" y="2297"/>
                </a:lnTo>
                <a:lnTo>
                  <a:pt x="4956" y="2301"/>
                </a:lnTo>
                <a:lnTo>
                  <a:pt x="4972" y="2305"/>
                </a:lnTo>
                <a:lnTo>
                  <a:pt x="4989" y="2306"/>
                </a:lnTo>
                <a:lnTo>
                  <a:pt x="5005" y="2305"/>
                </a:lnTo>
                <a:lnTo>
                  <a:pt x="5022" y="2302"/>
                </a:lnTo>
                <a:lnTo>
                  <a:pt x="5038" y="2299"/>
                </a:lnTo>
                <a:lnTo>
                  <a:pt x="5054" y="2294"/>
                </a:lnTo>
                <a:lnTo>
                  <a:pt x="5069" y="2286"/>
                </a:lnTo>
                <a:lnTo>
                  <a:pt x="5083" y="2278"/>
                </a:lnTo>
                <a:lnTo>
                  <a:pt x="5096" y="2268"/>
                </a:lnTo>
                <a:lnTo>
                  <a:pt x="5108" y="2258"/>
                </a:lnTo>
                <a:lnTo>
                  <a:pt x="5119" y="2247"/>
                </a:lnTo>
                <a:lnTo>
                  <a:pt x="5128" y="2234"/>
                </a:lnTo>
                <a:lnTo>
                  <a:pt x="5137" y="2220"/>
                </a:lnTo>
                <a:lnTo>
                  <a:pt x="5144" y="2206"/>
                </a:lnTo>
                <a:lnTo>
                  <a:pt x="5150" y="2191"/>
                </a:lnTo>
                <a:lnTo>
                  <a:pt x="5154" y="2175"/>
                </a:lnTo>
                <a:lnTo>
                  <a:pt x="5157" y="2159"/>
                </a:lnTo>
                <a:lnTo>
                  <a:pt x="5158" y="2143"/>
                </a:lnTo>
                <a:lnTo>
                  <a:pt x="5157" y="2126"/>
                </a:lnTo>
                <a:lnTo>
                  <a:pt x="5155" y="2109"/>
                </a:lnTo>
                <a:lnTo>
                  <a:pt x="5143" y="2046"/>
                </a:lnTo>
                <a:lnTo>
                  <a:pt x="5129" y="1985"/>
                </a:lnTo>
                <a:lnTo>
                  <a:pt x="5114" y="1924"/>
                </a:lnTo>
                <a:lnTo>
                  <a:pt x="5097" y="1864"/>
                </a:lnTo>
                <a:lnTo>
                  <a:pt x="5079" y="1805"/>
                </a:lnTo>
                <a:lnTo>
                  <a:pt x="5060" y="1748"/>
                </a:lnTo>
                <a:lnTo>
                  <a:pt x="5039" y="1691"/>
                </a:lnTo>
                <a:lnTo>
                  <a:pt x="5018" y="1636"/>
                </a:lnTo>
                <a:lnTo>
                  <a:pt x="4994" y="1581"/>
                </a:lnTo>
                <a:lnTo>
                  <a:pt x="4971" y="1527"/>
                </a:lnTo>
                <a:lnTo>
                  <a:pt x="4945" y="1475"/>
                </a:lnTo>
                <a:lnTo>
                  <a:pt x="4918" y="1423"/>
                </a:lnTo>
                <a:lnTo>
                  <a:pt x="4890" y="1373"/>
                </a:lnTo>
                <a:lnTo>
                  <a:pt x="4861" y="1324"/>
                </a:lnTo>
                <a:lnTo>
                  <a:pt x="4831" y="1274"/>
                </a:lnTo>
                <a:lnTo>
                  <a:pt x="4800" y="1227"/>
                </a:lnTo>
                <a:lnTo>
                  <a:pt x="4767" y="1181"/>
                </a:lnTo>
                <a:lnTo>
                  <a:pt x="4734" y="1135"/>
                </a:lnTo>
                <a:lnTo>
                  <a:pt x="4700" y="1091"/>
                </a:lnTo>
                <a:lnTo>
                  <a:pt x="4665" y="1048"/>
                </a:lnTo>
                <a:lnTo>
                  <a:pt x="4629" y="1005"/>
                </a:lnTo>
                <a:lnTo>
                  <a:pt x="4591" y="965"/>
                </a:lnTo>
                <a:lnTo>
                  <a:pt x="4553" y="924"/>
                </a:lnTo>
                <a:lnTo>
                  <a:pt x="4514" y="884"/>
                </a:lnTo>
                <a:lnTo>
                  <a:pt x="4474" y="847"/>
                </a:lnTo>
                <a:lnTo>
                  <a:pt x="4434" y="809"/>
                </a:lnTo>
                <a:lnTo>
                  <a:pt x="4392" y="773"/>
                </a:lnTo>
                <a:lnTo>
                  <a:pt x="4350" y="738"/>
                </a:lnTo>
                <a:lnTo>
                  <a:pt x="4306" y="704"/>
                </a:lnTo>
                <a:lnTo>
                  <a:pt x="4262" y="671"/>
                </a:lnTo>
                <a:lnTo>
                  <a:pt x="4218" y="639"/>
                </a:lnTo>
                <a:lnTo>
                  <a:pt x="4172" y="608"/>
                </a:lnTo>
                <a:lnTo>
                  <a:pt x="4172" y="585"/>
                </a:lnTo>
                <a:lnTo>
                  <a:pt x="4170" y="562"/>
                </a:lnTo>
                <a:lnTo>
                  <a:pt x="4166" y="540"/>
                </a:lnTo>
                <a:lnTo>
                  <a:pt x="4160" y="519"/>
                </a:lnTo>
                <a:lnTo>
                  <a:pt x="4154" y="496"/>
                </a:lnTo>
                <a:lnTo>
                  <a:pt x="4145" y="476"/>
                </a:lnTo>
                <a:lnTo>
                  <a:pt x="4136" y="455"/>
                </a:lnTo>
                <a:lnTo>
                  <a:pt x="4125" y="435"/>
                </a:lnTo>
                <a:lnTo>
                  <a:pt x="4113" y="416"/>
                </a:lnTo>
                <a:lnTo>
                  <a:pt x="4099" y="397"/>
                </a:lnTo>
                <a:lnTo>
                  <a:pt x="4084" y="380"/>
                </a:lnTo>
                <a:lnTo>
                  <a:pt x="4068" y="364"/>
                </a:lnTo>
                <a:lnTo>
                  <a:pt x="4050" y="348"/>
                </a:lnTo>
                <a:lnTo>
                  <a:pt x="4032" y="334"/>
                </a:lnTo>
                <a:lnTo>
                  <a:pt x="4011" y="321"/>
                </a:lnTo>
                <a:lnTo>
                  <a:pt x="3990" y="309"/>
                </a:lnTo>
                <a:lnTo>
                  <a:pt x="3952" y="291"/>
                </a:lnTo>
                <a:lnTo>
                  <a:pt x="3914" y="273"/>
                </a:lnTo>
                <a:lnTo>
                  <a:pt x="3876" y="255"/>
                </a:lnTo>
                <a:lnTo>
                  <a:pt x="3838" y="238"/>
                </a:lnTo>
                <a:lnTo>
                  <a:pt x="3759" y="205"/>
                </a:lnTo>
                <a:lnTo>
                  <a:pt x="3680" y="175"/>
                </a:lnTo>
                <a:lnTo>
                  <a:pt x="3600" y="149"/>
                </a:lnTo>
                <a:lnTo>
                  <a:pt x="3519" y="123"/>
                </a:lnTo>
                <a:lnTo>
                  <a:pt x="3437" y="100"/>
                </a:lnTo>
                <a:lnTo>
                  <a:pt x="3355" y="79"/>
                </a:lnTo>
                <a:lnTo>
                  <a:pt x="3272" y="61"/>
                </a:lnTo>
                <a:lnTo>
                  <a:pt x="3188" y="46"/>
                </a:lnTo>
                <a:lnTo>
                  <a:pt x="3104" y="32"/>
                </a:lnTo>
                <a:lnTo>
                  <a:pt x="3020" y="21"/>
                </a:lnTo>
                <a:lnTo>
                  <a:pt x="2935" y="11"/>
                </a:lnTo>
                <a:lnTo>
                  <a:pt x="2850" y="5"/>
                </a:lnTo>
                <a:lnTo>
                  <a:pt x="2766" y="1"/>
                </a:lnTo>
                <a:lnTo>
                  <a:pt x="2681" y="0"/>
                </a:lnTo>
                <a:lnTo>
                  <a:pt x="2596" y="0"/>
                </a:lnTo>
                <a:lnTo>
                  <a:pt x="2511" y="3"/>
                </a:lnTo>
                <a:lnTo>
                  <a:pt x="2427" y="8"/>
                </a:lnTo>
                <a:lnTo>
                  <a:pt x="2342" y="16"/>
                </a:lnTo>
                <a:lnTo>
                  <a:pt x="2258" y="25"/>
                </a:lnTo>
                <a:lnTo>
                  <a:pt x="2174" y="38"/>
                </a:lnTo>
                <a:lnTo>
                  <a:pt x="2091" y="53"/>
                </a:lnTo>
                <a:lnTo>
                  <a:pt x="2009" y="70"/>
                </a:lnTo>
                <a:lnTo>
                  <a:pt x="1926" y="90"/>
                </a:lnTo>
                <a:lnTo>
                  <a:pt x="1845" y="111"/>
                </a:lnTo>
                <a:lnTo>
                  <a:pt x="1764" y="136"/>
                </a:lnTo>
                <a:lnTo>
                  <a:pt x="1685" y="163"/>
                </a:lnTo>
                <a:lnTo>
                  <a:pt x="1645" y="177"/>
                </a:lnTo>
                <a:lnTo>
                  <a:pt x="1607" y="192"/>
                </a:lnTo>
                <a:lnTo>
                  <a:pt x="1567" y="207"/>
                </a:lnTo>
                <a:lnTo>
                  <a:pt x="1529" y="223"/>
                </a:lnTo>
                <a:lnTo>
                  <a:pt x="1490" y="240"/>
                </a:lnTo>
                <a:lnTo>
                  <a:pt x="1453" y="257"/>
                </a:lnTo>
                <a:lnTo>
                  <a:pt x="1415" y="274"/>
                </a:lnTo>
                <a:lnTo>
                  <a:pt x="1377" y="292"/>
                </a:lnTo>
                <a:lnTo>
                  <a:pt x="1356" y="304"/>
                </a:lnTo>
                <a:lnTo>
                  <a:pt x="1336" y="317"/>
                </a:lnTo>
                <a:lnTo>
                  <a:pt x="1316" y="331"/>
                </a:lnTo>
                <a:lnTo>
                  <a:pt x="1298" y="347"/>
                </a:lnTo>
                <a:lnTo>
                  <a:pt x="1282" y="363"/>
                </a:lnTo>
                <a:lnTo>
                  <a:pt x="1267" y="380"/>
                </a:lnTo>
                <a:lnTo>
                  <a:pt x="1253" y="398"/>
                </a:lnTo>
                <a:lnTo>
                  <a:pt x="1240" y="418"/>
                </a:lnTo>
                <a:lnTo>
                  <a:pt x="1230" y="438"/>
                </a:lnTo>
                <a:lnTo>
                  <a:pt x="1220" y="458"/>
                </a:lnTo>
                <a:lnTo>
                  <a:pt x="1211" y="480"/>
                </a:lnTo>
                <a:lnTo>
                  <a:pt x="1205" y="501"/>
                </a:lnTo>
                <a:lnTo>
                  <a:pt x="1200" y="524"/>
                </a:lnTo>
                <a:lnTo>
                  <a:pt x="1195" y="546"/>
                </a:lnTo>
                <a:lnTo>
                  <a:pt x="1193" y="569"/>
                </a:lnTo>
                <a:lnTo>
                  <a:pt x="1192" y="591"/>
                </a:lnTo>
                <a:lnTo>
                  <a:pt x="1147" y="624"/>
                </a:lnTo>
                <a:lnTo>
                  <a:pt x="1102" y="656"/>
                </a:lnTo>
                <a:lnTo>
                  <a:pt x="1057" y="689"/>
                </a:lnTo>
                <a:lnTo>
                  <a:pt x="1014" y="724"/>
                </a:lnTo>
                <a:lnTo>
                  <a:pt x="971" y="760"/>
                </a:lnTo>
                <a:lnTo>
                  <a:pt x="929" y="796"/>
                </a:lnTo>
                <a:lnTo>
                  <a:pt x="889" y="835"/>
                </a:lnTo>
                <a:lnTo>
                  <a:pt x="849" y="873"/>
                </a:lnTo>
                <a:lnTo>
                  <a:pt x="809" y="913"/>
                </a:lnTo>
                <a:lnTo>
                  <a:pt x="771" y="955"/>
                </a:lnTo>
                <a:lnTo>
                  <a:pt x="734" y="997"/>
                </a:lnTo>
                <a:lnTo>
                  <a:pt x="698" y="1041"/>
                </a:lnTo>
                <a:lnTo>
                  <a:pt x="662" y="1085"/>
                </a:lnTo>
                <a:lnTo>
                  <a:pt x="628" y="1131"/>
                </a:lnTo>
                <a:lnTo>
                  <a:pt x="596" y="1178"/>
                </a:lnTo>
                <a:lnTo>
                  <a:pt x="564" y="1225"/>
                </a:lnTo>
                <a:lnTo>
                  <a:pt x="533" y="1274"/>
                </a:lnTo>
                <a:lnTo>
                  <a:pt x="503" y="1325"/>
                </a:lnTo>
                <a:lnTo>
                  <a:pt x="475" y="1376"/>
                </a:lnTo>
                <a:lnTo>
                  <a:pt x="447" y="1428"/>
                </a:lnTo>
                <a:lnTo>
                  <a:pt x="421" y="1481"/>
                </a:lnTo>
                <a:lnTo>
                  <a:pt x="397" y="1536"/>
                </a:lnTo>
                <a:lnTo>
                  <a:pt x="373" y="1592"/>
                </a:lnTo>
                <a:lnTo>
                  <a:pt x="351" y="1648"/>
                </a:lnTo>
                <a:lnTo>
                  <a:pt x="329" y="1706"/>
                </a:lnTo>
                <a:lnTo>
                  <a:pt x="310" y="1765"/>
                </a:lnTo>
                <a:lnTo>
                  <a:pt x="292" y="1825"/>
                </a:lnTo>
                <a:lnTo>
                  <a:pt x="274" y="1886"/>
                </a:lnTo>
                <a:lnTo>
                  <a:pt x="259" y="1950"/>
                </a:lnTo>
                <a:lnTo>
                  <a:pt x="245" y="2013"/>
                </a:lnTo>
                <a:lnTo>
                  <a:pt x="233" y="2077"/>
                </a:lnTo>
                <a:lnTo>
                  <a:pt x="222" y="2143"/>
                </a:lnTo>
                <a:lnTo>
                  <a:pt x="220" y="2160"/>
                </a:lnTo>
                <a:lnTo>
                  <a:pt x="220" y="2177"/>
                </a:lnTo>
                <a:lnTo>
                  <a:pt x="222" y="2193"/>
                </a:lnTo>
                <a:lnTo>
                  <a:pt x="225" y="2209"/>
                </a:lnTo>
                <a:lnTo>
                  <a:pt x="229" y="2224"/>
                </a:lnTo>
                <a:lnTo>
                  <a:pt x="236" y="2239"/>
                </a:lnTo>
                <a:lnTo>
                  <a:pt x="243" y="2253"/>
                </a:lnTo>
                <a:lnTo>
                  <a:pt x="252" y="2266"/>
                </a:lnTo>
                <a:lnTo>
                  <a:pt x="262" y="2279"/>
                </a:lnTo>
                <a:lnTo>
                  <a:pt x="273" y="2290"/>
                </a:lnTo>
                <a:lnTo>
                  <a:pt x="285" y="2300"/>
                </a:lnTo>
                <a:lnTo>
                  <a:pt x="299" y="2310"/>
                </a:lnTo>
                <a:lnTo>
                  <a:pt x="313" y="2317"/>
                </a:lnTo>
                <a:lnTo>
                  <a:pt x="328" y="2324"/>
                </a:lnTo>
                <a:lnTo>
                  <a:pt x="344" y="2329"/>
                </a:lnTo>
                <a:lnTo>
                  <a:pt x="360" y="2332"/>
                </a:lnTo>
                <a:lnTo>
                  <a:pt x="377" y="2334"/>
                </a:lnTo>
                <a:lnTo>
                  <a:pt x="394" y="2334"/>
                </a:lnTo>
                <a:lnTo>
                  <a:pt x="411" y="2332"/>
                </a:lnTo>
                <a:lnTo>
                  <a:pt x="427" y="2329"/>
                </a:lnTo>
                <a:lnTo>
                  <a:pt x="442" y="2325"/>
                </a:lnTo>
                <a:lnTo>
                  <a:pt x="457" y="2319"/>
                </a:lnTo>
                <a:lnTo>
                  <a:pt x="471" y="2311"/>
                </a:lnTo>
                <a:lnTo>
                  <a:pt x="483" y="2302"/>
                </a:lnTo>
                <a:lnTo>
                  <a:pt x="496" y="2292"/>
                </a:lnTo>
                <a:lnTo>
                  <a:pt x="508" y="2281"/>
                </a:lnTo>
                <a:lnTo>
                  <a:pt x="518" y="2269"/>
                </a:lnTo>
                <a:lnTo>
                  <a:pt x="527" y="2255"/>
                </a:lnTo>
                <a:lnTo>
                  <a:pt x="535" y="2241"/>
                </a:lnTo>
                <a:lnTo>
                  <a:pt x="541" y="2226"/>
                </a:lnTo>
                <a:lnTo>
                  <a:pt x="547" y="2210"/>
                </a:lnTo>
                <a:lnTo>
                  <a:pt x="550" y="2194"/>
                </a:lnTo>
                <a:lnTo>
                  <a:pt x="560" y="2138"/>
                </a:lnTo>
                <a:lnTo>
                  <a:pt x="569" y="2084"/>
                </a:lnTo>
                <a:lnTo>
                  <a:pt x="581" y="2030"/>
                </a:lnTo>
                <a:lnTo>
                  <a:pt x="594" y="1978"/>
                </a:lnTo>
                <a:lnTo>
                  <a:pt x="609" y="1926"/>
                </a:lnTo>
                <a:lnTo>
                  <a:pt x="624" y="1875"/>
                </a:lnTo>
                <a:lnTo>
                  <a:pt x="640" y="1825"/>
                </a:lnTo>
                <a:lnTo>
                  <a:pt x="657" y="1776"/>
                </a:lnTo>
                <a:lnTo>
                  <a:pt x="676" y="1728"/>
                </a:lnTo>
                <a:lnTo>
                  <a:pt x="696" y="1681"/>
                </a:lnTo>
                <a:lnTo>
                  <a:pt x="717" y="1635"/>
                </a:lnTo>
                <a:lnTo>
                  <a:pt x="739" y="1590"/>
                </a:lnTo>
                <a:lnTo>
                  <a:pt x="761" y="1546"/>
                </a:lnTo>
                <a:lnTo>
                  <a:pt x="785" y="1502"/>
                </a:lnTo>
                <a:lnTo>
                  <a:pt x="809" y="1460"/>
                </a:lnTo>
                <a:lnTo>
                  <a:pt x="835" y="1418"/>
                </a:lnTo>
                <a:lnTo>
                  <a:pt x="862" y="1377"/>
                </a:lnTo>
                <a:lnTo>
                  <a:pt x="890" y="1338"/>
                </a:lnTo>
                <a:lnTo>
                  <a:pt x="918" y="1299"/>
                </a:lnTo>
                <a:lnTo>
                  <a:pt x="948" y="1261"/>
                </a:lnTo>
                <a:lnTo>
                  <a:pt x="978" y="1224"/>
                </a:lnTo>
                <a:lnTo>
                  <a:pt x="1009" y="1189"/>
                </a:lnTo>
                <a:lnTo>
                  <a:pt x="1041" y="1153"/>
                </a:lnTo>
                <a:lnTo>
                  <a:pt x="1073" y="1119"/>
                </a:lnTo>
                <a:lnTo>
                  <a:pt x="1106" y="1086"/>
                </a:lnTo>
                <a:lnTo>
                  <a:pt x="1141" y="1053"/>
                </a:lnTo>
                <a:lnTo>
                  <a:pt x="1175" y="1022"/>
                </a:lnTo>
                <a:lnTo>
                  <a:pt x="1210" y="992"/>
                </a:lnTo>
                <a:lnTo>
                  <a:pt x="1247" y="962"/>
                </a:lnTo>
                <a:lnTo>
                  <a:pt x="1284" y="934"/>
                </a:lnTo>
                <a:lnTo>
                  <a:pt x="1322" y="907"/>
                </a:lnTo>
                <a:lnTo>
                  <a:pt x="1359" y="880"/>
                </a:lnTo>
                <a:lnTo>
                  <a:pt x="1377" y="889"/>
                </a:lnTo>
                <a:lnTo>
                  <a:pt x="1396" y="897"/>
                </a:lnTo>
                <a:lnTo>
                  <a:pt x="1414" y="904"/>
                </a:lnTo>
                <a:lnTo>
                  <a:pt x="1433" y="911"/>
                </a:lnTo>
                <a:lnTo>
                  <a:pt x="1453" y="916"/>
                </a:lnTo>
                <a:lnTo>
                  <a:pt x="1473" y="919"/>
                </a:lnTo>
                <a:lnTo>
                  <a:pt x="1492" y="922"/>
                </a:lnTo>
                <a:lnTo>
                  <a:pt x="1513" y="924"/>
                </a:lnTo>
                <a:lnTo>
                  <a:pt x="1533" y="924"/>
                </a:lnTo>
                <a:lnTo>
                  <a:pt x="1553" y="923"/>
                </a:lnTo>
                <a:lnTo>
                  <a:pt x="1574" y="921"/>
                </a:lnTo>
                <a:lnTo>
                  <a:pt x="1594" y="916"/>
                </a:lnTo>
                <a:lnTo>
                  <a:pt x="1614" y="912"/>
                </a:lnTo>
                <a:lnTo>
                  <a:pt x="1635" y="906"/>
                </a:lnTo>
                <a:lnTo>
                  <a:pt x="1654" y="898"/>
                </a:lnTo>
                <a:lnTo>
                  <a:pt x="1673" y="888"/>
                </a:lnTo>
                <a:close/>
                <a:moveTo>
                  <a:pt x="4977" y="2469"/>
                </a:moveTo>
                <a:lnTo>
                  <a:pt x="4786" y="2469"/>
                </a:lnTo>
                <a:lnTo>
                  <a:pt x="4786" y="4109"/>
                </a:lnTo>
                <a:lnTo>
                  <a:pt x="4977" y="4109"/>
                </a:lnTo>
                <a:lnTo>
                  <a:pt x="4999" y="4109"/>
                </a:lnTo>
                <a:lnTo>
                  <a:pt x="5021" y="4107"/>
                </a:lnTo>
                <a:lnTo>
                  <a:pt x="5043" y="4105"/>
                </a:lnTo>
                <a:lnTo>
                  <a:pt x="5064" y="4100"/>
                </a:lnTo>
                <a:lnTo>
                  <a:pt x="5084" y="4095"/>
                </a:lnTo>
                <a:lnTo>
                  <a:pt x="5105" y="4090"/>
                </a:lnTo>
                <a:lnTo>
                  <a:pt x="5125" y="4083"/>
                </a:lnTo>
                <a:lnTo>
                  <a:pt x="5144" y="4075"/>
                </a:lnTo>
                <a:lnTo>
                  <a:pt x="5164" y="4066"/>
                </a:lnTo>
                <a:lnTo>
                  <a:pt x="5183" y="4056"/>
                </a:lnTo>
                <a:lnTo>
                  <a:pt x="5200" y="4047"/>
                </a:lnTo>
                <a:lnTo>
                  <a:pt x="5218" y="4035"/>
                </a:lnTo>
                <a:lnTo>
                  <a:pt x="5236" y="4023"/>
                </a:lnTo>
                <a:lnTo>
                  <a:pt x="5252" y="4010"/>
                </a:lnTo>
                <a:lnTo>
                  <a:pt x="5268" y="3996"/>
                </a:lnTo>
                <a:lnTo>
                  <a:pt x="5283" y="3982"/>
                </a:lnTo>
                <a:lnTo>
                  <a:pt x="5297" y="3967"/>
                </a:lnTo>
                <a:lnTo>
                  <a:pt x="5311" y="3951"/>
                </a:lnTo>
                <a:lnTo>
                  <a:pt x="5323" y="3935"/>
                </a:lnTo>
                <a:lnTo>
                  <a:pt x="5335" y="3918"/>
                </a:lnTo>
                <a:lnTo>
                  <a:pt x="5346" y="3901"/>
                </a:lnTo>
                <a:lnTo>
                  <a:pt x="5357" y="3883"/>
                </a:lnTo>
                <a:lnTo>
                  <a:pt x="5366" y="3863"/>
                </a:lnTo>
                <a:lnTo>
                  <a:pt x="5375" y="3845"/>
                </a:lnTo>
                <a:lnTo>
                  <a:pt x="5382" y="3825"/>
                </a:lnTo>
                <a:lnTo>
                  <a:pt x="5390" y="3805"/>
                </a:lnTo>
                <a:lnTo>
                  <a:pt x="5395" y="3784"/>
                </a:lnTo>
                <a:lnTo>
                  <a:pt x="5401" y="3764"/>
                </a:lnTo>
                <a:lnTo>
                  <a:pt x="5404" y="3742"/>
                </a:lnTo>
                <a:lnTo>
                  <a:pt x="5407" y="3721"/>
                </a:lnTo>
                <a:lnTo>
                  <a:pt x="5408" y="3699"/>
                </a:lnTo>
                <a:lnTo>
                  <a:pt x="5409" y="3677"/>
                </a:lnTo>
                <a:lnTo>
                  <a:pt x="5409" y="2902"/>
                </a:lnTo>
                <a:lnTo>
                  <a:pt x="5408" y="2879"/>
                </a:lnTo>
                <a:lnTo>
                  <a:pt x="5407" y="2858"/>
                </a:lnTo>
                <a:lnTo>
                  <a:pt x="5404" y="2836"/>
                </a:lnTo>
                <a:lnTo>
                  <a:pt x="5401" y="2815"/>
                </a:lnTo>
                <a:lnTo>
                  <a:pt x="5395" y="2793"/>
                </a:lnTo>
                <a:lnTo>
                  <a:pt x="5390" y="2773"/>
                </a:lnTo>
                <a:lnTo>
                  <a:pt x="5382" y="2754"/>
                </a:lnTo>
                <a:lnTo>
                  <a:pt x="5375" y="2733"/>
                </a:lnTo>
                <a:lnTo>
                  <a:pt x="5366" y="2714"/>
                </a:lnTo>
                <a:lnTo>
                  <a:pt x="5357" y="2696"/>
                </a:lnTo>
                <a:lnTo>
                  <a:pt x="5346" y="2678"/>
                </a:lnTo>
                <a:lnTo>
                  <a:pt x="5335" y="2661"/>
                </a:lnTo>
                <a:lnTo>
                  <a:pt x="5323" y="2643"/>
                </a:lnTo>
                <a:lnTo>
                  <a:pt x="5311" y="2627"/>
                </a:lnTo>
                <a:lnTo>
                  <a:pt x="5297" y="2611"/>
                </a:lnTo>
                <a:lnTo>
                  <a:pt x="5283" y="2596"/>
                </a:lnTo>
                <a:lnTo>
                  <a:pt x="5268" y="2582"/>
                </a:lnTo>
                <a:lnTo>
                  <a:pt x="5252" y="2568"/>
                </a:lnTo>
                <a:lnTo>
                  <a:pt x="5236" y="2555"/>
                </a:lnTo>
                <a:lnTo>
                  <a:pt x="5218" y="2544"/>
                </a:lnTo>
                <a:lnTo>
                  <a:pt x="5200" y="2532"/>
                </a:lnTo>
                <a:lnTo>
                  <a:pt x="5183" y="2521"/>
                </a:lnTo>
                <a:lnTo>
                  <a:pt x="5164" y="2511"/>
                </a:lnTo>
                <a:lnTo>
                  <a:pt x="5144" y="2503"/>
                </a:lnTo>
                <a:lnTo>
                  <a:pt x="5125" y="2495"/>
                </a:lnTo>
                <a:lnTo>
                  <a:pt x="5105" y="2489"/>
                </a:lnTo>
                <a:lnTo>
                  <a:pt x="5084" y="2483"/>
                </a:lnTo>
                <a:lnTo>
                  <a:pt x="5064" y="2478"/>
                </a:lnTo>
                <a:lnTo>
                  <a:pt x="5043" y="2474"/>
                </a:lnTo>
                <a:lnTo>
                  <a:pt x="5021" y="2472"/>
                </a:lnTo>
                <a:lnTo>
                  <a:pt x="4999" y="2470"/>
                </a:lnTo>
                <a:lnTo>
                  <a:pt x="4977" y="2469"/>
                </a:lnTo>
                <a:close/>
                <a:moveTo>
                  <a:pt x="4446" y="2300"/>
                </a:moveTo>
                <a:lnTo>
                  <a:pt x="4446" y="2300"/>
                </a:lnTo>
                <a:lnTo>
                  <a:pt x="4465" y="2301"/>
                </a:lnTo>
                <a:lnTo>
                  <a:pt x="4484" y="2305"/>
                </a:lnTo>
                <a:lnTo>
                  <a:pt x="4503" y="2310"/>
                </a:lnTo>
                <a:lnTo>
                  <a:pt x="4522" y="2316"/>
                </a:lnTo>
                <a:lnTo>
                  <a:pt x="4539" y="2325"/>
                </a:lnTo>
                <a:lnTo>
                  <a:pt x="4555" y="2335"/>
                </a:lnTo>
                <a:lnTo>
                  <a:pt x="4570" y="2345"/>
                </a:lnTo>
                <a:lnTo>
                  <a:pt x="4584" y="2358"/>
                </a:lnTo>
                <a:lnTo>
                  <a:pt x="4597" y="2372"/>
                </a:lnTo>
                <a:lnTo>
                  <a:pt x="4607" y="2387"/>
                </a:lnTo>
                <a:lnTo>
                  <a:pt x="4617" y="2403"/>
                </a:lnTo>
                <a:lnTo>
                  <a:pt x="4626" y="2420"/>
                </a:lnTo>
                <a:lnTo>
                  <a:pt x="4632" y="2439"/>
                </a:lnTo>
                <a:lnTo>
                  <a:pt x="4637" y="2457"/>
                </a:lnTo>
                <a:lnTo>
                  <a:pt x="4641" y="2477"/>
                </a:lnTo>
                <a:lnTo>
                  <a:pt x="4641" y="2496"/>
                </a:lnTo>
                <a:lnTo>
                  <a:pt x="4641" y="4090"/>
                </a:lnTo>
                <a:lnTo>
                  <a:pt x="4641" y="4109"/>
                </a:lnTo>
                <a:lnTo>
                  <a:pt x="4637" y="4128"/>
                </a:lnTo>
                <a:lnTo>
                  <a:pt x="4632" y="4147"/>
                </a:lnTo>
                <a:lnTo>
                  <a:pt x="4626" y="4166"/>
                </a:lnTo>
                <a:lnTo>
                  <a:pt x="4617" y="4183"/>
                </a:lnTo>
                <a:lnTo>
                  <a:pt x="4607" y="4199"/>
                </a:lnTo>
                <a:lnTo>
                  <a:pt x="4597" y="4214"/>
                </a:lnTo>
                <a:lnTo>
                  <a:pt x="4584" y="4228"/>
                </a:lnTo>
                <a:lnTo>
                  <a:pt x="4570" y="4241"/>
                </a:lnTo>
                <a:lnTo>
                  <a:pt x="4555" y="4251"/>
                </a:lnTo>
                <a:lnTo>
                  <a:pt x="4539" y="4261"/>
                </a:lnTo>
                <a:lnTo>
                  <a:pt x="4522" y="4270"/>
                </a:lnTo>
                <a:lnTo>
                  <a:pt x="4503" y="4276"/>
                </a:lnTo>
                <a:lnTo>
                  <a:pt x="4484" y="4281"/>
                </a:lnTo>
                <a:lnTo>
                  <a:pt x="4465" y="4285"/>
                </a:lnTo>
                <a:lnTo>
                  <a:pt x="4446" y="4286"/>
                </a:lnTo>
                <a:lnTo>
                  <a:pt x="4175" y="4286"/>
                </a:lnTo>
                <a:lnTo>
                  <a:pt x="4155" y="4285"/>
                </a:lnTo>
                <a:lnTo>
                  <a:pt x="4136" y="4281"/>
                </a:lnTo>
                <a:lnTo>
                  <a:pt x="4117" y="4276"/>
                </a:lnTo>
                <a:lnTo>
                  <a:pt x="4099" y="4270"/>
                </a:lnTo>
                <a:lnTo>
                  <a:pt x="4082" y="4261"/>
                </a:lnTo>
                <a:lnTo>
                  <a:pt x="4066" y="4251"/>
                </a:lnTo>
                <a:lnTo>
                  <a:pt x="4051" y="4241"/>
                </a:lnTo>
                <a:lnTo>
                  <a:pt x="4037" y="4228"/>
                </a:lnTo>
                <a:lnTo>
                  <a:pt x="4024" y="4214"/>
                </a:lnTo>
                <a:lnTo>
                  <a:pt x="4014" y="4199"/>
                </a:lnTo>
                <a:lnTo>
                  <a:pt x="4003" y="4183"/>
                </a:lnTo>
                <a:lnTo>
                  <a:pt x="3995" y="4166"/>
                </a:lnTo>
                <a:lnTo>
                  <a:pt x="3989" y="4147"/>
                </a:lnTo>
                <a:lnTo>
                  <a:pt x="3983" y="4128"/>
                </a:lnTo>
                <a:lnTo>
                  <a:pt x="3980" y="4109"/>
                </a:lnTo>
                <a:lnTo>
                  <a:pt x="3979" y="4090"/>
                </a:lnTo>
                <a:lnTo>
                  <a:pt x="3979" y="2496"/>
                </a:lnTo>
                <a:lnTo>
                  <a:pt x="3980" y="2477"/>
                </a:lnTo>
                <a:lnTo>
                  <a:pt x="3983" y="2457"/>
                </a:lnTo>
                <a:lnTo>
                  <a:pt x="3989" y="2439"/>
                </a:lnTo>
                <a:lnTo>
                  <a:pt x="3995" y="2420"/>
                </a:lnTo>
                <a:lnTo>
                  <a:pt x="4003" y="2403"/>
                </a:lnTo>
                <a:lnTo>
                  <a:pt x="4014" y="2387"/>
                </a:lnTo>
                <a:lnTo>
                  <a:pt x="4024" y="2372"/>
                </a:lnTo>
                <a:lnTo>
                  <a:pt x="4037" y="2358"/>
                </a:lnTo>
                <a:lnTo>
                  <a:pt x="4051" y="2345"/>
                </a:lnTo>
                <a:lnTo>
                  <a:pt x="4066" y="2335"/>
                </a:lnTo>
                <a:lnTo>
                  <a:pt x="4082" y="2325"/>
                </a:lnTo>
                <a:lnTo>
                  <a:pt x="4099" y="2316"/>
                </a:lnTo>
                <a:lnTo>
                  <a:pt x="4117" y="2310"/>
                </a:lnTo>
                <a:lnTo>
                  <a:pt x="4136" y="2305"/>
                </a:lnTo>
                <a:lnTo>
                  <a:pt x="4155" y="2301"/>
                </a:lnTo>
                <a:lnTo>
                  <a:pt x="4175" y="2300"/>
                </a:lnTo>
                <a:lnTo>
                  <a:pt x="4446" y="2300"/>
                </a:lnTo>
                <a:close/>
                <a:moveTo>
                  <a:pt x="432" y="2469"/>
                </a:moveTo>
                <a:lnTo>
                  <a:pt x="623" y="2469"/>
                </a:lnTo>
                <a:lnTo>
                  <a:pt x="623" y="4109"/>
                </a:lnTo>
                <a:lnTo>
                  <a:pt x="432" y="4109"/>
                </a:lnTo>
                <a:lnTo>
                  <a:pt x="411" y="4109"/>
                </a:lnTo>
                <a:lnTo>
                  <a:pt x="388" y="4107"/>
                </a:lnTo>
                <a:lnTo>
                  <a:pt x="367" y="4105"/>
                </a:lnTo>
                <a:lnTo>
                  <a:pt x="345" y="4100"/>
                </a:lnTo>
                <a:lnTo>
                  <a:pt x="325" y="4095"/>
                </a:lnTo>
                <a:lnTo>
                  <a:pt x="304" y="4090"/>
                </a:lnTo>
                <a:lnTo>
                  <a:pt x="284" y="4083"/>
                </a:lnTo>
                <a:lnTo>
                  <a:pt x="265" y="4075"/>
                </a:lnTo>
                <a:lnTo>
                  <a:pt x="245" y="4066"/>
                </a:lnTo>
                <a:lnTo>
                  <a:pt x="226" y="4056"/>
                </a:lnTo>
                <a:lnTo>
                  <a:pt x="209" y="4047"/>
                </a:lnTo>
                <a:lnTo>
                  <a:pt x="191" y="4035"/>
                </a:lnTo>
                <a:lnTo>
                  <a:pt x="174" y="4023"/>
                </a:lnTo>
                <a:lnTo>
                  <a:pt x="158" y="4010"/>
                </a:lnTo>
                <a:lnTo>
                  <a:pt x="142" y="3996"/>
                </a:lnTo>
                <a:lnTo>
                  <a:pt x="126" y="3982"/>
                </a:lnTo>
                <a:lnTo>
                  <a:pt x="113" y="3967"/>
                </a:lnTo>
                <a:lnTo>
                  <a:pt x="99" y="3951"/>
                </a:lnTo>
                <a:lnTo>
                  <a:pt x="86" y="3935"/>
                </a:lnTo>
                <a:lnTo>
                  <a:pt x="74" y="3918"/>
                </a:lnTo>
                <a:lnTo>
                  <a:pt x="63" y="3901"/>
                </a:lnTo>
                <a:lnTo>
                  <a:pt x="53" y="3883"/>
                </a:lnTo>
                <a:lnTo>
                  <a:pt x="43" y="3863"/>
                </a:lnTo>
                <a:lnTo>
                  <a:pt x="34" y="3845"/>
                </a:lnTo>
                <a:lnTo>
                  <a:pt x="27" y="3825"/>
                </a:lnTo>
                <a:lnTo>
                  <a:pt x="19" y="3805"/>
                </a:lnTo>
                <a:lnTo>
                  <a:pt x="14" y="3784"/>
                </a:lnTo>
                <a:lnTo>
                  <a:pt x="9" y="3764"/>
                </a:lnTo>
                <a:lnTo>
                  <a:pt x="5" y="3742"/>
                </a:lnTo>
                <a:lnTo>
                  <a:pt x="2" y="3721"/>
                </a:lnTo>
                <a:lnTo>
                  <a:pt x="1" y="3699"/>
                </a:lnTo>
                <a:lnTo>
                  <a:pt x="0" y="3677"/>
                </a:lnTo>
                <a:lnTo>
                  <a:pt x="0" y="2902"/>
                </a:lnTo>
                <a:lnTo>
                  <a:pt x="1" y="2879"/>
                </a:lnTo>
                <a:lnTo>
                  <a:pt x="2" y="2858"/>
                </a:lnTo>
                <a:lnTo>
                  <a:pt x="5" y="2836"/>
                </a:lnTo>
                <a:lnTo>
                  <a:pt x="9" y="2815"/>
                </a:lnTo>
                <a:lnTo>
                  <a:pt x="14" y="2793"/>
                </a:lnTo>
                <a:lnTo>
                  <a:pt x="19" y="2773"/>
                </a:lnTo>
                <a:lnTo>
                  <a:pt x="27" y="2754"/>
                </a:lnTo>
                <a:lnTo>
                  <a:pt x="34" y="2733"/>
                </a:lnTo>
                <a:lnTo>
                  <a:pt x="43" y="2714"/>
                </a:lnTo>
                <a:lnTo>
                  <a:pt x="53" y="2696"/>
                </a:lnTo>
                <a:lnTo>
                  <a:pt x="63" y="2678"/>
                </a:lnTo>
                <a:lnTo>
                  <a:pt x="74" y="2661"/>
                </a:lnTo>
                <a:lnTo>
                  <a:pt x="86" y="2643"/>
                </a:lnTo>
                <a:lnTo>
                  <a:pt x="99" y="2627"/>
                </a:lnTo>
                <a:lnTo>
                  <a:pt x="113" y="2611"/>
                </a:lnTo>
                <a:lnTo>
                  <a:pt x="126" y="2596"/>
                </a:lnTo>
                <a:lnTo>
                  <a:pt x="142" y="2582"/>
                </a:lnTo>
                <a:lnTo>
                  <a:pt x="158" y="2568"/>
                </a:lnTo>
                <a:lnTo>
                  <a:pt x="174" y="2555"/>
                </a:lnTo>
                <a:lnTo>
                  <a:pt x="191" y="2544"/>
                </a:lnTo>
                <a:lnTo>
                  <a:pt x="209" y="2532"/>
                </a:lnTo>
                <a:lnTo>
                  <a:pt x="226" y="2521"/>
                </a:lnTo>
                <a:lnTo>
                  <a:pt x="245" y="2511"/>
                </a:lnTo>
                <a:lnTo>
                  <a:pt x="265" y="2503"/>
                </a:lnTo>
                <a:lnTo>
                  <a:pt x="284" y="2495"/>
                </a:lnTo>
                <a:lnTo>
                  <a:pt x="304" y="2489"/>
                </a:lnTo>
                <a:lnTo>
                  <a:pt x="325" y="2483"/>
                </a:lnTo>
                <a:lnTo>
                  <a:pt x="345" y="2478"/>
                </a:lnTo>
                <a:lnTo>
                  <a:pt x="367" y="2474"/>
                </a:lnTo>
                <a:lnTo>
                  <a:pt x="388" y="2472"/>
                </a:lnTo>
                <a:lnTo>
                  <a:pt x="411" y="2470"/>
                </a:lnTo>
                <a:lnTo>
                  <a:pt x="432" y="2469"/>
                </a:lnTo>
                <a:close/>
                <a:moveTo>
                  <a:pt x="441" y="2787"/>
                </a:moveTo>
                <a:lnTo>
                  <a:pt x="408" y="2624"/>
                </a:lnTo>
                <a:lnTo>
                  <a:pt x="382" y="2630"/>
                </a:lnTo>
                <a:lnTo>
                  <a:pt x="355" y="2638"/>
                </a:lnTo>
                <a:lnTo>
                  <a:pt x="328" y="2647"/>
                </a:lnTo>
                <a:lnTo>
                  <a:pt x="303" y="2658"/>
                </a:lnTo>
                <a:lnTo>
                  <a:pt x="278" y="2671"/>
                </a:lnTo>
                <a:lnTo>
                  <a:pt x="254" y="2685"/>
                </a:lnTo>
                <a:lnTo>
                  <a:pt x="232" y="2702"/>
                </a:lnTo>
                <a:lnTo>
                  <a:pt x="210" y="2721"/>
                </a:lnTo>
                <a:lnTo>
                  <a:pt x="193" y="2739"/>
                </a:lnTo>
                <a:lnTo>
                  <a:pt x="177" y="2758"/>
                </a:lnTo>
                <a:lnTo>
                  <a:pt x="162" y="2780"/>
                </a:lnTo>
                <a:lnTo>
                  <a:pt x="149" y="2802"/>
                </a:lnTo>
                <a:lnTo>
                  <a:pt x="138" y="2827"/>
                </a:lnTo>
                <a:lnTo>
                  <a:pt x="129" y="2852"/>
                </a:lnTo>
                <a:lnTo>
                  <a:pt x="121" y="2880"/>
                </a:lnTo>
                <a:lnTo>
                  <a:pt x="116" y="2910"/>
                </a:lnTo>
                <a:lnTo>
                  <a:pt x="115" y="2918"/>
                </a:lnTo>
                <a:lnTo>
                  <a:pt x="115" y="2921"/>
                </a:lnTo>
                <a:lnTo>
                  <a:pt x="115" y="3577"/>
                </a:lnTo>
                <a:lnTo>
                  <a:pt x="282" y="3577"/>
                </a:lnTo>
                <a:lnTo>
                  <a:pt x="282" y="2926"/>
                </a:lnTo>
                <a:lnTo>
                  <a:pt x="284" y="2912"/>
                </a:lnTo>
                <a:lnTo>
                  <a:pt x="287" y="2900"/>
                </a:lnTo>
                <a:lnTo>
                  <a:pt x="293" y="2888"/>
                </a:lnTo>
                <a:lnTo>
                  <a:pt x="297" y="2877"/>
                </a:lnTo>
                <a:lnTo>
                  <a:pt x="303" y="2867"/>
                </a:lnTo>
                <a:lnTo>
                  <a:pt x="310" y="2858"/>
                </a:lnTo>
                <a:lnTo>
                  <a:pt x="317" y="2849"/>
                </a:lnTo>
                <a:lnTo>
                  <a:pt x="325" y="2841"/>
                </a:lnTo>
                <a:lnTo>
                  <a:pt x="337" y="2831"/>
                </a:lnTo>
                <a:lnTo>
                  <a:pt x="349" y="2821"/>
                </a:lnTo>
                <a:lnTo>
                  <a:pt x="363" y="2814"/>
                </a:lnTo>
                <a:lnTo>
                  <a:pt x="377" y="2806"/>
                </a:lnTo>
                <a:lnTo>
                  <a:pt x="392" y="2800"/>
                </a:lnTo>
                <a:lnTo>
                  <a:pt x="408" y="2795"/>
                </a:lnTo>
                <a:lnTo>
                  <a:pt x="425" y="2790"/>
                </a:lnTo>
                <a:lnTo>
                  <a:pt x="441" y="27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29" name="图片 28" descr="logo西北大学黑色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" name="文本框 22"/>
          <p:cNvSpPr txBox="1"/>
          <p:nvPr/>
        </p:nvSpPr>
        <p:spPr>
          <a:xfrm>
            <a:off x="1919818" y="984276"/>
            <a:ext cx="6096000" cy="502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跟踪项目工时</a:t>
            </a: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8361" y="1805180"/>
            <a:ext cx="9089696" cy="47825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147094" y="81024"/>
            <a:ext cx="883053" cy="963330"/>
          </a:xfrm>
          <a:prstGeom prst="rect">
            <a:avLst/>
          </a:prstGeom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08361" y="270301"/>
            <a:ext cx="33297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00A3A4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5.1</a:t>
            </a:r>
            <a:r>
              <a:rPr lang="zh-CN" altLang="en-US" sz="3200" dirty="0">
                <a:solidFill>
                  <a:srgbClr val="00A3A4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 项目任务控制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A3A4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268766" y="1716438"/>
            <a:ext cx="4224469" cy="764775"/>
            <a:chOff x="980156" y="1247429"/>
            <a:chExt cx="3168352" cy="573581"/>
          </a:xfrm>
        </p:grpSpPr>
        <p:sp>
          <p:nvSpPr>
            <p:cNvPr id="14" name="3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43608" y="1247429"/>
              <a:ext cx="2520902" cy="307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80156" y="1562621"/>
              <a:ext cx="3168352" cy="2583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203019" y="4321355"/>
            <a:ext cx="4224469" cy="602878"/>
            <a:chOff x="980156" y="1367121"/>
            <a:chExt cx="3168352" cy="452158"/>
          </a:xfrm>
        </p:grpSpPr>
        <p:sp>
          <p:nvSpPr>
            <p:cNvPr id="17" name="2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92919" y="1367121"/>
              <a:ext cx="2520902" cy="30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80156" y="1562621"/>
              <a:ext cx="3168352" cy="256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57650" y="3101044"/>
            <a:ext cx="5790769" cy="547427"/>
            <a:chOff x="980156" y="1523755"/>
            <a:chExt cx="4343077" cy="410570"/>
          </a:xfrm>
        </p:grpSpPr>
        <p:sp>
          <p:nvSpPr>
            <p:cNvPr id="20" name="1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802331" y="1626500"/>
              <a:ext cx="2520902" cy="30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80156" y="1523755"/>
              <a:ext cx="3168352" cy="256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sp>
        <p:nvSpPr>
          <p:cNvPr id="27" name="Shape"/>
          <p:cNvSpPr/>
          <p:nvPr/>
        </p:nvSpPr>
        <p:spPr bwMode="auto">
          <a:xfrm>
            <a:off x="5935718" y="4512937"/>
            <a:ext cx="310260" cy="293713"/>
          </a:xfrm>
          <a:custGeom>
            <a:avLst/>
            <a:gdLst>
              <a:gd name="T0" fmla="*/ 576551976 w 5778"/>
              <a:gd name="T1" fmla="*/ 0 h 5471"/>
              <a:gd name="T2" fmla="*/ 587313346 w 5778"/>
              <a:gd name="T3" fmla="*/ 1630345 h 5471"/>
              <a:gd name="T4" fmla="*/ 597313772 w 5778"/>
              <a:gd name="T5" fmla="*/ 5326145 h 5471"/>
              <a:gd name="T6" fmla="*/ 606227510 w 5778"/>
              <a:gd name="T7" fmla="*/ 10761067 h 5471"/>
              <a:gd name="T8" fmla="*/ 613836301 w 5778"/>
              <a:gd name="T9" fmla="*/ 17717886 h 5471"/>
              <a:gd name="T10" fmla="*/ 620141132 w 5778"/>
              <a:gd name="T11" fmla="*/ 26087495 h 5471"/>
              <a:gd name="T12" fmla="*/ 624815273 w 5778"/>
              <a:gd name="T13" fmla="*/ 35544220 h 5471"/>
              <a:gd name="T14" fmla="*/ 627424180 w 5778"/>
              <a:gd name="T15" fmla="*/ 45979283 h 5471"/>
              <a:gd name="T16" fmla="*/ 628076324 w 5778"/>
              <a:gd name="T17" fmla="*/ 382291463 h 5471"/>
              <a:gd name="T18" fmla="*/ 627424180 w 5778"/>
              <a:gd name="T19" fmla="*/ 390552294 h 5471"/>
              <a:gd name="T20" fmla="*/ 624815273 w 5778"/>
              <a:gd name="T21" fmla="*/ 400987358 h 5471"/>
              <a:gd name="T22" fmla="*/ 620141132 w 5778"/>
              <a:gd name="T23" fmla="*/ 410444083 h 5471"/>
              <a:gd name="T24" fmla="*/ 613836301 w 5778"/>
              <a:gd name="T25" fmla="*/ 418814021 h 5471"/>
              <a:gd name="T26" fmla="*/ 606227510 w 5778"/>
              <a:gd name="T27" fmla="*/ 425770511 h 5471"/>
              <a:gd name="T28" fmla="*/ 597313772 w 5778"/>
              <a:gd name="T29" fmla="*/ 431205433 h 5471"/>
              <a:gd name="T30" fmla="*/ 587313346 w 5778"/>
              <a:gd name="T31" fmla="*/ 434901233 h 5471"/>
              <a:gd name="T32" fmla="*/ 576551976 w 5778"/>
              <a:gd name="T33" fmla="*/ 436531907 h 5471"/>
              <a:gd name="T34" fmla="*/ 51633149 w 5778"/>
              <a:gd name="T35" fmla="*/ 436531907 h 5471"/>
              <a:gd name="T36" fmla="*/ 40871778 w 5778"/>
              <a:gd name="T37" fmla="*/ 434901233 h 5471"/>
              <a:gd name="T38" fmla="*/ 30871023 w 5778"/>
              <a:gd name="T39" fmla="*/ 431205433 h 5471"/>
              <a:gd name="T40" fmla="*/ 21957614 w 5778"/>
              <a:gd name="T41" fmla="*/ 425770511 h 5471"/>
              <a:gd name="T42" fmla="*/ 14131223 w 5778"/>
              <a:gd name="T43" fmla="*/ 418814021 h 5471"/>
              <a:gd name="T44" fmla="*/ 7826391 w 5778"/>
              <a:gd name="T45" fmla="*/ 410444083 h 5471"/>
              <a:gd name="T46" fmla="*/ 3369852 w 5778"/>
              <a:gd name="T47" fmla="*/ 400987358 h 5471"/>
              <a:gd name="T48" fmla="*/ 652144 w 5778"/>
              <a:gd name="T49" fmla="*/ 390552294 h 5471"/>
              <a:gd name="T50" fmla="*/ 0 w 5778"/>
              <a:gd name="T51" fmla="*/ 54240444 h 5471"/>
              <a:gd name="T52" fmla="*/ 652144 w 5778"/>
              <a:gd name="T53" fmla="*/ 45979283 h 5471"/>
              <a:gd name="T54" fmla="*/ 3369852 w 5778"/>
              <a:gd name="T55" fmla="*/ 35544220 h 5471"/>
              <a:gd name="T56" fmla="*/ 7826391 w 5778"/>
              <a:gd name="T57" fmla="*/ 26087495 h 5471"/>
              <a:gd name="T58" fmla="*/ 14131223 w 5778"/>
              <a:gd name="T59" fmla="*/ 17717886 h 5471"/>
              <a:gd name="T60" fmla="*/ 21957614 w 5778"/>
              <a:gd name="T61" fmla="*/ 10761067 h 5471"/>
              <a:gd name="T62" fmla="*/ 30871023 w 5778"/>
              <a:gd name="T63" fmla="*/ 5326145 h 5471"/>
              <a:gd name="T64" fmla="*/ 40871778 w 5778"/>
              <a:gd name="T65" fmla="*/ 1630345 h 5471"/>
              <a:gd name="T66" fmla="*/ 51633149 w 5778"/>
              <a:gd name="T67" fmla="*/ 0 h 5471"/>
              <a:gd name="T68" fmla="*/ 154355774 w 5778"/>
              <a:gd name="T69" fmla="*/ 556643094 h 5471"/>
              <a:gd name="T70" fmla="*/ 206749868 w 5778"/>
              <a:gd name="T71" fmla="*/ 548382263 h 5471"/>
              <a:gd name="T72" fmla="*/ 259143962 w 5778"/>
              <a:gd name="T73" fmla="*/ 543273344 h 5471"/>
              <a:gd name="T74" fmla="*/ 384150602 w 5778"/>
              <a:gd name="T75" fmla="*/ 543925679 h 5471"/>
              <a:gd name="T76" fmla="*/ 434370662 w 5778"/>
              <a:gd name="T77" fmla="*/ 549034269 h 5471"/>
              <a:gd name="T78" fmla="*/ 484699193 w 5778"/>
              <a:gd name="T79" fmla="*/ 556643094 h 5471"/>
              <a:gd name="T80" fmla="*/ 154355774 w 5778"/>
              <a:gd name="T81" fmla="*/ 556643094 h 5471"/>
              <a:gd name="T82" fmla="*/ 577856264 w 5778"/>
              <a:gd name="T83" fmla="*/ 339681647 h 5471"/>
              <a:gd name="T84" fmla="*/ 524049081 w 5778"/>
              <a:gd name="T85" fmla="*/ 365117135 h 5471"/>
              <a:gd name="T86" fmla="*/ 517309707 w 5778"/>
              <a:gd name="T87" fmla="*/ 366203922 h 5471"/>
              <a:gd name="T88" fmla="*/ 509700587 w 5778"/>
              <a:gd name="T89" fmla="*/ 370334502 h 5471"/>
              <a:gd name="T90" fmla="*/ 504156700 w 5778"/>
              <a:gd name="T91" fmla="*/ 376965318 h 5471"/>
              <a:gd name="T92" fmla="*/ 501548123 w 5778"/>
              <a:gd name="T93" fmla="*/ 385334927 h 5471"/>
              <a:gd name="T94" fmla="*/ 501874195 w 5778"/>
              <a:gd name="T95" fmla="*/ 392182969 h 5471"/>
              <a:gd name="T96" fmla="*/ 505243718 w 5778"/>
              <a:gd name="T97" fmla="*/ 400226574 h 5471"/>
              <a:gd name="T98" fmla="*/ 511439748 w 5778"/>
              <a:gd name="T99" fmla="*/ 406422280 h 5471"/>
              <a:gd name="T100" fmla="*/ 519483741 w 5778"/>
              <a:gd name="T101" fmla="*/ 409792077 h 5471"/>
              <a:gd name="T102" fmla="*/ 526331916 w 5778"/>
              <a:gd name="T103" fmla="*/ 410009302 h 5471"/>
              <a:gd name="T104" fmla="*/ 534701981 w 5778"/>
              <a:gd name="T105" fmla="*/ 407509396 h 5471"/>
              <a:gd name="T106" fmla="*/ 541441355 w 5778"/>
              <a:gd name="T107" fmla="*/ 402074474 h 5471"/>
              <a:gd name="T108" fmla="*/ 545572152 w 5778"/>
              <a:gd name="T109" fmla="*/ 394465649 h 5471"/>
              <a:gd name="T110" fmla="*/ 546659169 w 5778"/>
              <a:gd name="T111" fmla="*/ 387617608 h 5471"/>
              <a:gd name="T112" fmla="*/ 544811207 w 5778"/>
              <a:gd name="T113" fmla="*/ 378921666 h 5471"/>
              <a:gd name="T114" fmla="*/ 539919465 w 5778"/>
              <a:gd name="T115" fmla="*/ 371747622 h 5471"/>
              <a:gd name="T116" fmla="*/ 532854019 w 5778"/>
              <a:gd name="T117" fmla="*/ 366965035 h 5471"/>
              <a:gd name="T118" fmla="*/ 524049081 w 5778"/>
              <a:gd name="T119" fmla="*/ 365117135 h 547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778" h="5471">
                <a:moveTo>
                  <a:pt x="500" y="0"/>
                </a:moveTo>
                <a:lnTo>
                  <a:pt x="5278" y="0"/>
                </a:lnTo>
                <a:lnTo>
                  <a:pt x="5304" y="0"/>
                </a:lnTo>
                <a:lnTo>
                  <a:pt x="5328" y="2"/>
                </a:lnTo>
                <a:lnTo>
                  <a:pt x="5354" y="5"/>
                </a:lnTo>
                <a:lnTo>
                  <a:pt x="5379" y="10"/>
                </a:lnTo>
                <a:lnTo>
                  <a:pt x="5403" y="15"/>
                </a:lnTo>
                <a:lnTo>
                  <a:pt x="5427" y="22"/>
                </a:lnTo>
                <a:lnTo>
                  <a:pt x="5450" y="30"/>
                </a:lnTo>
                <a:lnTo>
                  <a:pt x="5472" y="39"/>
                </a:lnTo>
                <a:lnTo>
                  <a:pt x="5495" y="49"/>
                </a:lnTo>
                <a:lnTo>
                  <a:pt x="5516" y="60"/>
                </a:lnTo>
                <a:lnTo>
                  <a:pt x="5537" y="72"/>
                </a:lnTo>
                <a:lnTo>
                  <a:pt x="5557" y="85"/>
                </a:lnTo>
                <a:lnTo>
                  <a:pt x="5577" y="99"/>
                </a:lnTo>
                <a:lnTo>
                  <a:pt x="5596" y="113"/>
                </a:lnTo>
                <a:lnTo>
                  <a:pt x="5614" y="130"/>
                </a:lnTo>
                <a:lnTo>
                  <a:pt x="5631" y="146"/>
                </a:lnTo>
                <a:lnTo>
                  <a:pt x="5647" y="163"/>
                </a:lnTo>
                <a:lnTo>
                  <a:pt x="5663" y="181"/>
                </a:lnTo>
                <a:lnTo>
                  <a:pt x="5679" y="200"/>
                </a:lnTo>
                <a:lnTo>
                  <a:pt x="5692" y="220"/>
                </a:lnTo>
                <a:lnTo>
                  <a:pt x="5705" y="240"/>
                </a:lnTo>
                <a:lnTo>
                  <a:pt x="5718" y="261"/>
                </a:lnTo>
                <a:lnTo>
                  <a:pt x="5729" y="283"/>
                </a:lnTo>
                <a:lnTo>
                  <a:pt x="5739" y="305"/>
                </a:lnTo>
                <a:lnTo>
                  <a:pt x="5748" y="327"/>
                </a:lnTo>
                <a:lnTo>
                  <a:pt x="5755" y="351"/>
                </a:lnTo>
                <a:lnTo>
                  <a:pt x="5762" y="374"/>
                </a:lnTo>
                <a:lnTo>
                  <a:pt x="5768" y="399"/>
                </a:lnTo>
                <a:lnTo>
                  <a:pt x="5772" y="423"/>
                </a:lnTo>
                <a:lnTo>
                  <a:pt x="5775" y="448"/>
                </a:lnTo>
                <a:lnTo>
                  <a:pt x="5778" y="473"/>
                </a:lnTo>
                <a:lnTo>
                  <a:pt x="5778" y="499"/>
                </a:lnTo>
                <a:lnTo>
                  <a:pt x="5778" y="3517"/>
                </a:lnTo>
                <a:lnTo>
                  <a:pt x="5778" y="3543"/>
                </a:lnTo>
                <a:lnTo>
                  <a:pt x="5775" y="3568"/>
                </a:lnTo>
                <a:lnTo>
                  <a:pt x="5772" y="3593"/>
                </a:lnTo>
                <a:lnTo>
                  <a:pt x="5768" y="3617"/>
                </a:lnTo>
                <a:lnTo>
                  <a:pt x="5762" y="3642"/>
                </a:lnTo>
                <a:lnTo>
                  <a:pt x="5755" y="3665"/>
                </a:lnTo>
                <a:lnTo>
                  <a:pt x="5748" y="3689"/>
                </a:lnTo>
                <a:lnTo>
                  <a:pt x="5739" y="3711"/>
                </a:lnTo>
                <a:lnTo>
                  <a:pt x="5729" y="3733"/>
                </a:lnTo>
                <a:lnTo>
                  <a:pt x="5718" y="3754"/>
                </a:lnTo>
                <a:lnTo>
                  <a:pt x="5705" y="3776"/>
                </a:lnTo>
                <a:lnTo>
                  <a:pt x="5692" y="3796"/>
                </a:lnTo>
                <a:lnTo>
                  <a:pt x="5679" y="3816"/>
                </a:lnTo>
                <a:lnTo>
                  <a:pt x="5663" y="3835"/>
                </a:lnTo>
                <a:lnTo>
                  <a:pt x="5647" y="3853"/>
                </a:lnTo>
                <a:lnTo>
                  <a:pt x="5631" y="3870"/>
                </a:lnTo>
                <a:lnTo>
                  <a:pt x="5614" y="3887"/>
                </a:lnTo>
                <a:lnTo>
                  <a:pt x="5596" y="3903"/>
                </a:lnTo>
                <a:lnTo>
                  <a:pt x="5577" y="3917"/>
                </a:lnTo>
                <a:lnTo>
                  <a:pt x="5557" y="3932"/>
                </a:lnTo>
                <a:lnTo>
                  <a:pt x="5537" y="3944"/>
                </a:lnTo>
                <a:lnTo>
                  <a:pt x="5516" y="3956"/>
                </a:lnTo>
                <a:lnTo>
                  <a:pt x="5495" y="3967"/>
                </a:lnTo>
                <a:lnTo>
                  <a:pt x="5472" y="3977"/>
                </a:lnTo>
                <a:lnTo>
                  <a:pt x="5450" y="3986"/>
                </a:lnTo>
                <a:lnTo>
                  <a:pt x="5427" y="3994"/>
                </a:lnTo>
                <a:lnTo>
                  <a:pt x="5403" y="4001"/>
                </a:lnTo>
                <a:lnTo>
                  <a:pt x="5379" y="4006"/>
                </a:lnTo>
                <a:lnTo>
                  <a:pt x="5354" y="4011"/>
                </a:lnTo>
                <a:lnTo>
                  <a:pt x="5328" y="4014"/>
                </a:lnTo>
                <a:lnTo>
                  <a:pt x="5304" y="4016"/>
                </a:lnTo>
                <a:lnTo>
                  <a:pt x="5278" y="4016"/>
                </a:lnTo>
                <a:lnTo>
                  <a:pt x="500" y="4016"/>
                </a:lnTo>
                <a:lnTo>
                  <a:pt x="475" y="4016"/>
                </a:lnTo>
                <a:lnTo>
                  <a:pt x="449" y="4014"/>
                </a:lnTo>
                <a:lnTo>
                  <a:pt x="425" y="4011"/>
                </a:lnTo>
                <a:lnTo>
                  <a:pt x="400" y="4006"/>
                </a:lnTo>
                <a:lnTo>
                  <a:pt x="376" y="4001"/>
                </a:lnTo>
                <a:lnTo>
                  <a:pt x="352" y="3994"/>
                </a:lnTo>
                <a:lnTo>
                  <a:pt x="329" y="3986"/>
                </a:lnTo>
                <a:lnTo>
                  <a:pt x="305" y="3977"/>
                </a:lnTo>
                <a:lnTo>
                  <a:pt x="284" y="3967"/>
                </a:lnTo>
                <a:lnTo>
                  <a:pt x="262" y="3956"/>
                </a:lnTo>
                <a:lnTo>
                  <a:pt x="242" y="3944"/>
                </a:lnTo>
                <a:lnTo>
                  <a:pt x="221" y="3932"/>
                </a:lnTo>
                <a:lnTo>
                  <a:pt x="202" y="3917"/>
                </a:lnTo>
                <a:lnTo>
                  <a:pt x="183" y="3903"/>
                </a:lnTo>
                <a:lnTo>
                  <a:pt x="165" y="3887"/>
                </a:lnTo>
                <a:lnTo>
                  <a:pt x="147" y="3870"/>
                </a:lnTo>
                <a:lnTo>
                  <a:pt x="130" y="3853"/>
                </a:lnTo>
                <a:lnTo>
                  <a:pt x="115" y="3835"/>
                </a:lnTo>
                <a:lnTo>
                  <a:pt x="100" y="3816"/>
                </a:lnTo>
                <a:lnTo>
                  <a:pt x="86" y="3796"/>
                </a:lnTo>
                <a:lnTo>
                  <a:pt x="72" y="3776"/>
                </a:lnTo>
                <a:lnTo>
                  <a:pt x="61" y="3754"/>
                </a:lnTo>
                <a:lnTo>
                  <a:pt x="50" y="3733"/>
                </a:lnTo>
                <a:lnTo>
                  <a:pt x="40" y="3711"/>
                </a:lnTo>
                <a:lnTo>
                  <a:pt x="31" y="3689"/>
                </a:lnTo>
                <a:lnTo>
                  <a:pt x="22" y="3665"/>
                </a:lnTo>
                <a:lnTo>
                  <a:pt x="16" y="3642"/>
                </a:lnTo>
                <a:lnTo>
                  <a:pt x="10" y="3617"/>
                </a:lnTo>
                <a:lnTo>
                  <a:pt x="6" y="3593"/>
                </a:lnTo>
                <a:lnTo>
                  <a:pt x="3" y="3568"/>
                </a:lnTo>
                <a:lnTo>
                  <a:pt x="1" y="3543"/>
                </a:lnTo>
                <a:lnTo>
                  <a:pt x="0" y="3517"/>
                </a:lnTo>
                <a:lnTo>
                  <a:pt x="0" y="499"/>
                </a:lnTo>
                <a:lnTo>
                  <a:pt x="1" y="473"/>
                </a:lnTo>
                <a:lnTo>
                  <a:pt x="3" y="448"/>
                </a:lnTo>
                <a:lnTo>
                  <a:pt x="6" y="423"/>
                </a:lnTo>
                <a:lnTo>
                  <a:pt x="10" y="399"/>
                </a:lnTo>
                <a:lnTo>
                  <a:pt x="16" y="374"/>
                </a:lnTo>
                <a:lnTo>
                  <a:pt x="22" y="351"/>
                </a:lnTo>
                <a:lnTo>
                  <a:pt x="31" y="327"/>
                </a:lnTo>
                <a:lnTo>
                  <a:pt x="40" y="305"/>
                </a:lnTo>
                <a:lnTo>
                  <a:pt x="50" y="283"/>
                </a:lnTo>
                <a:lnTo>
                  <a:pt x="61" y="261"/>
                </a:lnTo>
                <a:lnTo>
                  <a:pt x="72" y="240"/>
                </a:lnTo>
                <a:lnTo>
                  <a:pt x="86" y="220"/>
                </a:lnTo>
                <a:lnTo>
                  <a:pt x="100" y="200"/>
                </a:lnTo>
                <a:lnTo>
                  <a:pt x="115" y="181"/>
                </a:lnTo>
                <a:lnTo>
                  <a:pt x="130" y="163"/>
                </a:lnTo>
                <a:lnTo>
                  <a:pt x="147" y="146"/>
                </a:lnTo>
                <a:lnTo>
                  <a:pt x="165" y="130"/>
                </a:lnTo>
                <a:lnTo>
                  <a:pt x="183" y="113"/>
                </a:lnTo>
                <a:lnTo>
                  <a:pt x="202" y="99"/>
                </a:lnTo>
                <a:lnTo>
                  <a:pt x="221" y="85"/>
                </a:lnTo>
                <a:lnTo>
                  <a:pt x="242" y="72"/>
                </a:lnTo>
                <a:lnTo>
                  <a:pt x="262" y="60"/>
                </a:lnTo>
                <a:lnTo>
                  <a:pt x="284" y="49"/>
                </a:lnTo>
                <a:lnTo>
                  <a:pt x="305" y="39"/>
                </a:lnTo>
                <a:lnTo>
                  <a:pt x="329" y="30"/>
                </a:lnTo>
                <a:lnTo>
                  <a:pt x="352" y="22"/>
                </a:lnTo>
                <a:lnTo>
                  <a:pt x="376" y="15"/>
                </a:lnTo>
                <a:lnTo>
                  <a:pt x="400" y="10"/>
                </a:lnTo>
                <a:lnTo>
                  <a:pt x="425" y="5"/>
                </a:lnTo>
                <a:lnTo>
                  <a:pt x="449" y="2"/>
                </a:lnTo>
                <a:lnTo>
                  <a:pt x="475" y="0"/>
                </a:lnTo>
                <a:lnTo>
                  <a:pt x="500" y="0"/>
                </a:lnTo>
                <a:close/>
                <a:moveTo>
                  <a:pt x="1420" y="5121"/>
                </a:moveTo>
                <a:lnTo>
                  <a:pt x="1420" y="5121"/>
                </a:lnTo>
                <a:lnTo>
                  <a:pt x="1541" y="5100"/>
                </a:lnTo>
                <a:lnTo>
                  <a:pt x="1661" y="5080"/>
                </a:lnTo>
                <a:lnTo>
                  <a:pt x="1781" y="5061"/>
                </a:lnTo>
                <a:lnTo>
                  <a:pt x="1902" y="5045"/>
                </a:lnTo>
                <a:lnTo>
                  <a:pt x="2022" y="5031"/>
                </a:lnTo>
                <a:lnTo>
                  <a:pt x="2144" y="5018"/>
                </a:lnTo>
                <a:lnTo>
                  <a:pt x="2264" y="5007"/>
                </a:lnTo>
                <a:lnTo>
                  <a:pt x="2384" y="4998"/>
                </a:lnTo>
                <a:lnTo>
                  <a:pt x="2384" y="4304"/>
                </a:lnTo>
                <a:lnTo>
                  <a:pt x="3534" y="4304"/>
                </a:lnTo>
                <a:lnTo>
                  <a:pt x="3534" y="5004"/>
                </a:lnTo>
                <a:lnTo>
                  <a:pt x="3650" y="5014"/>
                </a:lnTo>
                <a:lnTo>
                  <a:pt x="3766" y="5025"/>
                </a:lnTo>
                <a:lnTo>
                  <a:pt x="3880" y="5037"/>
                </a:lnTo>
                <a:lnTo>
                  <a:pt x="3996" y="5051"/>
                </a:lnTo>
                <a:lnTo>
                  <a:pt x="4112" y="5066"/>
                </a:lnTo>
                <a:lnTo>
                  <a:pt x="4227" y="5083"/>
                </a:lnTo>
                <a:lnTo>
                  <a:pt x="4343" y="5102"/>
                </a:lnTo>
                <a:lnTo>
                  <a:pt x="4459" y="5121"/>
                </a:lnTo>
                <a:lnTo>
                  <a:pt x="4459" y="5471"/>
                </a:lnTo>
                <a:lnTo>
                  <a:pt x="1420" y="5471"/>
                </a:lnTo>
                <a:lnTo>
                  <a:pt x="1420" y="5121"/>
                </a:lnTo>
                <a:close/>
                <a:moveTo>
                  <a:pt x="443" y="467"/>
                </a:moveTo>
                <a:lnTo>
                  <a:pt x="443" y="3125"/>
                </a:lnTo>
                <a:lnTo>
                  <a:pt x="5316" y="3125"/>
                </a:lnTo>
                <a:lnTo>
                  <a:pt x="5316" y="467"/>
                </a:lnTo>
                <a:lnTo>
                  <a:pt x="443" y="467"/>
                </a:lnTo>
                <a:close/>
                <a:moveTo>
                  <a:pt x="4821" y="3359"/>
                </a:moveTo>
                <a:lnTo>
                  <a:pt x="4821" y="3359"/>
                </a:lnTo>
                <a:lnTo>
                  <a:pt x="4800" y="3360"/>
                </a:lnTo>
                <a:lnTo>
                  <a:pt x="4779" y="3363"/>
                </a:lnTo>
                <a:lnTo>
                  <a:pt x="4759" y="3369"/>
                </a:lnTo>
                <a:lnTo>
                  <a:pt x="4740" y="3376"/>
                </a:lnTo>
                <a:lnTo>
                  <a:pt x="4722" y="3384"/>
                </a:lnTo>
                <a:lnTo>
                  <a:pt x="4705" y="3394"/>
                </a:lnTo>
                <a:lnTo>
                  <a:pt x="4689" y="3407"/>
                </a:lnTo>
                <a:lnTo>
                  <a:pt x="4674" y="3420"/>
                </a:lnTo>
                <a:lnTo>
                  <a:pt x="4661" y="3435"/>
                </a:lnTo>
                <a:lnTo>
                  <a:pt x="4648" y="3450"/>
                </a:lnTo>
                <a:lnTo>
                  <a:pt x="4638" y="3468"/>
                </a:lnTo>
                <a:lnTo>
                  <a:pt x="4630" y="3486"/>
                </a:lnTo>
                <a:lnTo>
                  <a:pt x="4623" y="3505"/>
                </a:lnTo>
                <a:lnTo>
                  <a:pt x="4617" y="3525"/>
                </a:lnTo>
                <a:lnTo>
                  <a:pt x="4614" y="3545"/>
                </a:lnTo>
                <a:lnTo>
                  <a:pt x="4613" y="3566"/>
                </a:lnTo>
                <a:lnTo>
                  <a:pt x="4614" y="3587"/>
                </a:lnTo>
                <a:lnTo>
                  <a:pt x="4617" y="3608"/>
                </a:lnTo>
                <a:lnTo>
                  <a:pt x="4623" y="3629"/>
                </a:lnTo>
                <a:lnTo>
                  <a:pt x="4630" y="3647"/>
                </a:lnTo>
                <a:lnTo>
                  <a:pt x="4638" y="3665"/>
                </a:lnTo>
                <a:lnTo>
                  <a:pt x="4648" y="3682"/>
                </a:lnTo>
                <a:lnTo>
                  <a:pt x="4661" y="3699"/>
                </a:lnTo>
                <a:lnTo>
                  <a:pt x="4674" y="3713"/>
                </a:lnTo>
                <a:lnTo>
                  <a:pt x="4689" y="3727"/>
                </a:lnTo>
                <a:lnTo>
                  <a:pt x="4705" y="3739"/>
                </a:lnTo>
                <a:lnTo>
                  <a:pt x="4722" y="3749"/>
                </a:lnTo>
                <a:lnTo>
                  <a:pt x="4740" y="3758"/>
                </a:lnTo>
                <a:lnTo>
                  <a:pt x="4759" y="3765"/>
                </a:lnTo>
                <a:lnTo>
                  <a:pt x="4779" y="3770"/>
                </a:lnTo>
                <a:lnTo>
                  <a:pt x="4800" y="3772"/>
                </a:lnTo>
                <a:lnTo>
                  <a:pt x="4821" y="3773"/>
                </a:lnTo>
                <a:lnTo>
                  <a:pt x="4842" y="3772"/>
                </a:lnTo>
                <a:lnTo>
                  <a:pt x="4863" y="3770"/>
                </a:lnTo>
                <a:lnTo>
                  <a:pt x="4883" y="3765"/>
                </a:lnTo>
                <a:lnTo>
                  <a:pt x="4902" y="3758"/>
                </a:lnTo>
                <a:lnTo>
                  <a:pt x="4919" y="3749"/>
                </a:lnTo>
                <a:lnTo>
                  <a:pt x="4937" y="3739"/>
                </a:lnTo>
                <a:lnTo>
                  <a:pt x="4953" y="3727"/>
                </a:lnTo>
                <a:lnTo>
                  <a:pt x="4967" y="3713"/>
                </a:lnTo>
                <a:lnTo>
                  <a:pt x="4981" y="3699"/>
                </a:lnTo>
                <a:lnTo>
                  <a:pt x="4993" y="3682"/>
                </a:lnTo>
                <a:lnTo>
                  <a:pt x="5003" y="3665"/>
                </a:lnTo>
                <a:lnTo>
                  <a:pt x="5012" y="3647"/>
                </a:lnTo>
                <a:lnTo>
                  <a:pt x="5019" y="3629"/>
                </a:lnTo>
                <a:lnTo>
                  <a:pt x="5024" y="3608"/>
                </a:lnTo>
                <a:lnTo>
                  <a:pt x="5027" y="3587"/>
                </a:lnTo>
                <a:lnTo>
                  <a:pt x="5029" y="3566"/>
                </a:lnTo>
                <a:lnTo>
                  <a:pt x="5027" y="3545"/>
                </a:lnTo>
                <a:lnTo>
                  <a:pt x="5024" y="3525"/>
                </a:lnTo>
                <a:lnTo>
                  <a:pt x="5019" y="3505"/>
                </a:lnTo>
                <a:lnTo>
                  <a:pt x="5012" y="3486"/>
                </a:lnTo>
                <a:lnTo>
                  <a:pt x="5003" y="3468"/>
                </a:lnTo>
                <a:lnTo>
                  <a:pt x="4993" y="3450"/>
                </a:lnTo>
                <a:lnTo>
                  <a:pt x="4981" y="3435"/>
                </a:lnTo>
                <a:lnTo>
                  <a:pt x="4967" y="3420"/>
                </a:lnTo>
                <a:lnTo>
                  <a:pt x="4953" y="3407"/>
                </a:lnTo>
                <a:lnTo>
                  <a:pt x="4937" y="3394"/>
                </a:lnTo>
                <a:lnTo>
                  <a:pt x="4919" y="3384"/>
                </a:lnTo>
                <a:lnTo>
                  <a:pt x="4902" y="3376"/>
                </a:lnTo>
                <a:lnTo>
                  <a:pt x="4883" y="3369"/>
                </a:lnTo>
                <a:lnTo>
                  <a:pt x="4863" y="3363"/>
                </a:lnTo>
                <a:lnTo>
                  <a:pt x="4842" y="3360"/>
                </a:lnTo>
                <a:lnTo>
                  <a:pt x="4821" y="33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816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8" name="Shape"/>
          <p:cNvSpPr/>
          <p:nvPr/>
        </p:nvSpPr>
        <p:spPr bwMode="auto">
          <a:xfrm>
            <a:off x="5907850" y="5635401"/>
            <a:ext cx="367433" cy="290884"/>
          </a:xfrm>
          <a:custGeom>
            <a:avLst/>
            <a:gdLst>
              <a:gd name="T0" fmla="*/ 170180704 w 5409"/>
              <a:gd name="T1" fmla="*/ 292095944 h 4286"/>
              <a:gd name="T2" fmla="*/ 177250935 w 5409"/>
              <a:gd name="T3" fmla="*/ 508999929 h 4286"/>
              <a:gd name="T4" fmla="*/ 162490266 w 5409"/>
              <a:gd name="T5" fmla="*/ 528943703 h 4286"/>
              <a:gd name="T6" fmla="*/ 108161314 w 5409"/>
              <a:gd name="T7" fmla="*/ 527828971 h 4286"/>
              <a:gd name="T8" fmla="*/ 95385593 w 5409"/>
              <a:gd name="T9" fmla="*/ 506646254 h 4286"/>
              <a:gd name="T10" fmla="*/ 104068153 w 5409"/>
              <a:gd name="T11" fmla="*/ 290485424 h 4286"/>
              <a:gd name="T12" fmla="*/ 214710300 w 5409"/>
              <a:gd name="T13" fmla="*/ 106779895 h 4286"/>
              <a:gd name="T14" fmla="*/ 299800652 w 5409"/>
              <a:gd name="T15" fmla="*/ 83738940 h 4286"/>
              <a:gd name="T16" fmla="*/ 380921814 w 5409"/>
              <a:gd name="T17" fmla="*/ 86588050 h 4286"/>
              <a:gd name="T18" fmla="*/ 457825491 w 5409"/>
              <a:gd name="T19" fmla="*/ 111858469 h 4286"/>
              <a:gd name="T20" fmla="*/ 485113938 w 5409"/>
              <a:gd name="T21" fmla="*/ 115327227 h 4286"/>
              <a:gd name="T22" fmla="*/ 519472615 w 5409"/>
              <a:gd name="T23" fmla="*/ 128457696 h 4286"/>
              <a:gd name="T24" fmla="*/ 561893644 w 5409"/>
              <a:gd name="T25" fmla="*/ 176273281 h 4286"/>
              <a:gd name="T26" fmla="*/ 591042715 w 5409"/>
              <a:gd name="T27" fmla="*/ 236971618 h 4286"/>
              <a:gd name="T28" fmla="*/ 603198580 w 5409"/>
              <a:gd name="T29" fmla="*/ 277850391 h 4286"/>
              <a:gd name="T30" fmla="*/ 622920560 w 5409"/>
              <a:gd name="T31" fmla="*/ 285158780 h 4286"/>
              <a:gd name="T32" fmla="*/ 638053142 w 5409"/>
              <a:gd name="T33" fmla="*/ 273266902 h 4286"/>
              <a:gd name="T34" fmla="*/ 632223328 w 5409"/>
              <a:gd name="T35" fmla="*/ 230901819 h 4286"/>
              <a:gd name="T36" fmla="*/ 599229390 w 5409"/>
              <a:gd name="T37" fmla="*/ 157816168 h 4286"/>
              <a:gd name="T38" fmla="*/ 549986073 w 5409"/>
              <a:gd name="T39" fmla="*/ 100214308 h 4286"/>
              <a:gd name="T40" fmla="*/ 515999662 w 5409"/>
              <a:gd name="T41" fmla="*/ 64290954 h 4286"/>
              <a:gd name="T42" fmla="*/ 497517745 w 5409"/>
              <a:gd name="T43" fmla="*/ 39763690 h 4286"/>
              <a:gd name="T44" fmla="*/ 426319911 w 5409"/>
              <a:gd name="T45" fmla="*/ 12387315 h 4286"/>
              <a:gd name="T46" fmla="*/ 322003464 w 5409"/>
              <a:gd name="T47" fmla="*/ 0 h 4286"/>
              <a:gd name="T48" fmla="*/ 209004456 w 5409"/>
              <a:gd name="T49" fmla="*/ 20191493 h 4286"/>
              <a:gd name="T50" fmla="*/ 165715277 w 5409"/>
              <a:gd name="T51" fmla="*/ 39268253 h 4286"/>
              <a:gd name="T52" fmla="*/ 148846043 w 5409"/>
              <a:gd name="T53" fmla="*/ 64910249 h 4286"/>
              <a:gd name="T54" fmla="*/ 110270233 w 5409"/>
              <a:gd name="T55" fmla="*/ 103434996 h 4286"/>
              <a:gd name="T56" fmla="*/ 62391303 w 5409"/>
              <a:gd name="T57" fmla="*/ 164133684 h 4286"/>
              <a:gd name="T58" fmla="*/ 32125788 w 5409"/>
              <a:gd name="T59" fmla="*/ 241555107 h 4286"/>
              <a:gd name="T60" fmla="*/ 30141192 w 5409"/>
              <a:gd name="T61" fmla="*/ 279088982 h 4286"/>
              <a:gd name="T62" fmla="*/ 46762485 w 5409"/>
              <a:gd name="T63" fmla="*/ 289122975 h 4286"/>
              <a:gd name="T64" fmla="*/ 65368372 w 5409"/>
              <a:gd name="T65" fmla="*/ 279336700 h 4286"/>
              <a:gd name="T66" fmla="*/ 77399914 w 5409"/>
              <a:gd name="T67" fmla="*/ 232264621 h 4286"/>
              <a:gd name="T68" fmla="*/ 106920899 w 5409"/>
              <a:gd name="T69" fmla="*/ 170575060 h 4286"/>
              <a:gd name="T70" fmla="*/ 150086459 w 5409"/>
              <a:gd name="T71" fmla="*/ 122883334 h 4286"/>
              <a:gd name="T72" fmla="*/ 182708483 w 5409"/>
              <a:gd name="T73" fmla="*/ 113840566 h 4286"/>
              <a:gd name="T74" fmla="*/ 207516098 w 5409"/>
              <a:gd name="T75" fmla="*/ 110000583 h 4286"/>
              <a:gd name="T76" fmla="*/ 633215801 w 5409"/>
              <a:gd name="T77" fmla="*/ 506646254 h 4286"/>
              <a:gd name="T78" fmla="*/ 657031295 w 5409"/>
              <a:gd name="T79" fmla="*/ 491409829 h 4286"/>
              <a:gd name="T80" fmla="*/ 669930987 w 5409"/>
              <a:gd name="T81" fmla="*/ 466263269 h 4286"/>
              <a:gd name="T82" fmla="*/ 669186808 w 5409"/>
              <a:gd name="T83" fmla="*/ 345981328 h 4286"/>
              <a:gd name="T84" fmla="*/ 655294642 w 5409"/>
              <a:gd name="T85" fmla="*/ 321577923 h 4286"/>
              <a:gd name="T86" fmla="*/ 630610998 w 5409"/>
              <a:gd name="T87" fmla="*/ 307580088 h 4286"/>
              <a:gd name="T88" fmla="*/ 558544662 w 5409"/>
              <a:gd name="T89" fmla="*/ 286150005 h 4286"/>
              <a:gd name="T90" fmla="*/ 575165954 w 5409"/>
              <a:gd name="T91" fmla="*/ 304359400 h 4286"/>
              <a:gd name="T92" fmla="*/ 570204290 w 5409"/>
              <a:gd name="T93" fmla="*/ 522006891 h 4286"/>
              <a:gd name="T94" fmla="*/ 517860286 w 5409"/>
              <a:gd name="T95" fmla="*/ 530925800 h 4286"/>
              <a:gd name="T96" fmla="*/ 496525624 w 5409"/>
              <a:gd name="T97" fmla="*/ 518166908 h 4286"/>
              <a:gd name="T98" fmla="*/ 495533150 w 5409"/>
              <a:gd name="T99" fmla="*/ 299776263 h 4286"/>
              <a:gd name="T100" fmla="*/ 515379454 w 5409"/>
              <a:gd name="T101" fmla="*/ 285034921 h 4286"/>
              <a:gd name="T102" fmla="*/ 45522069 w 5409"/>
              <a:gd name="T103" fmla="*/ 508504492 h 4286"/>
              <a:gd name="T104" fmla="*/ 19598009 w 5409"/>
              <a:gd name="T105" fmla="*/ 496736473 h 4286"/>
              <a:gd name="T106" fmla="*/ 3348982 w 5409"/>
              <a:gd name="T107" fmla="*/ 473819729 h 4286"/>
              <a:gd name="T108" fmla="*/ 247942 w 5409"/>
              <a:gd name="T109" fmla="*/ 354033223 h 4286"/>
              <a:gd name="T110" fmla="*/ 10667155 w 5409"/>
              <a:gd name="T111" fmla="*/ 327400003 h 4286"/>
              <a:gd name="T112" fmla="*/ 32870319 w 5409"/>
              <a:gd name="T113" fmla="*/ 310057621 h 4286"/>
              <a:gd name="T114" fmla="*/ 50607704 w 5409"/>
              <a:gd name="T115" fmla="*/ 325046329 h 4286"/>
              <a:gd name="T116" fmla="*/ 23939465 w 5409"/>
              <a:gd name="T117" fmla="*/ 339292234 h 4286"/>
              <a:gd name="T118" fmla="*/ 34978885 w 5409"/>
              <a:gd name="T119" fmla="*/ 443098807 h 4286"/>
              <a:gd name="T120" fmla="*/ 40312463 w 5409"/>
              <a:gd name="T121" fmla="*/ 351927267 h 428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5409" h="4286">
                <a:moveTo>
                  <a:pt x="965" y="2300"/>
                </a:moveTo>
                <a:lnTo>
                  <a:pt x="1234" y="2300"/>
                </a:lnTo>
                <a:lnTo>
                  <a:pt x="1254" y="2301"/>
                </a:lnTo>
                <a:lnTo>
                  <a:pt x="1274" y="2305"/>
                </a:lnTo>
                <a:lnTo>
                  <a:pt x="1292" y="2310"/>
                </a:lnTo>
                <a:lnTo>
                  <a:pt x="1310" y="2316"/>
                </a:lnTo>
                <a:lnTo>
                  <a:pt x="1327" y="2325"/>
                </a:lnTo>
                <a:lnTo>
                  <a:pt x="1343" y="2335"/>
                </a:lnTo>
                <a:lnTo>
                  <a:pt x="1358" y="2345"/>
                </a:lnTo>
                <a:lnTo>
                  <a:pt x="1372" y="2358"/>
                </a:lnTo>
                <a:lnTo>
                  <a:pt x="1385" y="2372"/>
                </a:lnTo>
                <a:lnTo>
                  <a:pt x="1396" y="2387"/>
                </a:lnTo>
                <a:lnTo>
                  <a:pt x="1406" y="2403"/>
                </a:lnTo>
                <a:lnTo>
                  <a:pt x="1414" y="2420"/>
                </a:lnTo>
                <a:lnTo>
                  <a:pt x="1421" y="2439"/>
                </a:lnTo>
                <a:lnTo>
                  <a:pt x="1426" y="2457"/>
                </a:lnTo>
                <a:lnTo>
                  <a:pt x="1429" y="2477"/>
                </a:lnTo>
                <a:lnTo>
                  <a:pt x="1430" y="2496"/>
                </a:lnTo>
                <a:lnTo>
                  <a:pt x="1430" y="4090"/>
                </a:lnTo>
                <a:lnTo>
                  <a:pt x="1429" y="4109"/>
                </a:lnTo>
                <a:lnTo>
                  <a:pt x="1426" y="4128"/>
                </a:lnTo>
                <a:lnTo>
                  <a:pt x="1421" y="4147"/>
                </a:lnTo>
                <a:lnTo>
                  <a:pt x="1414" y="4166"/>
                </a:lnTo>
                <a:lnTo>
                  <a:pt x="1406" y="4183"/>
                </a:lnTo>
                <a:lnTo>
                  <a:pt x="1396" y="4199"/>
                </a:lnTo>
                <a:lnTo>
                  <a:pt x="1385" y="4214"/>
                </a:lnTo>
                <a:lnTo>
                  <a:pt x="1372" y="4228"/>
                </a:lnTo>
                <a:lnTo>
                  <a:pt x="1358" y="4241"/>
                </a:lnTo>
                <a:lnTo>
                  <a:pt x="1343" y="4251"/>
                </a:lnTo>
                <a:lnTo>
                  <a:pt x="1327" y="4261"/>
                </a:lnTo>
                <a:lnTo>
                  <a:pt x="1310" y="4270"/>
                </a:lnTo>
                <a:lnTo>
                  <a:pt x="1292" y="4276"/>
                </a:lnTo>
                <a:lnTo>
                  <a:pt x="1274" y="4281"/>
                </a:lnTo>
                <a:lnTo>
                  <a:pt x="1254" y="4285"/>
                </a:lnTo>
                <a:lnTo>
                  <a:pt x="1234" y="4286"/>
                </a:lnTo>
                <a:lnTo>
                  <a:pt x="965" y="4286"/>
                </a:lnTo>
                <a:lnTo>
                  <a:pt x="944" y="4285"/>
                </a:lnTo>
                <a:lnTo>
                  <a:pt x="925" y="4281"/>
                </a:lnTo>
                <a:lnTo>
                  <a:pt x="906" y="4276"/>
                </a:lnTo>
                <a:lnTo>
                  <a:pt x="888" y="4270"/>
                </a:lnTo>
                <a:lnTo>
                  <a:pt x="872" y="4261"/>
                </a:lnTo>
                <a:lnTo>
                  <a:pt x="854" y="4251"/>
                </a:lnTo>
                <a:lnTo>
                  <a:pt x="839" y="4241"/>
                </a:lnTo>
                <a:lnTo>
                  <a:pt x="825" y="4228"/>
                </a:lnTo>
                <a:lnTo>
                  <a:pt x="814" y="4214"/>
                </a:lnTo>
                <a:lnTo>
                  <a:pt x="802" y="4199"/>
                </a:lnTo>
                <a:lnTo>
                  <a:pt x="792" y="4183"/>
                </a:lnTo>
                <a:lnTo>
                  <a:pt x="784" y="4166"/>
                </a:lnTo>
                <a:lnTo>
                  <a:pt x="777" y="4147"/>
                </a:lnTo>
                <a:lnTo>
                  <a:pt x="773" y="4128"/>
                </a:lnTo>
                <a:lnTo>
                  <a:pt x="770" y="4109"/>
                </a:lnTo>
                <a:lnTo>
                  <a:pt x="769" y="4090"/>
                </a:lnTo>
                <a:lnTo>
                  <a:pt x="769" y="2496"/>
                </a:lnTo>
                <a:lnTo>
                  <a:pt x="770" y="2477"/>
                </a:lnTo>
                <a:lnTo>
                  <a:pt x="773" y="2457"/>
                </a:lnTo>
                <a:lnTo>
                  <a:pt x="777" y="2439"/>
                </a:lnTo>
                <a:lnTo>
                  <a:pt x="784" y="2420"/>
                </a:lnTo>
                <a:lnTo>
                  <a:pt x="792" y="2403"/>
                </a:lnTo>
                <a:lnTo>
                  <a:pt x="802" y="2387"/>
                </a:lnTo>
                <a:lnTo>
                  <a:pt x="814" y="2372"/>
                </a:lnTo>
                <a:lnTo>
                  <a:pt x="825" y="2358"/>
                </a:lnTo>
                <a:lnTo>
                  <a:pt x="839" y="2345"/>
                </a:lnTo>
                <a:lnTo>
                  <a:pt x="854" y="2335"/>
                </a:lnTo>
                <a:lnTo>
                  <a:pt x="872" y="2325"/>
                </a:lnTo>
                <a:lnTo>
                  <a:pt x="888" y="2316"/>
                </a:lnTo>
                <a:lnTo>
                  <a:pt x="906" y="2310"/>
                </a:lnTo>
                <a:lnTo>
                  <a:pt x="925" y="2305"/>
                </a:lnTo>
                <a:lnTo>
                  <a:pt x="944" y="2301"/>
                </a:lnTo>
                <a:lnTo>
                  <a:pt x="965" y="2300"/>
                </a:lnTo>
                <a:close/>
                <a:moveTo>
                  <a:pt x="1673" y="888"/>
                </a:moveTo>
                <a:lnTo>
                  <a:pt x="1673" y="888"/>
                </a:lnTo>
                <a:lnTo>
                  <a:pt x="1731" y="862"/>
                </a:lnTo>
                <a:lnTo>
                  <a:pt x="1790" y="835"/>
                </a:lnTo>
                <a:lnTo>
                  <a:pt x="1850" y="811"/>
                </a:lnTo>
                <a:lnTo>
                  <a:pt x="1911" y="789"/>
                </a:lnTo>
                <a:lnTo>
                  <a:pt x="1972" y="768"/>
                </a:lnTo>
                <a:lnTo>
                  <a:pt x="2035" y="749"/>
                </a:lnTo>
                <a:lnTo>
                  <a:pt x="2097" y="733"/>
                </a:lnTo>
                <a:lnTo>
                  <a:pt x="2160" y="718"/>
                </a:lnTo>
                <a:lnTo>
                  <a:pt x="2223" y="704"/>
                </a:lnTo>
                <a:lnTo>
                  <a:pt x="2288" y="693"/>
                </a:lnTo>
                <a:lnTo>
                  <a:pt x="2352" y="684"/>
                </a:lnTo>
                <a:lnTo>
                  <a:pt x="2417" y="676"/>
                </a:lnTo>
                <a:lnTo>
                  <a:pt x="2482" y="670"/>
                </a:lnTo>
                <a:lnTo>
                  <a:pt x="2547" y="665"/>
                </a:lnTo>
                <a:lnTo>
                  <a:pt x="2612" y="663"/>
                </a:lnTo>
                <a:lnTo>
                  <a:pt x="2678" y="663"/>
                </a:lnTo>
                <a:lnTo>
                  <a:pt x="2744" y="664"/>
                </a:lnTo>
                <a:lnTo>
                  <a:pt x="2810" y="668"/>
                </a:lnTo>
                <a:lnTo>
                  <a:pt x="2875" y="673"/>
                </a:lnTo>
                <a:lnTo>
                  <a:pt x="2940" y="679"/>
                </a:lnTo>
                <a:lnTo>
                  <a:pt x="3006" y="688"/>
                </a:lnTo>
                <a:lnTo>
                  <a:pt x="3071" y="699"/>
                </a:lnTo>
                <a:lnTo>
                  <a:pt x="3136" y="711"/>
                </a:lnTo>
                <a:lnTo>
                  <a:pt x="3200" y="725"/>
                </a:lnTo>
                <a:lnTo>
                  <a:pt x="3263" y="742"/>
                </a:lnTo>
                <a:lnTo>
                  <a:pt x="3326" y="759"/>
                </a:lnTo>
                <a:lnTo>
                  <a:pt x="3389" y="778"/>
                </a:lnTo>
                <a:lnTo>
                  <a:pt x="3451" y="799"/>
                </a:lnTo>
                <a:lnTo>
                  <a:pt x="3512" y="823"/>
                </a:lnTo>
                <a:lnTo>
                  <a:pt x="3573" y="848"/>
                </a:lnTo>
                <a:lnTo>
                  <a:pt x="3632" y="874"/>
                </a:lnTo>
                <a:lnTo>
                  <a:pt x="3691" y="903"/>
                </a:lnTo>
                <a:lnTo>
                  <a:pt x="3710" y="912"/>
                </a:lnTo>
                <a:lnTo>
                  <a:pt x="3729" y="921"/>
                </a:lnTo>
                <a:lnTo>
                  <a:pt x="3750" y="927"/>
                </a:lnTo>
                <a:lnTo>
                  <a:pt x="3770" y="931"/>
                </a:lnTo>
                <a:lnTo>
                  <a:pt x="3791" y="936"/>
                </a:lnTo>
                <a:lnTo>
                  <a:pt x="3811" y="938"/>
                </a:lnTo>
                <a:lnTo>
                  <a:pt x="3831" y="939"/>
                </a:lnTo>
                <a:lnTo>
                  <a:pt x="3852" y="939"/>
                </a:lnTo>
                <a:lnTo>
                  <a:pt x="3871" y="938"/>
                </a:lnTo>
                <a:lnTo>
                  <a:pt x="3891" y="936"/>
                </a:lnTo>
                <a:lnTo>
                  <a:pt x="3911" y="931"/>
                </a:lnTo>
                <a:lnTo>
                  <a:pt x="3931" y="927"/>
                </a:lnTo>
                <a:lnTo>
                  <a:pt x="3949" y="921"/>
                </a:lnTo>
                <a:lnTo>
                  <a:pt x="3968" y="913"/>
                </a:lnTo>
                <a:lnTo>
                  <a:pt x="3987" y="904"/>
                </a:lnTo>
                <a:lnTo>
                  <a:pt x="4005" y="896"/>
                </a:lnTo>
                <a:lnTo>
                  <a:pt x="4042" y="922"/>
                </a:lnTo>
                <a:lnTo>
                  <a:pt x="4080" y="949"/>
                </a:lnTo>
                <a:lnTo>
                  <a:pt x="4116" y="977"/>
                </a:lnTo>
                <a:lnTo>
                  <a:pt x="4153" y="1007"/>
                </a:lnTo>
                <a:lnTo>
                  <a:pt x="4188" y="1037"/>
                </a:lnTo>
                <a:lnTo>
                  <a:pt x="4224" y="1067"/>
                </a:lnTo>
                <a:lnTo>
                  <a:pt x="4258" y="1100"/>
                </a:lnTo>
                <a:lnTo>
                  <a:pt x="4291" y="1132"/>
                </a:lnTo>
                <a:lnTo>
                  <a:pt x="4323" y="1166"/>
                </a:lnTo>
                <a:lnTo>
                  <a:pt x="4355" y="1200"/>
                </a:lnTo>
                <a:lnTo>
                  <a:pt x="4387" y="1235"/>
                </a:lnTo>
                <a:lnTo>
                  <a:pt x="4418" y="1271"/>
                </a:lnTo>
                <a:lnTo>
                  <a:pt x="4447" y="1308"/>
                </a:lnTo>
                <a:lnTo>
                  <a:pt x="4476" y="1345"/>
                </a:lnTo>
                <a:lnTo>
                  <a:pt x="4503" y="1384"/>
                </a:lnTo>
                <a:lnTo>
                  <a:pt x="4530" y="1423"/>
                </a:lnTo>
                <a:lnTo>
                  <a:pt x="4557" y="1464"/>
                </a:lnTo>
                <a:lnTo>
                  <a:pt x="4582" y="1505"/>
                </a:lnTo>
                <a:lnTo>
                  <a:pt x="4606" y="1547"/>
                </a:lnTo>
                <a:lnTo>
                  <a:pt x="4630" y="1590"/>
                </a:lnTo>
                <a:lnTo>
                  <a:pt x="4652" y="1633"/>
                </a:lnTo>
                <a:lnTo>
                  <a:pt x="4674" y="1677"/>
                </a:lnTo>
                <a:lnTo>
                  <a:pt x="4694" y="1724"/>
                </a:lnTo>
                <a:lnTo>
                  <a:pt x="4714" y="1770"/>
                </a:lnTo>
                <a:lnTo>
                  <a:pt x="4732" y="1817"/>
                </a:lnTo>
                <a:lnTo>
                  <a:pt x="4749" y="1864"/>
                </a:lnTo>
                <a:lnTo>
                  <a:pt x="4765" y="1913"/>
                </a:lnTo>
                <a:lnTo>
                  <a:pt x="4780" y="1963"/>
                </a:lnTo>
                <a:lnTo>
                  <a:pt x="4794" y="2013"/>
                </a:lnTo>
                <a:lnTo>
                  <a:pt x="4807" y="2064"/>
                </a:lnTo>
                <a:lnTo>
                  <a:pt x="4819" y="2117"/>
                </a:lnTo>
                <a:lnTo>
                  <a:pt x="4828" y="2170"/>
                </a:lnTo>
                <a:lnTo>
                  <a:pt x="4832" y="2186"/>
                </a:lnTo>
                <a:lnTo>
                  <a:pt x="4838" y="2202"/>
                </a:lnTo>
                <a:lnTo>
                  <a:pt x="4845" y="2217"/>
                </a:lnTo>
                <a:lnTo>
                  <a:pt x="4853" y="2231"/>
                </a:lnTo>
                <a:lnTo>
                  <a:pt x="4863" y="2243"/>
                </a:lnTo>
                <a:lnTo>
                  <a:pt x="4873" y="2255"/>
                </a:lnTo>
                <a:lnTo>
                  <a:pt x="4885" y="2266"/>
                </a:lnTo>
                <a:lnTo>
                  <a:pt x="4898" y="2276"/>
                </a:lnTo>
                <a:lnTo>
                  <a:pt x="4911" y="2284"/>
                </a:lnTo>
                <a:lnTo>
                  <a:pt x="4926" y="2292"/>
                </a:lnTo>
                <a:lnTo>
                  <a:pt x="4941" y="2297"/>
                </a:lnTo>
                <a:lnTo>
                  <a:pt x="4956" y="2301"/>
                </a:lnTo>
                <a:lnTo>
                  <a:pt x="4972" y="2305"/>
                </a:lnTo>
                <a:lnTo>
                  <a:pt x="4989" y="2306"/>
                </a:lnTo>
                <a:lnTo>
                  <a:pt x="5005" y="2305"/>
                </a:lnTo>
                <a:lnTo>
                  <a:pt x="5022" y="2302"/>
                </a:lnTo>
                <a:lnTo>
                  <a:pt x="5038" y="2299"/>
                </a:lnTo>
                <a:lnTo>
                  <a:pt x="5054" y="2294"/>
                </a:lnTo>
                <a:lnTo>
                  <a:pt x="5069" y="2286"/>
                </a:lnTo>
                <a:lnTo>
                  <a:pt x="5083" y="2278"/>
                </a:lnTo>
                <a:lnTo>
                  <a:pt x="5096" y="2268"/>
                </a:lnTo>
                <a:lnTo>
                  <a:pt x="5108" y="2258"/>
                </a:lnTo>
                <a:lnTo>
                  <a:pt x="5119" y="2247"/>
                </a:lnTo>
                <a:lnTo>
                  <a:pt x="5128" y="2234"/>
                </a:lnTo>
                <a:lnTo>
                  <a:pt x="5137" y="2220"/>
                </a:lnTo>
                <a:lnTo>
                  <a:pt x="5144" y="2206"/>
                </a:lnTo>
                <a:lnTo>
                  <a:pt x="5150" y="2191"/>
                </a:lnTo>
                <a:lnTo>
                  <a:pt x="5154" y="2175"/>
                </a:lnTo>
                <a:lnTo>
                  <a:pt x="5157" y="2159"/>
                </a:lnTo>
                <a:lnTo>
                  <a:pt x="5158" y="2143"/>
                </a:lnTo>
                <a:lnTo>
                  <a:pt x="5157" y="2126"/>
                </a:lnTo>
                <a:lnTo>
                  <a:pt x="5155" y="2109"/>
                </a:lnTo>
                <a:lnTo>
                  <a:pt x="5143" y="2046"/>
                </a:lnTo>
                <a:lnTo>
                  <a:pt x="5129" y="1985"/>
                </a:lnTo>
                <a:lnTo>
                  <a:pt x="5114" y="1924"/>
                </a:lnTo>
                <a:lnTo>
                  <a:pt x="5097" y="1864"/>
                </a:lnTo>
                <a:lnTo>
                  <a:pt x="5079" y="1805"/>
                </a:lnTo>
                <a:lnTo>
                  <a:pt x="5060" y="1748"/>
                </a:lnTo>
                <a:lnTo>
                  <a:pt x="5039" y="1691"/>
                </a:lnTo>
                <a:lnTo>
                  <a:pt x="5018" y="1636"/>
                </a:lnTo>
                <a:lnTo>
                  <a:pt x="4994" y="1581"/>
                </a:lnTo>
                <a:lnTo>
                  <a:pt x="4971" y="1527"/>
                </a:lnTo>
                <a:lnTo>
                  <a:pt x="4945" y="1475"/>
                </a:lnTo>
                <a:lnTo>
                  <a:pt x="4918" y="1423"/>
                </a:lnTo>
                <a:lnTo>
                  <a:pt x="4890" y="1373"/>
                </a:lnTo>
                <a:lnTo>
                  <a:pt x="4861" y="1324"/>
                </a:lnTo>
                <a:lnTo>
                  <a:pt x="4831" y="1274"/>
                </a:lnTo>
                <a:lnTo>
                  <a:pt x="4800" y="1227"/>
                </a:lnTo>
                <a:lnTo>
                  <a:pt x="4767" y="1181"/>
                </a:lnTo>
                <a:lnTo>
                  <a:pt x="4734" y="1135"/>
                </a:lnTo>
                <a:lnTo>
                  <a:pt x="4700" y="1091"/>
                </a:lnTo>
                <a:lnTo>
                  <a:pt x="4665" y="1048"/>
                </a:lnTo>
                <a:lnTo>
                  <a:pt x="4629" y="1005"/>
                </a:lnTo>
                <a:lnTo>
                  <a:pt x="4591" y="965"/>
                </a:lnTo>
                <a:lnTo>
                  <a:pt x="4553" y="924"/>
                </a:lnTo>
                <a:lnTo>
                  <a:pt x="4514" y="884"/>
                </a:lnTo>
                <a:lnTo>
                  <a:pt x="4474" y="847"/>
                </a:lnTo>
                <a:lnTo>
                  <a:pt x="4434" y="809"/>
                </a:lnTo>
                <a:lnTo>
                  <a:pt x="4392" y="773"/>
                </a:lnTo>
                <a:lnTo>
                  <a:pt x="4350" y="738"/>
                </a:lnTo>
                <a:lnTo>
                  <a:pt x="4306" y="704"/>
                </a:lnTo>
                <a:lnTo>
                  <a:pt x="4262" y="671"/>
                </a:lnTo>
                <a:lnTo>
                  <a:pt x="4218" y="639"/>
                </a:lnTo>
                <a:lnTo>
                  <a:pt x="4172" y="608"/>
                </a:lnTo>
                <a:lnTo>
                  <a:pt x="4172" y="585"/>
                </a:lnTo>
                <a:lnTo>
                  <a:pt x="4170" y="562"/>
                </a:lnTo>
                <a:lnTo>
                  <a:pt x="4166" y="540"/>
                </a:lnTo>
                <a:lnTo>
                  <a:pt x="4160" y="519"/>
                </a:lnTo>
                <a:lnTo>
                  <a:pt x="4154" y="496"/>
                </a:lnTo>
                <a:lnTo>
                  <a:pt x="4145" y="476"/>
                </a:lnTo>
                <a:lnTo>
                  <a:pt x="4136" y="455"/>
                </a:lnTo>
                <a:lnTo>
                  <a:pt x="4125" y="435"/>
                </a:lnTo>
                <a:lnTo>
                  <a:pt x="4113" y="416"/>
                </a:lnTo>
                <a:lnTo>
                  <a:pt x="4099" y="397"/>
                </a:lnTo>
                <a:lnTo>
                  <a:pt x="4084" y="380"/>
                </a:lnTo>
                <a:lnTo>
                  <a:pt x="4068" y="364"/>
                </a:lnTo>
                <a:lnTo>
                  <a:pt x="4050" y="348"/>
                </a:lnTo>
                <a:lnTo>
                  <a:pt x="4032" y="334"/>
                </a:lnTo>
                <a:lnTo>
                  <a:pt x="4011" y="321"/>
                </a:lnTo>
                <a:lnTo>
                  <a:pt x="3990" y="309"/>
                </a:lnTo>
                <a:lnTo>
                  <a:pt x="3952" y="291"/>
                </a:lnTo>
                <a:lnTo>
                  <a:pt x="3914" y="273"/>
                </a:lnTo>
                <a:lnTo>
                  <a:pt x="3876" y="255"/>
                </a:lnTo>
                <a:lnTo>
                  <a:pt x="3838" y="238"/>
                </a:lnTo>
                <a:lnTo>
                  <a:pt x="3759" y="205"/>
                </a:lnTo>
                <a:lnTo>
                  <a:pt x="3680" y="175"/>
                </a:lnTo>
                <a:lnTo>
                  <a:pt x="3600" y="149"/>
                </a:lnTo>
                <a:lnTo>
                  <a:pt x="3519" y="123"/>
                </a:lnTo>
                <a:lnTo>
                  <a:pt x="3437" y="100"/>
                </a:lnTo>
                <a:lnTo>
                  <a:pt x="3355" y="79"/>
                </a:lnTo>
                <a:lnTo>
                  <a:pt x="3272" y="61"/>
                </a:lnTo>
                <a:lnTo>
                  <a:pt x="3188" y="46"/>
                </a:lnTo>
                <a:lnTo>
                  <a:pt x="3104" y="32"/>
                </a:lnTo>
                <a:lnTo>
                  <a:pt x="3020" y="21"/>
                </a:lnTo>
                <a:lnTo>
                  <a:pt x="2935" y="11"/>
                </a:lnTo>
                <a:lnTo>
                  <a:pt x="2850" y="5"/>
                </a:lnTo>
                <a:lnTo>
                  <a:pt x="2766" y="1"/>
                </a:lnTo>
                <a:lnTo>
                  <a:pt x="2681" y="0"/>
                </a:lnTo>
                <a:lnTo>
                  <a:pt x="2596" y="0"/>
                </a:lnTo>
                <a:lnTo>
                  <a:pt x="2511" y="3"/>
                </a:lnTo>
                <a:lnTo>
                  <a:pt x="2427" y="8"/>
                </a:lnTo>
                <a:lnTo>
                  <a:pt x="2342" y="16"/>
                </a:lnTo>
                <a:lnTo>
                  <a:pt x="2258" y="25"/>
                </a:lnTo>
                <a:lnTo>
                  <a:pt x="2174" y="38"/>
                </a:lnTo>
                <a:lnTo>
                  <a:pt x="2091" y="53"/>
                </a:lnTo>
                <a:lnTo>
                  <a:pt x="2009" y="70"/>
                </a:lnTo>
                <a:lnTo>
                  <a:pt x="1926" y="90"/>
                </a:lnTo>
                <a:lnTo>
                  <a:pt x="1845" y="111"/>
                </a:lnTo>
                <a:lnTo>
                  <a:pt x="1764" y="136"/>
                </a:lnTo>
                <a:lnTo>
                  <a:pt x="1685" y="163"/>
                </a:lnTo>
                <a:lnTo>
                  <a:pt x="1645" y="177"/>
                </a:lnTo>
                <a:lnTo>
                  <a:pt x="1607" y="192"/>
                </a:lnTo>
                <a:lnTo>
                  <a:pt x="1567" y="207"/>
                </a:lnTo>
                <a:lnTo>
                  <a:pt x="1529" y="223"/>
                </a:lnTo>
                <a:lnTo>
                  <a:pt x="1490" y="240"/>
                </a:lnTo>
                <a:lnTo>
                  <a:pt x="1453" y="257"/>
                </a:lnTo>
                <a:lnTo>
                  <a:pt x="1415" y="274"/>
                </a:lnTo>
                <a:lnTo>
                  <a:pt x="1377" y="292"/>
                </a:lnTo>
                <a:lnTo>
                  <a:pt x="1356" y="304"/>
                </a:lnTo>
                <a:lnTo>
                  <a:pt x="1336" y="317"/>
                </a:lnTo>
                <a:lnTo>
                  <a:pt x="1316" y="331"/>
                </a:lnTo>
                <a:lnTo>
                  <a:pt x="1298" y="347"/>
                </a:lnTo>
                <a:lnTo>
                  <a:pt x="1282" y="363"/>
                </a:lnTo>
                <a:lnTo>
                  <a:pt x="1267" y="380"/>
                </a:lnTo>
                <a:lnTo>
                  <a:pt x="1253" y="398"/>
                </a:lnTo>
                <a:lnTo>
                  <a:pt x="1240" y="418"/>
                </a:lnTo>
                <a:lnTo>
                  <a:pt x="1230" y="438"/>
                </a:lnTo>
                <a:lnTo>
                  <a:pt x="1220" y="458"/>
                </a:lnTo>
                <a:lnTo>
                  <a:pt x="1211" y="480"/>
                </a:lnTo>
                <a:lnTo>
                  <a:pt x="1205" y="501"/>
                </a:lnTo>
                <a:lnTo>
                  <a:pt x="1200" y="524"/>
                </a:lnTo>
                <a:lnTo>
                  <a:pt x="1195" y="546"/>
                </a:lnTo>
                <a:lnTo>
                  <a:pt x="1193" y="569"/>
                </a:lnTo>
                <a:lnTo>
                  <a:pt x="1192" y="591"/>
                </a:lnTo>
                <a:lnTo>
                  <a:pt x="1147" y="624"/>
                </a:lnTo>
                <a:lnTo>
                  <a:pt x="1102" y="656"/>
                </a:lnTo>
                <a:lnTo>
                  <a:pt x="1057" y="689"/>
                </a:lnTo>
                <a:lnTo>
                  <a:pt x="1014" y="724"/>
                </a:lnTo>
                <a:lnTo>
                  <a:pt x="971" y="760"/>
                </a:lnTo>
                <a:lnTo>
                  <a:pt x="929" y="796"/>
                </a:lnTo>
                <a:lnTo>
                  <a:pt x="889" y="835"/>
                </a:lnTo>
                <a:lnTo>
                  <a:pt x="849" y="873"/>
                </a:lnTo>
                <a:lnTo>
                  <a:pt x="809" y="913"/>
                </a:lnTo>
                <a:lnTo>
                  <a:pt x="771" y="955"/>
                </a:lnTo>
                <a:lnTo>
                  <a:pt x="734" y="997"/>
                </a:lnTo>
                <a:lnTo>
                  <a:pt x="698" y="1041"/>
                </a:lnTo>
                <a:lnTo>
                  <a:pt x="662" y="1085"/>
                </a:lnTo>
                <a:lnTo>
                  <a:pt x="628" y="1131"/>
                </a:lnTo>
                <a:lnTo>
                  <a:pt x="596" y="1178"/>
                </a:lnTo>
                <a:lnTo>
                  <a:pt x="564" y="1225"/>
                </a:lnTo>
                <a:lnTo>
                  <a:pt x="533" y="1274"/>
                </a:lnTo>
                <a:lnTo>
                  <a:pt x="503" y="1325"/>
                </a:lnTo>
                <a:lnTo>
                  <a:pt x="475" y="1376"/>
                </a:lnTo>
                <a:lnTo>
                  <a:pt x="447" y="1428"/>
                </a:lnTo>
                <a:lnTo>
                  <a:pt x="421" y="1481"/>
                </a:lnTo>
                <a:lnTo>
                  <a:pt x="397" y="1536"/>
                </a:lnTo>
                <a:lnTo>
                  <a:pt x="373" y="1592"/>
                </a:lnTo>
                <a:lnTo>
                  <a:pt x="351" y="1648"/>
                </a:lnTo>
                <a:lnTo>
                  <a:pt x="329" y="1706"/>
                </a:lnTo>
                <a:lnTo>
                  <a:pt x="310" y="1765"/>
                </a:lnTo>
                <a:lnTo>
                  <a:pt x="292" y="1825"/>
                </a:lnTo>
                <a:lnTo>
                  <a:pt x="274" y="1886"/>
                </a:lnTo>
                <a:lnTo>
                  <a:pt x="259" y="1950"/>
                </a:lnTo>
                <a:lnTo>
                  <a:pt x="245" y="2013"/>
                </a:lnTo>
                <a:lnTo>
                  <a:pt x="233" y="2077"/>
                </a:lnTo>
                <a:lnTo>
                  <a:pt x="222" y="2143"/>
                </a:lnTo>
                <a:lnTo>
                  <a:pt x="220" y="2160"/>
                </a:lnTo>
                <a:lnTo>
                  <a:pt x="220" y="2177"/>
                </a:lnTo>
                <a:lnTo>
                  <a:pt x="222" y="2193"/>
                </a:lnTo>
                <a:lnTo>
                  <a:pt x="225" y="2209"/>
                </a:lnTo>
                <a:lnTo>
                  <a:pt x="229" y="2224"/>
                </a:lnTo>
                <a:lnTo>
                  <a:pt x="236" y="2239"/>
                </a:lnTo>
                <a:lnTo>
                  <a:pt x="243" y="2253"/>
                </a:lnTo>
                <a:lnTo>
                  <a:pt x="252" y="2266"/>
                </a:lnTo>
                <a:lnTo>
                  <a:pt x="262" y="2279"/>
                </a:lnTo>
                <a:lnTo>
                  <a:pt x="273" y="2290"/>
                </a:lnTo>
                <a:lnTo>
                  <a:pt x="285" y="2300"/>
                </a:lnTo>
                <a:lnTo>
                  <a:pt x="299" y="2310"/>
                </a:lnTo>
                <a:lnTo>
                  <a:pt x="313" y="2317"/>
                </a:lnTo>
                <a:lnTo>
                  <a:pt x="328" y="2324"/>
                </a:lnTo>
                <a:lnTo>
                  <a:pt x="344" y="2329"/>
                </a:lnTo>
                <a:lnTo>
                  <a:pt x="360" y="2332"/>
                </a:lnTo>
                <a:lnTo>
                  <a:pt x="377" y="2334"/>
                </a:lnTo>
                <a:lnTo>
                  <a:pt x="394" y="2334"/>
                </a:lnTo>
                <a:lnTo>
                  <a:pt x="411" y="2332"/>
                </a:lnTo>
                <a:lnTo>
                  <a:pt x="427" y="2329"/>
                </a:lnTo>
                <a:lnTo>
                  <a:pt x="442" y="2325"/>
                </a:lnTo>
                <a:lnTo>
                  <a:pt x="457" y="2319"/>
                </a:lnTo>
                <a:lnTo>
                  <a:pt x="471" y="2311"/>
                </a:lnTo>
                <a:lnTo>
                  <a:pt x="483" y="2302"/>
                </a:lnTo>
                <a:lnTo>
                  <a:pt x="496" y="2292"/>
                </a:lnTo>
                <a:lnTo>
                  <a:pt x="508" y="2281"/>
                </a:lnTo>
                <a:lnTo>
                  <a:pt x="518" y="2269"/>
                </a:lnTo>
                <a:lnTo>
                  <a:pt x="527" y="2255"/>
                </a:lnTo>
                <a:lnTo>
                  <a:pt x="535" y="2241"/>
                </a:lnTo>
                <a:lnTo>
                  <a:pt x="541" y="2226"/>
                </a:lnTo>
                <a:lnTo>
                  <a:pt x="547" y="2210"/>
                </a:lnTo>
                <a:lnTo>
                  <a:pt x="550" y="2194"/>
                </a:lnTo>
                <a:lnTo>
                  <a:pt x="560" y="2138"/>
                </a:lnTo>
                <a:lnTo>
                  <a:pt x="569" y="2084"/>
                </a:lnTo>
                <a:lnTo>
                  <a:pt x="581" y="2030"/>
                </a:lnTo>
                <a:lnTo>
                  <a:pt x="594" y="1978"/>
                </a:lnTo>
                <a:lnTo>
                  <a:pt x="609" y="1926"/>
                </a:lnTo>
                <a:lnTo>
                  <a:pt x="624" y="1875"/>
                </a:lnTo>
                <a:lnTo>
                  <a:pt x="640" y="1825"/>
                </a:lnTo>
                <a:lnTo>
                  <a:pt x="657" y="1776"/>
                </a:lnTo>
                <a:lnTo>
                  <a:pt x="676" y="1728"/>
                </a:lnTo>
                <a:lnTo>
                  <a:pt x="696" y="1681"/>
                </a:lnTo>
                <a:lnTo>
                  <a:pt x="717" y="1635"/>
                </a:lnTo>
                <a:lnTo>
                  <a:pt x="739" y="1590"/>
                </a:lnTo>
                <a:lnTo>
                  <a:pt x="761" y="1546"/>
                </a:lnTo>
                <a:lnTo>
                  <a:pt x="785" y="1502"/>
                </a:lnTo>
                <a:lnTo>
                  <a:pt x="809" y="1460"/>
                </a:lnTo>
                <a:lnTo>
                  <a:pt x="835" y="1418"/>
                </a:lnTo>
                <a:lnTo>
                  <a:pt x="862" y="1377"/>
                </a:lnTo>
                <a:lnTo>
                  <a:pt x="890" y="1338"/>
                </a:lnTo>
                <a:lnTo>
                  <a:pt x="918" y="1299"/>
                </a:lnTo>
                <a:lnTo>
                  <a:pt x="948" y="1261"/>
                </a:lnTo>
                <a:lnTo>
                  <a:pt x="978" y="1224"/>
                </a:lnTo>
                <a:lnTo>
                  <a:pt x="1009" y="1189"/>
                </a:lnTo>
                <a:lnTo>
                  <a:pt x="1041" y="1153"/>
                </a:lnTo>
                <a:lnTo>
                  <a:pt x="1073" y="1119"/>
                </a:lnTo>
                <a:lnTo>
                  <a:pt x="1106" y="1086"/>
                </a:lnTo>
                <a:lnTo>
                  <a:pt x="1141" y="1053"/>
                </a:lnTo>
                <a:lnTo>
                  <a:pt x="1175" y="1022"/>
                </a:lnTo>
                <a:lnTo>
                  <a:pt x="1210" y="992"/>
                </a:lnTo>
                <a:lnTo>
                  <a:pt x="1247" y="962"/>
                </a:lnTo>
                <a:lnTo>
                  <a:pt x="1284" y="934"/>
                </a:lnTo>
                <a:lnTo>
                  <a:pt x="1322" y="907"/>
                </a:lnTo>
                <a:lnTo>
                  <a:pt x="1359" y="880"/>
                </a:lnTo>
                <a:lnTo>
                  <a:pt x="1377" y="889"/>
                </a:lnTo>
                <a:lnTo>
                  <a:pt x="1396" y="897"/>
                </a:lnTo>
                <a:lnTo>
                  <a:pt x="1414" y="904"/>
                </a:lnTo>
                <a:lnTo>
                  <a:pt x="1433" y="911"/>
                </a:lnTo>
                <a:lnTo>
                  <a:pt x="1453" y="916"/>
                </a:lnTo>
                <a:lnTo>
                  <a:pt x="1473" y="919"/>
                </a:lnTo>
                <a:lnTo>
                  <a:pt x="1492" y="922"/>
                </a:lnTo>
                <a:lnTo>
                  <a:pt x="1513" y="924"/>
                </a:lnTo>
                <a:lnTo>
                  <a:pt x="1533" y="924"/>
                </a:lnTo>
                <a:lnTo>
                  <a:pt x="1553" y="923"/>
                </a:lnTo>
                <a:lnTo>
                  <a:pt x="1574" y="921"/>
                </a:lnTo>
                <a:lnTo>
                  <a:pt x="1594" y="916"/>
                </a:lnTo>
                <a:lnTo>
                  <a:pt x="1614" y="912"/>
                </a:lnTo>
                <a:lnTo>
                  <a:pt x="1635" y="906"/>
                </a:lnTo>
                <a:lnTo>
                  <a:pt x="1654" y="898"/>
                </a:lnTo>
                <a:lnTo>
                  <a:pt x="1673" y="888"/>
                </a:lnTo>
                <a:close/>
                <a:moveTo>
                  <a:pt x="4977" y="2469"/>
                </a:moveTo>
                <a:lnTo>
                  <a:pt x="4786" y="2469"/>
                </a:lnTo>
                <a:lnTo>
                  <a:pt x="4786" y="4109"/>
                </a:lnTo>
                <a:lnTo>
                  <a:pt x="4977" y="4109"/>
                </a:lnTo>
                <a:lnTo>
                  <a:pt x="4999" y="4109"/>
                </a:lnTo>
                <a:lnTo>
                  <a:pt x="5021" y="4107"/>
                </a:lnTo>
                <a:lnTo>
                  <a:pt x="5043" y="4105"/>
                </a:lnTo>
                <a:lnTo>
                  <a:pt x="5064" y="4100"/>
                </a:lnTo>
                <a:lnTo>
                  <a:pt x="5084" y="4095"/>
                </a:lnTo>
                <a:lnTo>
                  <a:pt x="5105" y="4090"/>
                </a:lnTo>
                <a:lnTo>
                  <a:pt x="5125" y="4083"/>
                </a:lnTo>
                <a:lnTo>
                  <a:pt x="5144" y="4075"/>
                </a:lnTo>
                <a:lnTo>
                  <a:pt x="5164" y="4066"/>
                </a:lnTo>
                <a:lnTo>
                  <a:pt x="5183" y="4056"/>
                </a:lnTo>
                <a:lnTo>
                  <a:pt x="5200" y="4047"/>
                </a:lnTo>
                <a:lnTo>
                  <a:pt x="5218" y="4035"/>
                </a:lnTo>
                <a:lnTo>
                  <a:pt x="5236" y="4023"/>
                </a:lnTo>
                <a:lnTo>
                  <a:pt x="5252" y="4010"/>
                </a:lnTo>
                <a:lnTo>
                  <a:pt x="5268" y="3996"/>
                </a:lnTo>
                <a:lnTo>
                  <a:pt x="5283" y="3982"/>
                </a:lnTo>
                <a:lnTo>
                  <a:pt x="5297" y="3967"/>
                </a:lnTo>
                <a:lnTo>
                  <a:pt x="5311" y="3951"/>
                </a:lnTo>
                <a:lnTo>
                  <a:pt x="5323" y="3935"/>
                </a:lnTo>
                <a:lnTo>
                  <a:pt x="5335" y="3918"/>
                </a:lnTo>
                <a:lnTo>
                  <a:pt x="5346" y="3901"/>
                </a:lnTo>
                <a:lnTo>
                  <a:pt x="5357" y="3883"/>
                </a:lnTo>
                <a:lnTo>
                  <a:pt x="5366" y="3863"/>
                </a:lnTo>
                <a:lnTo>
                  <a:pt x="5375" y="3845"/>
                </a:lnTo>
                <a:lnTo>
                  <a:pt x="5382" y="3825"/>
                </a:lnTo>
                <a:lnTo>
                  <a:pt x="5390" y="3805"/>
                </a:lnTo>
                <a:lnTo>
                  <a:pt x="5395" y="3784"/>
                </a:lnTo>
                <a:lnTo>
                  <a:pt x="5401" y="3764"/>
                </a:lnTo>
                <a:lnTo>
                  <a:pt x="5404" y="3742"/>
                </a:lnTo>
                <a:lnTo>
                  <a:pt x="5407" y="3721"/>
                </a:lnTo>
                <a:lnTo>
                  <a:pt x="5408" y="3699"/>
                </a:lnTo>
                <a:lnTo>
                  <a:pt x="5409" y="3677"/>
                </a:lnTo>
                <a:lnTo>
                  <a:pt x="5409" y="2902"/>
                </a:lnTo>
                <a:lnTo>
                  <a:pt x="5408" y="2879"/>
                </a:lnTo>
                <a:lnTo>
                  <a:pt x="5407" y="2858"/>
                </a:lnTo>
                <a:lnTo>
                  <a:pt x="5404" y="2836"/>
                </a:lnTo>
                <a:lnTo>
                  <a:pt x="5401" y="2815"/>
                </a:lnTo>
                <a:lnTo>
                  <a:pt x="5395" y="2793"/>
                </a:lnTo>
                <a:lnTo>
                  <a:pt x="5390" y="2773"/>
                </a:lnTo>
                <a:lnTo>
                  <a:pt x="5382" y="2754"/>
                </a:lnTo>
                <a:lnTo>
                  <a:pt x="5375" y="2733"/>
                </a:lnTo>
                <a:lnTo>
                  <a:pt x="5366" y="2714"/>
                </a:lnTo>
                <a:lnTo>
                  <a:pt x="5357" y="2696"/>
                </a:lnTo>
                <a:lnTo>
                  <a:pt x="5346" y="2678"/>
                </a:lnTo>
                <a:lnTo>
                  <a:pt x="5335" y="2661"/>
                </a:lnTo>
                <a:lnTo>
                  <a:pt x="5323" y="2643"/>
                </a:lnTo>
                <a:lnTo>
                  <a:pt x="5311" y="2627"/>
                </a:lnTo>
                <a:lnTo>
                  <a:pt x="5297" y="2611"/>
                </a:lnTo>
                <a:lnTo>
                  <a:pt x="5283" y="2596"/>
                </a:lnTo>
                <a:lnTo>
                  <a:pt x="5268" y="2582"/>
                </a:lnTo>
                <a:lnTo>
                  <a:pt x="5252" y="2568"/>
                </a:lnTo>
                <a:lnTo>
                  <a:pt x="5236" y="2555"/>
                </a:lnTo>
                <a:lnTo>
                  <a:pt x="5218" y="2544"/>
                </a:lnTo>
                <a:lnTo>
                  <a:pt x="5200" y="2532"/>
                </a:lnTo>
                <a:lnTo>
                  <a:pt x="5183" y="2521"/>
                </a:lnTo>
                <a:lnTo>
                  <a:pt x="5164" y="2511"/>
                </a:lnTo>
                <a:lnTo>
                  <a:pt x="5144" y="2503"/>
                </a:lnTo>
                <a:lnTo>
                  <a:pt x="5125" y="2495"/>
                </a:lnTo>
                <a:lnTo>
                  <a:pt x="5105" y="2489"/>
                </a:lnTo>
                <a:lnTo>
                  <a:pt x="5084" y="2483"/>
                </a:lnTo>
                <a:lnTo>
                  <a:pt x="5064" y="2478"/>
                </a:lnTo>
                <a:lnTo>
                  <a:pt x="5043" y="2474"/>
                </a:lnTo>
                <a:lnTo>
                  <a:pt x="5021" y="2472"/>
                </a:lnTo>
                <a:lnTo>
                  <a:pt x="4999" y="2470"/>
                </a:lnTo>
                <a:lnTo>
                  <a:pt x="4977" y="2469"/>
                </a:lnTo>
                <a:close/>
                <a:moveTo>
                  <a:pt x="4446" y="2300"/>
                </a:moveTo>
                <a:lnTo>
                  <a:pt x="4446" y="2300"/>
                </a:lnTo>
                <a:lnTo>
                  <a:pt x="4465" y="2301"/>
                </a:lnTo>
                <a:lnTo>
                  <a:pt x="4484" y="2305"/>
                </a:lnTo>
                <a:lnTo>
                  <a:pt x="4503" y="2310"/>
                </a:lnTo>
                <a:lnTo>
                  <a:pt x="4522" y="2316"/>
                </a:lnTo>
                <a:lnTo>
                  <a:pt x="4539" y="2325"/>
                </a:lnTo>
                <a:lnTo>
                  <a:pt x="4555" y="2335"/>
                </a:lnTo>
                <a:lnTo>
                  <a:pt x="4570" y="2345"/>
                </a:lnTo>
                <a:lnTo>
                  <a:pt x="4584" y="2358"/>
                </a:lnTo>
                <a:lnTo>
                  <a:pt x="4597" y="2372"/>
                </a:lnTo>
                <a:lnTo>
                  <a:pt x="4607" y="2387"/>
                </a:lnTo>
                <a:lnTo>
                  <a:pt x="4617" y="2403"/>
                </a:lnTo>
                <a:lnTo>
                  <a:pt x="4626" y="2420"/>
                </a:lnTo>
                <a:lnTo>
                  <a:pt x="4632" y="2439"/>
                </a:lnTo>
                <a:lnTo>
                  <a:pt x="4637" y="2457"/>
                </a:lnTo>
                <a:lnTo>
                  <a:pt x="4641" y="2477"/>
                </a:lnTo>
                <a:lnTo>
                  <a:pt x="4641" y="2496"/>
                </a:lnTo>
                <a:lnTo>
                  <a:pt x="4641" y="4090"/>
                </a:lnTo>
                <a:lnTo>
                  <a:pt x="4641" y="4109"/>
                </a:lnTo>
                <a:lnTo>
                  <a:pt x="4637" y="4128"/>
                </a:lnTo>
                <a:lnTo>
                  <a:pt x="4632" y="4147"/>
                </a:lnTo>
                <a:lnTo>
                  <a:pt x="4626" y="4166"/>
                </a:lnTo>
                <a:lnTo>
                  <a:pt x="4617" y="4183"/>
                </a:lnTo>
                <a:lnTo>
                  <a:pt x="4607" y="4199"/>
                </a:lnTo>
                <a:lnTo>
                  <a:pt x="4597" y="4214"/>
                </a:lnTo>
                <a:lnTo>
                  <a:pt x="4584" y="4228"/>
                </a:lnTo>
                <a:lnTo>
                  <a:pt x="4570" y="4241"/>
                </a:lnTo>
                <a:lnTo>
                  <a:pt x="4555" y="4251"/>
                </a:lnTo>
                <a:lnTo>
                  <a:pt x="4539" y="4261"/>
                </a:lnTo>
                <a:lnTo>
                  <a:pt x="4522" y="4270"/>
                </a:lnTo>
                <a:lnTo>
                  <a:pt x="4503" y="4276"/>
                </a:lnTo>
                <a:lnTo>
                  <a:pt x="4484" y="4281"/>
                </a:lnTo>
                <a:lnTo>
                  <a:pt x="4465" y="4285"/>
                </a:lnTo>
                <a:lnTo>
                  <a:pt x="4446" y="4286"/>
                </a:lnTo>
                <a:lnTo>
                  <a:pt x="4175" y="4286"/>
                </a:lnTo>
                <a:lnTo>
                  <a:pt x="4155" y="4285"/>
                </a:lnTo>
                <a:lnTo>
                  <a:pt x="4136" y="4281"/>
                </a:lnTo>
                <a:lnTo>
                  <a:pt x="4117" y="4276"/>
                </a:lnTo>
                <a:lnTo>
                  <a:pt x="4099" y="4270"/>
                </a:lnTo>
                <a:lnTo>
                  <a:pt x="4082" y="4261"/>
                </a:lnTo>
                <a:lnTo>
                  <a:pt x="4066" y="4251"/>
                </a:lnTo>
                <a:lnTo>
                  <a:pt x="4051" y="4241"/>
                </a:lnTo>
                <a:lnTo>
                  <a:pt x="4037" y="4228"/>
                </a:lnTo>
                <a:lnTo>
                  <a:pt x="4024" y="4214"/>
                </a:lnTo>
                <a:lnTo>
                  <a:pt x="4014" y="4199"/>
                </a:lnTo>
                <a:lnTo>
                  <a:pt x="4003" y="4183"/>
                </a:lnTo>
                <a:lnTo>
                  <a:pt x="3995" y="4166"/>
                </a:lnTo>
                <a:lnTo>
                  <a:pt x="3989" y="4147"/>
                </a:lnTo>
                <a:lnTo>
                  <a:pt x="3983" y="4128"/>
                </a:lnTo>
                <a:lnTo>
                  <a:pt x="3980" y="4109"/>
                </a:lnTo>
                <a:lnTo>
                  <a:pt x="3979" y="4090"/>
                </a:lnTo>
                <a:lnTo>
                  <a:pt x="3979" y="2496"/>
                </a:lnTo>
                <a:lnTo>
                  <a:pt x="3980" y="2477"/>
                </a:lnTo>
                <a:lnTo>
                  <a:pt x="3983" y="2457"/>
                </a:lnTo>
                <a:lnTo>
                  <a:pt x="3989" y="2439"/>
                </a:lnTo>
                <a:lnTo>
                  <a:pt x="3995" y="2420"/>
                </a:lnTo>
                <a:lnTo>
                  <a:pt x="4003" y="2403"/>
                </a:lnTo>
                <a:lnTo>
                  <a:pt x="4014" y="2387"/>
                </a:lnTo>
                <a:lnTo>
                  <a:pt x="4024" y="2372"/>
                </a:lnTo>
                <a:lnTo>
                  <a:pt x="4037" y="2358"/>
                </a:lnTo>
                <a:lnTo>
                  <a:pt x="4051" y="2345"/>
                </a:lnTo>
                <a:lnTo>
                  <a:pt x="4066" y="2335"/>
                </a:lnTo>
                <a:lnTo>
                  <a:pt x="4082" y="2325"/>
                </a:lnTo>
                <a:lnTo>
                  <a:pt x="4099" y="2316"/>
                </a:lnTo>
                <a:lnTo>
                  <a:pt x="4117" y="2310"/>
                </a:lnTo>
                <a:lnTo>
                  <a:pt x="4136" y="2305"/>
                </a:lnTo>
                <a:lnTo>
                  <a:pt x="4155" y="2301"/>
                </a:lnTo>
                <a:lnTo>
                  <a:pt x="4175" y="2300"/>
                </a:lnTo>
                <a:lnTo>
                  <a:pt x="4446" y="2300"/>
                </a:lnTo>
                <a:close/>
                <a:moveTo>
                  <a:pt x="432" y="2469"/>
                </a:moveTo>
                <a:lnTo>
                  <a:pt x="623" y="2469"/>
                </a:lnTo>
                <a:lnTo>
                  <a:pt x="623" y="4109"/>
                </a:lnTo>
                <a:lnTo>
                  <a:pt x="432" y="4109"/>
                </a:lnTo>
                <a:lnTo>
                  <a:pt x="411" y="4109"/>
                </a:lnTo>
                <a:lnTo>
                  <a:pt x="388" y="4107"/>
                </a:lnTo>
                <a:lnTo>
                  <a:pt x="367" y="4105"/>
                </a:lnTo>
                <a:lnTo>
                  <a:pt x="345" y="4100"/>
                </a:lnTo>
                <a:lnTo>
                  <a:pt x="325" y="4095"/>
                </a:lnTo>
                <a:lnTo>
                  <a:pt x="304" y="4090"/>
                </a:lnTo>
                <a:lnTo>
                  <a:pt x="284" y="4083"/>
                </a:lnTo>
                <a:lnTo>
                  <a:pt x="265" y="4075"/>
                </a:lnTo>
                <a:lnTo>
                  <a:pt x="245" y="4066"/>
                </a:lnTo>
                <a:lnTo>
                  <a:pt x="226" y="4056"/>
                </a:lnTo>
                <a:lnTo>
                  <a:pt x="209" y="4047"/>
                </a:lnTo>
                <a:lnTo>
                  <a:pt x="191" y="4035"/>
                </a:lnTo>
                <a:lnTo>
                  <a:pt x="174" y="4023"/>
                </a:lnTo>
                <a:lnTo>
                  <a:pt x="158" y="4010"/>
                </a:lnTo>
                <a:lnTo>
                  <a:pt x="142" y="3996"/>
                </a:lnTo>
                <a:lnTo>
                  <a:pt x="126" y="3982"/>
                </a:lnTo>
                <a:lnTo>
                  <a:pt x="113" y="3967"/>
                </a:lnTo>
                <a:lnTo>
                  <a:pt x="99" y="3951"/>
                </a:lnTo>
                <a:lnTo>
                  <a:pt x="86" y="3935"/>
                </a:lnTo>
                <a:lnTo>
                  <a:pt x="74" y="3918"/>
                </a:lnTo>
                <a:lnTo>
                  <a:pt x="63" y="3901"/>
                </a:lnTo>
                <a:lnTo>
                  <a:pt x="53" y="3883"/>
                </a:lnTo>
                <a:lnTo>
                  <a:pt x="43" y="3863"/>
                </a:lnTo>
                <a:lnTo>
                  <a:pt x="34" y="3845"/>
                </a:lnTo>
                <a:lnTo>
                  <a:pt x="27" y="3825"/>
                </a:lnTo>
                <a:lnTo>
                  <a:pt x="19" y="3805"/>
                </a:lnTo>
                <a:lnTo>
                  <a:pt x="14" y="3784"/>
                </a:lnTo>
                <a:lnTo>
                  <a:pt x="9" y="3764"/>
                </a:lnTo>
                <a:lnTo>
                  <a:pt x="5" y="3742"/>
                </a:lnTo>
                <a:lnTo>
                  <a:pt x="2" y="3721"/>
                </a:lnTo>
                <a:lnTo>
                  <a:pt x="1" y="3699"/>
                </a:lnTo>
                <a:lnTo>
                  <a:pt x="0" y="3677"/>
                </a:lnTo>
                <a:lnTo>
                  <a:pt x="0" y="2902"/>
                </a:lnTo>
                <a:lnTo>
                  <a:pt x="1" y="2879"/>
                </a:lnTo>
                <a:lnTo>
                  <a:pt x="2" y="2858"/>
                </a:lnTo>
                <a:lnTo>
                  <a:pt x="5" y="2836"/>
                </a:lnTo>
                <a:lnTo>
                  <a:pt x="9" y="2815"/>
                </a:lnTo>
                <a:lnTo>
                  <a:pt x="14" y="2793"/>
                </a:lnTo>
                <a:lnTo>
                  <a:pt x="19" y="2773"/>
                </a:lnTo>
                <a:lnTo>
                  <a:pt x="27" y="2754"/>
                </a:lnTo>
                <a:lnTo>
                  <a:pt x="34" y="2733"/>
                </a:lnTo>
                <a:lnTo>
                  <a:pt x="43" y="2714"/>
                </a:lnTo>
                <a:lnTo>
                  <a:pt x="53" y="2696"/>
                </a:lnTo>
                <a:lnTo>
                  <a:pt x="63" y="2678"/>
                </a:lnTo>
                <a:lnTo>
                  <a:pt x="74" y="2661"/>
                </a:lnTo>
                <a:lnTo>
                  <a:pt x="86" y="2643"/>
                </a:lnTo>
                <a:lnTo>
                  <a:pt x="99" y="2627"/>
                </a:lnTo>
                <a:lnTo>
                  <a:pt x="113" y="2611"/>
                </a:lnTo>
                <a:lnTo>
                  <a:pt x="126" y="2596"/>
                </a:lnTo>
                <a:lnTo>
                  <a:pt x="142" y="2582"/>
                </a:lnTo>
                <a:lnTo>
                  <a:pt x="158" y="2568"/>
                </a:lnTo>
                <a:lnTo>
                  <a:pt x="174" y="2555"/>
                </a:lnTo>
                <a:lnTo>
                  <a:pt x="191" y="2544"/>
                </a:lnTo>
                <a:lnTo>
                  <a:pt x="209" y="2532"/>
                </a:lnTo>
                <a:lnTo>
                  <a:pt x="226" y="2521"/>
                </a:lnTo>
                <a:lnTo>
                  <a:pt x="245" y="2511"/>
                </a:lnTo>
                <a:lnTo>
                  <a:pt x="265" y="2503"/>
                </a:lnTo>
                <a:lnTo>
                  <a:pt x="284" y="2495"/>
                </a:lnTo>
                <a:lnTo>
                  <a:pt x="304" y="2489"/>
                </a:lnTo>
                <a:lnTo>
                  <a:pt x="325" y="2483"/>
                </a:lnTo>
                <a:lnTo>
                  <a:pt x="345" y="2478"/>
                </a:lnTo>
                <a:lnTo>
                  <a:pt x="367" y="2474"/>
                </a:lnTo>
                <a:lnTo>
                  <a:pt x="388" y="2472"/>
                </a:lnTo>
                <a:lnTo>
                  <a:pt x="411" y="2470"/>
                </a:lnTo>
                <a:lnTo>
                  <a:pt x="432" y="2469"/>
                </a:lnTo>
                <a:close/>
                <a:moveTo>
                  <a:pt x="441" y="2787"/>
                </a:moveTo>
                <a:lnTo>
                  <a:pt x="408" y="2624"/>
                </a:lnTo>
                <a:lnTo>
                  <a:pt x="382" y="2630"/>
                </a:lnTo>
                <a:lnTo>
                  <a:pt x="355" y="2638"/>
                </a:lnTo>
                <a:lnTo>
                  <a:pt x="328" y="2647"/>
                </a:lnTo>
                <a:lnTo>
                  <a:pt x="303" y="2658"/>
                </a:lnTo>
                <a:lnTo>
                  <a:pt x="278" y="2671"/>
                </a:lnTo>
                <a:lnTo>
                  <a:pt x="254" y="2685"/>
                </a:lnTo>
                <a:lnTo>
                  <a:pt x="232" y="2702"/>
                </a:lnTo>
                <a:lnTo>
                  <a:pt x="210" y="2721"/>
                </a:lnTo>
                <a:lnTo>
                  <a:pt x="193" y="2739"/>
                </a:lnTo>
                <a:lnTo>
                  <a:pt x="177" y="2758"/>
                </a:lnTo>
                <a:lnTo>
                  <a:pt x="162" y="2780"/>
                </a:lnTo>
                <a:lnTo>
                  <a:pt x="149" y="2802"/>
                </a:lnTo>
                <a:lnTo>
                  <a:pt x="138" y="2827"/>
                </a:lnTo>
                <a:lnTo>
                  <a:pt x="129" y="2852"/>
                </a:lnTo>
                <a:lnTo>
                  <a:pt x="121" y="2880"/>
                </a:lnTo>
                <a:lnTo>
                  <a:pt x="116" y="2910"/>
                </a:lnTo>
                <a:lnTo>
                  <a:pt x="115" y="2918"/>
                </a:lnTo>
                <a:lnTo>
                  <a:pt x="115" y="2921"/>
                </a:lnTo>
                <a:lnTo>
                  <a:pt x="115" y="3577"/>
                </a:lnTo>
                <a:lnTo>
                  <a:pt x="282" y="3577"/>
                </a:lnTo>
                <a:lnTo>
                  <a:pt x="282" y="2926"/>
                </a:lnTo>
                <a:lnTo>
                  <a:pt x="284" y="2912"/>
                </a:lnTo>
                <a:lnTo>
                  <a:pt x="287" y="2900"/>
                </a:lnTo>
                <a:lnTo>
                  <a:pt x="293" y="2888"/>
                </a:lnTo>
                <a:lnTo>
                  <a:pt x="297" y="2877"/>
                </a:lnTo>
                <a:lnTo>
                  <a:pt x="303" y="2867"/>
                </a:lnTo>
                <a:lnTo>
                  <a:pt x="310" y="2858"/>
                </a:lnTo>
                <a:lnTo>
                  <a:pt x="317" y="2849"/>
                </a:lnTo>
                <a:lnTo>
                  <a:pt x="325" y="2841"/>
                </a:lnTo>
                <a:lnTo>
                  <a:pt x="337" y="2831"/>
                </a:lnTo>
                <a:lnTo>
                  <a:pt x="349" y="2821"/>
                </a:lnTo>
                <a:lnTo>
                  <a:pt x="363" y="2814"/>
                </a:lnTo>
                <a:lnTo>
                  <a:pt x="377" y="2806"/>
                </a:lnTo>
                <a:lnTo>
                  <a:pt x="392" y="2800"/>
                </a:lnTo>
                <a:lnTo>
                  <a:pt x="408" y="2795"/>
                </a:lnTo>
                <a:lnTo>
                  <a:pt x="425" y="2790"/>
                </a:lnTo>
                <a:lnTo>
                  <a:pt x="441" y="27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29" name="图片 28" descr="logo西北大学黑色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" name="文本框 22"/>
          <p:cNvSpPr txBox="1"/>
          <p:nvPr/>
        </p:nvSpPr>
        <p:spPr>
          <a:xfrm>
            <a:off x="1919818" y="984276"/>
            <a:ext cx="6096000" cy="502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跟踪项目成本</a:t>
            </a: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6603" y="1801981"/>
            <a:ext cx="6983949" cy="4772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147094" y="81024"/>
            <a:ext cx="883053" cy="963330"/>
          </a:xfrm>
          <a:prstGeom prst="rect">
            <a:avLst/>
          </a:prstGeom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08361" y="270301"/>
            <a:ext cx="32969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00A3A4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3.3</a:t>
            </a:r>
            <a:r>
              <a:rPr lang="zh-CN" altLang="en-US" sz="3200" dirty="0">
                <a:solidFill>
                  <a:srgbClr val="00A3A4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 项目成本</a:t>
            </a:r>
            <a:r>
              <a:rPr lang="zh-CN" altLang="en-US" sz="3200" dirty="0">
                <a:solidFill>
                  <a:srgbClr val="00A3A4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管理</a:t>
            </a:r>
            <a:endParaRPr lang="zh-CN" altLang="en-US" sz="3200" dirty="0">
              <a:solidFill>
                <a:srgbClr val="00A3A4"/>
              </a:solidFill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68766" y="2136695"/>
            <a:ext cx="4224469" cy="344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57650" y="2732609"/>
            <a:ext cx="4224469" cy="762467"/>
            <a:chOff x="980156" y="1247429"/>
            <a:chExt cx="3168352" cy="571850"/>
          </a:xfrm>
        </p:grpSpPr>
        <p:sp>
          <p:nvSpPr>
            <p:cNvPr id="20" name="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43608" y="1247429"/>
              <a:ext cx="2520902" cy="30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80156" y="1562621"/>
              <a:ext cx="3168352" cy="256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sp>
        <p:nvSpPr>
          <p:cNvPr id="25" name="Shape"/>
          <p:cNvSpPr/>
          <p:nvPr/>
        </p:nvSpPr>
        <p:spPr bwMode="auto">
          <a:xfrm>
            <a:off x="5953460" y="2094863"/>
            <a:ext cx="279757" cy="364475"/>
          </a:xfrm>
          <a:custGeom>
            <a:avLst/>
            <a:gdLst>
              <a:gd name="T0" fmla="*/ 1179344 w 4117"/>
              <a:gd name="T1" fmla="*/ 1550 h 6144"/>
              <a:gd name="T2" fmla="*/ 1212250 w 4117"/>
              <a:gd name="T3" fmla="*/ 11472 h 6144"/>
              <a:gd name="T4" fmla="*/ 1239878 w 4117"/>
              <a:gd name="T5" fmla="*/ 30076 h 6144"/>
              <a:gd name="T6" fmla="*/ 1260988 w 4117"/>
              <a:gd name="T7" fmla="*/ 56121 h 6144"/>
              <a:gd name="T8" fmla="*/ 1274337 w 4117"/>
              <a:gd name="T9" fmla="*/ 87126 h 6144"/>
              <a:gd name="T10" fmla="*/ 1278062 w 4117"/>
              <a:gd name="T11" fmla="*/ 1788728 h 6144"/>
              <a:gd name="T12" fmla="*/ 1274337 w 4117"/>
              <a:gd name="T13" fmla="*/ 1817874 h 6144"/>
              <a:gd name="T14" fmla="*/ 1260988 w 4117"/>
              <a:gd name="T15" fmla="*/ 1848879 h 6144"/>
              <a:gd name="T16" fmla="*/ 1239878 w 4117"/>
              <a:gd name="T17" fmla="*/ 1874924 h 6144"/>
              <a:gd name="T18" fmla="*/ 1212250 w 4117"/>
              <a:gd name="T19" fmla="*/ 1893528 h 6144"/>
              <a:gd name="T20" fmla="*/ 1179344 w 4117"/>
              <a:gd name="T21" fmla="*/ 1903450 h 6144"/>
              <a:gd name="T22" fmla="*/ 109894 w 4117"/>
              <a:gd name="T23" fmla="*/ 1905000 h 6144"/>
              <a:gd name="T24" fmla="*/ 76057 w 4117"/>
              <a:gd name="T25" fmla="*/ 1898179 h 6144"/>
              <a:gd name="T26" fmla="*/ 46565 w 4117"/>
              <a:gd name="T27" fmla="*/ 1881746 h 6144"/>
              <a:gd name="T28" fmla="*/ 22972 w 4117"/>
              <a:gd name="T29" fmla="*/ 1858181 h 6144"/>
              <a:gd name="T30" fmla="*/ 6830 w 4117"/>
              <a:gd name="T31" fmla="*/ 1829036 h 6144"/>
              <a:gd name="T32" fmla="*/ 0 w 4117"/>
              <a:gd name="T33" fmla="*/ 1794929 h 6144"/>
              <a:gd name="T34" fmla="*/ 1242 w 4117"/>
              <a:gd name="T35" fmla="*/ 98599 h 6144"/>
              <a:gd name="T36" fmla="*/ 11486 w 4117"/>
              <a:gd name="T37" fmla="*/ 65732 h 6144"/>
              <a:gd name="T38" fmla="*/ 30112 w 4117"/>
              <a:gd name="T39" fmla="*/ 38137 h 6144"/>
              <a:gd name="T40" fmla="*/ 55878 w 4117"/>
              <a:gd name="T41" fmla="*/ 17053 h 6144"/>
              <a:gd name="T42" fmla="*/ 87232 w 4117"/>
              <a:gd name="T43" fmla="*/ 4031 h 6144"/>
              <a:gd name="T44" fmla="*/ 115792 w 4117"/>
              <a:gd name="T45" fmla="*/ 0 h 6144"/>
              <a:gd name="T46" fmla="*/ 1013882 w 4117"/>
              <a:gd name="T47" fmla="*/ 1284883 h 6144"/>
              <a:gd name="T48" fmla="*/ 1016055 w 4117"/>
              <a:gd name="T49" fmla="*/ 1263179 h 6144"/>
              <a:gd name="T50" fmla="*/ 1005500 w 4117"/>
              <a:gd name="T51" fmla="*/ 1240854 h 6144"/>
              <a:gd name="T52" fmla="*/ 851214 w 4117"/>
              <a:gd name="T53" fmla="*/ 1085515 h 6144"/>
              <a:gd name="T54" fmla="*/ 827000 w 4117"/>
              <a:gd name="T55" fmla="*/ 1072803 h 6144"/>
              <a:gd name="T56" fmla="*/ 805580 w 4117"/>
              <a:gd name="T57" fmla="*/ 1072803 h 6144"/>
              <a:gd name="T58" fmla="*/ 701894 w 4117"/>
              <a:gd name="T59" fmla="*/ 1132954 h 6144"/>
              <a:gd name="T60" fmla="*/ 634840 w 4117"/>
              <a:gd name="T61" fmla="*/ 1053579 h 6144"/>
              <a:gd name="T62" fmla="*/ 585170 w 4117"/>
              <a:gd name="T63" fmla="*/ 976375 h 6144"/>
              <a:gd name="T64" fmla="*/ 550712 w 4117"/>
              <a:gd name="T65" fmla="*/ 900410 h 6144"/>
              <a:gd name="T66" fmla="*/ 530223 w 4117"/>
              <a:gd name="T67" fmla="*/ 824756 h 6144"/>
              <a:gd name="T68" fmla="*/ 521531 w 4117"/>
              <a:gd name="T69" fmla="*/ 748481 h 6144"/>
              <a:gd name="T70" fmla="*/ 619318 w 4117"/>
              <a:gd name="T71" fmla="*/ 667556 h 6144"/>
              <a:gd name="T72" fmla="*/ 632978 w 4117"/>
              <a:gd name="T73" fmla="*/ 651433 h 6144"/>
              <a:gd name="T74" fmla="*/ 637324 w 4117"/>
              <a:gd name="T75" fmla="*/ 626938 h 6144"/>
              <a:gd name="T76" fmla="*/ 582687 w 4117"/>
              <a:gd name="T77" fmla="*/ 415168 h 6144"/>
              <a:gd name="T78" fmla="*/ 570270 w 4117"/>
              <a:gd name="T79" fmla="*/ 391294 h 6144"/>
              <a:gd name="T80" fmla="*/ 552264 w 4117"/>
              <a:gd name="T81" fmla="*/ 378582 h 6144"/>
              <a:gd name="T82" fmla="*/ 380283 w 4117"/>
              <a:gd name="T83" fmla="*/ 388193 h 6144"/>
              <a:gd name="T84" fmla="*/ 347377 w 4117"/>
              <a:gd name="T85" fmla="*/ 395015 h 6144"/>
              <a:gd name="T86" fmla="*/ 329061 w 4117"/>
              <a:gd name="T87" fmla="*/ 414548 h 6144"/>
              <a:gd name="T88" fmla="*/ 325336 w 4117"/>
              <a:gd name="T89" fmla="*/ 441213 h 6144"/>
              <a:gd name="T90" fmla="*/ 327509 w 4117"/>
              <a:gd name="T91" fmla="*/ 570818 h 6144"/>
              <a:gd name="T92" fmla="*/ 340237 w 4117"/>
              <a:gd name="T93" fmla="*/ 689880 h 6144"/>
              <a:gd name="T94" fmla="*/ 362278 w 4117"/>
              <a:gd name="T95" fmla="*/ 799951 h 6144"/>
              <a:gd name="T96" fmla="*/ 393942 w 4117"/>
              <a:gd name="T97" fmla="*/ 901650 h 6144"/>
              <a:gd name="T98" fmla="*/ 435541 w 4117"/>
              <a:gd name="T99" fmla="*/ 996218 h 6144"/>
              <a:gd name="T100" fmla="*/ 486452 w 4117"/>
              <a:gd name="T101" fmla="*/ 1084275 h 6144"/>
              <a:gd name="T102" fmla="*/ 546987 w 4117"/>
              <a:gd name="T103" fmla="*/ 1167061 h 6144"/>
              <a:gd name="T104" fmla="*/ 616835 w 4117"/>
              <a:gd name="T105" fmla="*/ 1245815 h 6144"/>
              <a:gd name="T106" fmla="*/ 696306 w 4117"/>
              <a:gd name="T107" fmla="*/ 1321160 h 6144"/>
              <a:gd name="T108" fmla="*/ 848420 w 4117"/>
              <a:gd name="T109" fmla="*/ 1443013 h 6144"/>
              <a:gd name="T110" fmla="*/ 873254 w 4117"/>
              <a:gd name="T111" fmla="*/ 1452935 h 6144"/>
              <a:gd name="T112" fmla="*/ 899331 w 4117"/>
              <a:gd name="T113" fmla="*/ 1446733 h 6144"/>
              <a:gd name="T114" fmla="*/ 921372 w 4117"/>
              <a:gd name="T115" fmla="*/ 1421619 h 6144"/>
              <a:gd name="T116" fmla="*/ 471241 w 4117"/>
              <a:gd name="T117" fmla="*/ 82476 h 614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4117" h="6144">
                <a:moveTo>
                  <a:pt x="373" y="0"/>
                </a:moveTo>
                <a:lnTo>
                  <a:pt x="3742" y="0"/>
                </a:lnTo>
                <a:lnTo>
                  <a:pt x="3761" y="0"/>
                </a:lnTo>
                <a:lnTo>
                  <a:pt x="3780" y="3"/>
                </a:lnTo>
                <a:lnTo>
                  <a:pt x="3799" y="5"/>
                </a:lnTo>
                <a:lnTo>
                  <a:pt x="3818" y="8"/>
                </a:lnTo>
                <a:lnTo>
                  <a:pt x="3836" y="13"/>
                </a:lnTo>
                <a:lnTo>
                  <a:pt x="3853" y="17"/>
                </a:lnTo>
                <a:lnTo>
                  <a:pt x="3870" y="23"/>
                </a:lnTo>
                <a:lnTo>
                  <a:pt x="3888" y="29"/>
                </a:lnTo>
                <a:lnTo>
                  <a:pt x="3905" y="37"/>
                </a:lnTo>
                <a:lnTo>
                  <a:pt x="3920" y="46"/>
                </a:lnTo>
                <a:lnTo>
                  <a:pt x="3936" y="55"/>
                </a:lnTo>
                <a:lnTo>
                  <a:pt x="3952" y="64"/>
                </a:lnTo>
                <a:lnTo>
                  <a:pt x="3966" y="75"/>
                </a:lnTo>
                <a:lnTo>
                  <a:pt x="3981" y="86"/>
                </a:lnTo>
                <a:lnTo>
                  <a:pt x="3994" y="97"/>
                </a:lnTo>
                <a:lnTo>
                  <a:pt x="4006" y="111"/>
                </a:lnTo>
                <a:lnTo>
                  <a:pt x="4020" y="123"/>
                </a:lnTo>
                <a:lnTo>
                  <a:pt x="4031" y="136"/>
                </a:lnTo>
                <a:lnTo>
                  <a:pt x="4042" y="151"/>
                </a:lnTo>
                <a:lnTo>
                  <a:pt x="4053" y="165"/>
                </a:lnTo>
                <a:lnTo>
                  <a:pt x="4062" y="181"/>
                </a:lnTo>
                <a:lnTo>
                  <a:pt x="4071" y="197"/>
                </a:lnTo>
                <a:lnTo>
                  <a:pt x="4080" y="212"/>
                </a:lnTo>
                <a:lnTo>
                  <a:pt x="4088" y="229"/>
                </a:lnTo>
                <a:lnTo>
                  <a:pt x="4094" y="247"/>
                </a:lnTo>
                <a:lnTo>
                  <a:pt x="4100" y="264"/>
                </a:lnTo>
                <a:lnTo>
                  <a:pt x="4105" y="281"/>
                </a:lnTo>
                <a:lnTo>
                  <a:pt x="4109" y="299"/>
                </a:lnTo>
                <a:lnTo>
                  <a:pt x="4112" y="318"/>
                </a:lnTo>
                <a:lnTo>
                  <a:pt x="4114" y="336"/>
                </a:lnTo>
                <a:lnTo>
                  <a:pt x="4117" y="355"/>
                </a:lnTo>
                <a:lnTo>
                  <a:pt x="4117" y="375"/>
                </a:lnTo>
                <a:lnTo>
                  <a:pt x="4117" y="5769"/>
                </a:lnTo>
                <a:lnTo>
                  <a:pt x="4117" y="5789"/>
                </a:lnTo>
                <a:lnTo>
                  <a:pt x="4114" y="5808"/>
                </a:lnTo>
                <a:lnTo>
                  <a:pt x="4112" y="5826"/>
                </a:lnTo>
                <a:lnTo>
                  <a:pt x="4109" y="5845"/>
                </a:lnTo>
                <a:lnTo>
                  <a:pt x="4105" y="5863"/>
                </a:lnTo>
                <a:lnTo>
                  <a:pt x="4100" y="5881"/>
                </a:lnTo>
                <a:lnTo>
                  <a:pt x="4094" y="5899"/>
                </a:lnTo>
                <a:lnTo>
                  <a:pt x="4088" y="5915"/>
                </a:lnTo>
                <a:lnTo>
                  <a:pt x="4080" y="5932"/>
                </a:lnTo>
                <a:lnTo>
                  <a:pt x="4071" y="5948"/>
                </a:lnTo>
                <a:lnTo>
                  <a:pt x="4062" y="5963"/>
                </a:lnTo>
                <a:lnTo>
                  <a:pt x="4053" y="5979"/>
                </a:lnTo>
                <a:lnTo>
                  <a:pt x="4042" y="5993"/>
                </a:lnTo>
                <a:lnTo>
                  <a:pt x="4031" y="6008"/>
                </a:lnTo>
                <a:lnTo>
                  <a:pt x="4020" y="6021"/>
                </a:lnTo>
                <a:lnTo>
                  <a:pt x="4006" y="6035"/>
                </a:lnTo>
                <a:lnTo>
                  <a:pt x="3994" y="6047"/>
                </a:lnTo>
                <a:lnTo>
                  <a:pt x="3981" y="6058"/>
                </a:lnTo>
                <a:lnTo>
                  <a:pt x="3966" y="6069"/>
                </a:lnTo>
                <a:lnTo>
                  <a:pt x="3952" y="6080"/>
                </a:lnTo>
                <a:lnTo>
                  <a:pt x="3936" y="6089"/>
                </a:lnTo>
                <a:lnTo>
                  <a:pt x="3920" y="6098"/>
                </a:lnTo>
                <a:lnTo>
                  <a:pt x="3905" y="6107"/>
                </a:lnTo>
                <a:lnTo>
                  <a:pt x="3888" y="6115"/>
                </a:lnTo>
                <a:lnTo>
                  <a:pt x="3870" y="6122"/>
                </a:lnTo>
                <a:lnTo>
                  <a:pt x="3853" y="6127"/>
                </a:lnTo>
                <a:lnTo>
                  <a:pt x="3836" y="6133"/>
                </a:lnTo>
                <a:lnTo>
                  <a:pt x="3818" y="6136"/>
                </a:lnTo>
                <a:lnTo>
                  <a:pt x="3799" y="6139"/>
                </a:lnTo>
                <a:lnTo>
                  <a:pt x="3780" y="6142"/>
                </a:lnTo>
                <a:lnTo>
                  <a:pt x="3761" y="6144"/>
                </a:lnTo>
                <a:lnTo>
                  <a:pt x="3742" y="6144"/>
                </a:lnTo>
                <a:lnTo>
                  <a:pt x="373" y="6144"/>
                </a:lnTo>
                <a:lnTo>
                  <a:pt x="354" y="6144"/>
                </a:lnTo>
                <a:lnTo>
                  <a:pt x="335" y="6142"/>
                </a:lnTo>
                <a:lnTo>
                  <a:pt x="316" y="6139"/>
                </a:lnTo>
                <a:lnTo>
                  <a:pt x="299" y="6136"/>
                </a:lnTo>
                <a:lnTo>
                  <a:pt x="281" y="6133"/>
                </a:lnTo>
                <a:lnTo>
                  <a:pt x="263" y="6127"/>
                </a:lnTo>
                <a:lnTo>
                  <a:pt x="245" y="6122"/>
                </a:lnTo>
                <a:lnTo>
                  <a:pt x="228" y="6115"/>
                </a:lnTo>
                <a:lnTo>
                  <a:pt x="212" y="6107"/>
                </a:lnTo>
                <a:lnTo>
                  <a:pt x="196" y="6098"/>
                </a:lnTo>
                <a:lnTo>
                  <a:pt x="180" y="6089"/>
                </a:lnTo>
                <a:lnTo>
                  <a:pt x="165" y="6080"/>
                </a:lnTo>
                <a:lnTo>
                  <a:pt x="150" y="6069"/>
                </a:lnTo>
                <a:lnTo>
                  <a:pt x="136" y="6058"/>
                </a:lnTo>
                <a:lnTo>
                  <a:pt x="122" y="6047"/>
                </a:lnTo>
                <a:lnTo>
                  <a:pt x="109" y="6035"/>
                </a:lnTo>
                <a:lnTo>
                  <a:pt x="97" y="6021"/>
                </a:lnTo>
                <a:lnTo>
                  <a:pt x="86" y="6008"/>
                </a:lnTo>
                <a:lnTo>
                  <a:pt x="74" y="5993"/>
                </a:lnTo>
                <a:lnTo>
                  <a:pt x="63" y="5979"/>
                </a:lnTo>
                <a:lnTo>
                  <a:pt x="53" y="5963"/>
                </a:lnTo>
                <a:lnTo>
                  <a:pt x="44" y="5948"/>
                </a:lnTo>
                <a:lnTo>
                  <a:pt x="37" y="5932"/>
                </a:lnTo>
                <a:lnTo>
                  <a:pt x="29" y="5915"/>
                </a:lnTo>
                <a:lnTo>
                  <a:pt x="22" y="5899"/>
                </a:lnTo>
                <a:lnTo>
                  <a:pt x="17" y="5881"/>
                </a:lnTo>
                <a:lnTo>
                  <a:pt x="11" y="5863"/>
                </a:lnTo>
                <a:lnTo>
                  <a:pt x="6" y="5845"/>
                </a:lnTo>
                <a:lnTo>
                  <a:pt x="4" y="5826"/>
                </a:lnTo>
                <a:lnTo>
                  <a:pt x="1" y="5808"/>
                </a:lnTo>
                <a:lnTo>
                  <a:pt x="0" y="5789"/>
                </a:lnTo>
                <a:lnTo>
                  <a:pt x="0" y="5769"/>
                </a:lnTo>
                <a:lnTo>
                  <a:pt x="0" y="375"/>
                </a:lnTo>
                <a:lnTo>
                  <a:pt x="0" y="355"/>
                </a:lnTo>
                <a:lnTo>
                  <a:pt x="1" y="336"/>
                </a:lnTo>
                <a:lnTo>
                  <a:pt x="4" y="318"/>
                </a:lnTo>
                <a:lnTo>
                  <a:pt x="6" y="299"/>
                </a:lnTo>
                <a:lnTo>
                  <a:pt x="11" y="281"/>
                </a:lnTo>
                <a:lnTo>
                  <a:pt x="17" y="264"/>
                </a:lnTo>
                <a:lnTo>
                  <a:pt x="22" y="247"/>
                </a:lnTo>
                <a:lnTo>
                  <a:pt x="29" y="229"/>
                </a:lnTo>
                <a:lnTo>
                  <a:pt x="37" y="212"/>
                </a:lnTo>
                <a:lnTo>
                  <a:pt x="44" y="197"/>
                </a:lnTo>
                <a:lnTo>
                  <a:pt x="53" y="181"/>
                </a:lnTo>
                <a:lnTo>
                  <a:pt x="63" y="165"/>
                </a:lnTo>
                <a:lnTo>
                  <a:pt x="74" y="151"/>
                </a:lnTo>
                <a:lnTo>
                  <a:pt x="86" y="136"/>
                </a:lnTo>
                <a:lnTo>
                  <a:pt x="97" y="123"/>
                </a:lnTo>
                <a:lnTo>
                  <a:pt x="109" y="111"/>
                </a:lnTo>
                <a:lnTo>
                  <a:pt x="122" y="97"/>
                </a:lnTo>
                <a:lnTo>
                  <a:pt x="136" y="86"/>
                </a:lnTo>
                <a:lnTo>
                  <a:pt x="150" y="75"/>
                </a:lnTo>
                <a:lnTo>
                  <a:pt x="165" y="64"/>
                </a:lnTo>
                <a:lnTo>
                  <a:pt x="180" y="55"/>
                </a:lnTo>
                <a:lnTo>
                  <a:pt x="196" y="46"/>
                </a:lnTo>
                <a:lnTo>
                  <a:pt x="212" y="37"/>
                </a:lnTo>
                <a:lnTo>
                  <a:pt x="228" y="29"/>
                </a:lnTo>
                <a:lnTo>
                  <a:pt x="245" y="23"/>
                </a:lnTo>
                <a:lnTo>
                  <a:pt x="263" y="17"/>
                </a:lnTo>
                <a:lnTo>
                  <a:pt x="281" y="13"/>
                </a:lnTo>
                <a:lnTo>
                  <a:pt x="299" y="8"/>
                </a:lnTo>
                <a:lnTo>
                  <a:pt x="316" y="5"/>
                </a:lnTo>
                <a:lnTo>
                  <a:pt x="335" y="3"/>
                </a:lnTo>
                <a:lnTo>
                  <a:pt x="354" y="0"/>
                </a:lnTo>
                <a:lnTo>
                  <a:pt x="373" y="0"/>
                </a:lnTo>
                <a:close/>
                <a:moveTo>
                  <a:pt x="2968" y="4585"/>
                </a:moveTo>
                <a:lnTo>
                  <a:pt x="2968" y="4585"/>
                </a:lnTo>
                <a:lnTo>
                  <a:pt x="3254" y="4168"/>
                </a:lnTo>
                <a:lnTo>
                  <a:pt x="3260" y="4157"/>
                </a:lnTo>
                <a:lnTo>
                  <a:pt x="3266" y="4144"/>
                </a:lnTo>
                <a:lnTo>
                  <a:pt x="3270" y="4133"/>
                </a:lnTo>
                <a:lnTo>
                  <a:pt x="3274" y="4121"/>
                </a:lnTo>
                <a:lnTo>
                  <a:pt x="3275" y="4110"/>
                </a:lnTo>
                <a:lnTo>
                  <a:pt x="3275" y="4098"/>
                </a:lnTo>
                <a:lnTo>
                  <a:pt x="3275" y="4085"/>
                </a:lnTo>
                <a:lnTo>
                  <a:pt x="3273" y="4074"/>
                </a:lnTo>
                <a:lnTo>
                  <a:pt x="3269" y="4062"/>
                </a:lnTo>
                <a:lnTo>
                  <a:pt x="3266" y="4050"/>
                </a:lnTo>
                <a:lnTo>
                  <a:pt x="3260" y="4037"/>
                </a:lnTo>
                <a:lnTo>
                  <a:pt x="3255" y="4026"/>
                </a:lnTo>
                <a:lnTo>
                  <a:pt x="3247" y="4014"/>
                </a:lnTo>
                <a:lnTo>
                  <a:pt x="3239" y="4002"/>
                </a:lnTo>
                <a:lnTo>
                  <a:pt x="3230" y="3989"/>
                </a:lnTo>
                <a:lnTo>
                  <a:pt x="3219" y="3977"/>
                </a:lnTo>
                <a:lnTo>
                  <a:pt x="2757" y="3512"/>
                </a:lnTo>
                <a:lnTo>
                  <a:pt x="2742" y="3501"/>
                </a:lnTo>
                <a:lnTo>
                  <a:pt x="2729" y="3491"/>
                </a:lnTo>
                <a:lnTo>
                  <a:pt x="2715" y="3483"/>
                </a:lnTo>
                <a:lnTo>
                  <a:pt x="2702" y="3476"/>
                </a:lnTo>
                <a:lnTo>
                  <a:pt x="2690" y="3469"/>
                </a:lnTo>
                <a:lnTo>
                  <a:pt x="2676" y="3465"/>
                </a:lnTo>
                <a:lnTo>
                  <a:pt x="2664" y="3460"/>
                </a:lnTo>
                <a:lnTo>
                  <a:pt x="2652" y="3458"/>
                </a:lnTo>
                <a:lnTo>
                  <a:pt x="2641" y="3456"/>
                </a:lnTo>
                <a:lnTo>
                  <a:pt x="2628" y="3456"/>
                </a:lnTo>
                <a:lnTo>
                  <a:pt x="2617" y="3456"/>
                </a:lnTo>
                <a:lnTo>
                  <a:pt x="2606" y="3458"/>
                </a:lnTo>
                <a:lnTo>
                  <a:pt x="2595" y="3460"/>
                </a:lnTo>
                <a:lnTo>
                  <a:pt x="2584" y="3463"/>
                </a:lnTo>
                <a:lnTo>
                  <a:pt x="2574" y="3468"/>
                </a:lnTo>
                <a:lnTo>
                  <a:pt x="2563" y="3473"/>
                </a:lnTo>
                <a:lnTo>
                  <a:pt x="2261" y="3654"/>
                </a:lnTo>
                <a:lnTo>
                  <a:pt x="2220" y="3611"/>
                </a:lnTo>
                <a:lnTo>
                  <a:pt x="2182" y="3567"/>
                </a:lnTo>
                <a:lnTo>
                  <a:pt x="2146" y="3525"/>
                </a:lnTo>
                <a:lnTo>
                  <a:pt x="2111" y="3482"/>
                </a:lnTo>
                <a:lnTo>
                  <a:pt x="2078" y="3440"/>
                </a:lnTo>
                <a:lnTo>
                  <a:pt x="2045" y="3398"/>
                </a:lnTo>
                <a:lnTo>
                  <a:pt x="2015" y="3356"/>
                </a:lnTo>
                <a:lnTo>
                  <a:pt x="1986" y="3314"/>
                </a:lnTo>
                <a:lnTo>
                  <a:pt x="1958" y="3273"/>
                </a:lnTo>
                <a:lnTo>
                  <a:pt x="1933" y="3232"/>
                </a:lnTo>
                <a:lnTo>
                  <a:pt x="1908" y="3190"/>
                </a:lnTo>
                <a:lnTo>
                  <a:pt x="1885" y="3149"/>
                </a:lnTo>
                <a:lnTo>
                  <a:pt x="1864" y="3108"/>
                </a:lnTo>
                <a:lnTo>
                  <a:pt x="1842" y="3067"/>
                </a:lnTo>
                <a:lnTo>
                  <a:pt x="1824" y="3025"/>
                </a:lnTo>
                <a:lnTo>
                  <a:pt x="1806" y="2985"/>
                </a:lnTo>
                <a:lnTo>
                  <a:pt x="1789" y="2944"/>
                </a:lnTo>
                <a:lnTo>
                  <a:pt x="1774" y="2904"/>
                </a:lnTo>
                <a:lnTo>
                  <a:pt x="1760" y="2863"/>
                </a:lnTo>
                <a:lnTo>
                  <a:pt x="1748" y="2823"/>
                </a:lnTo>
                <a:lnTo>
                  <a:pt x="1735" y="2781"/>
                </a:lnTo>
                <a:lnTo>
                  <a:pt x="1725" y="2741"/>
                </a:lnTo>
                <a:lnTo>
                  <a:pt x="1715" y="2700"/>
                </a:lnTo>
                <a:lnTo>
                  <a:pt x="1708" y="2660"/>
                </a:lnTo>
                <a:lnTo>
                  <a:pt x="1700" y="2619"/>
                </a:lnTo>
                <a:lnTo>
                  <a:pt x="1694" y="2578"/>
                </a:lnTo>
                <a:lnTo>
                  <a:pt x="1689" y="2537"/>
                </a:lnTo>
                <a:lnTo>
                  <a:pt x="1684" y="2496"/>
                </a:lnTo>
                <a:lnTo>
                  <a:pt x="1682" y="2455"/>
                </a:lnTo>
                <a:lnTo>
                  <a:pt x="1680" y="2414"/>
                </a:lnTo>
                <a:lnTo>
                  <a:pt x="1677" y="2372"/>
                </a:lnTo>
                <a:lnTo>
                  <a:pt x="1677" y="2331"/>
                </a:lnTo>
                <a:lnTo>
                  <a:pt x="1985" y="2159"/>
                </a:lnTo>
                <a:lnTo>
                  <a:pt x="1995" y="2153"/>
                </a:lnTo>
                <a:lnTo>
                  <a:pt x="2004" y="2146"/>
                </a:lnTo>
                <a:lnTo>
                  <a:pt x="2012" y="2138"/>
                </a:lnTo>
                <a:lnTo>
                  <a:pt x="2020" y="2130"/>
                </a:lnTo>
                <a:lnTo>
                  <a:pt x="2028" y="2121"/>
                </a:lnTo>
                <a:lnTo>
                  <a:pt x="2033" y="2111"/>
                </a:lnTo>
                <a:lnTo>
                  <a:pt x="2039" y="2101"/>
                </a:lnTo>
                <a:lnTo>
                  <a:pt x="2043" y="2090"/>
                </a:lnTo>
                <a:lnTo>
                  <a:pt x="2046" y="2078"/>
                </a:lnTo>
                <a:lnTo>
                  <a:pt x="2050" y="2066"/>
                </a:lnTo>
                <a:lnTo>
                  <a:pt x="2052" y="2052"/>
                </a:lnTo>
                <a:lnTo>
                  <a:pt x="2053" y="2038"/>
                </a:lnTo>
                <a:lnTo>
                  <a:pt x="2053" y="2022"/>
                </a:lnTo>
                <a:lnTo>
                  <a:pt x="2052" y="2007"/>
                </a:lnTo>
                <a:lnTo>
                  <a:pt x="2050" y="1990"/>
                </a:lnTo>
                <a:lnTo>
                  <a:pt x="2048" y="1972"/>
                </a:lnTo>
                <a:lnTo>
                  <a:pt x="1877" y="1339"/>
                </a:lnTo>
                <a:lnTo>
                  <a:pt x="1871" y="1325"/>
                </a:lnTo>
                <a:lnTo>
                  <a:pt x="1866" y="1310"/>
                </a:lnTo>
                <a:lnTo>
                  <a:pt x="1859" y="1297"/>
                </a:lnTo>
                <a:lnTo>
                  <a:pt x="1853" y="1284"/>
                </a:lnTo>
                <a:lnTo>
                  <a:pt x="1845" y="1273"/>
                </a:lnTo>
                <a:lnTo>
                  <a:pt x="1837" y="1262"/>
                </a:lnTo>
                <a:lnTo>
                  <a:pt x="1829" y="1253"/>
                </a:lnTo>
                <a:lnTo>
                  <a:pt x="1820" y="1244"/>
                </a:lnTo>
                <a:lnTo>
                  <a:pt x="1810" y="1237"/>
                </a:lnTo>
                <a:lnTo>
                  <a:pt x="1800" y="1231"/>
                </a:lnTo>
                <a:lnTo>
                  <a:pt x="1790" y="1225"/>
                </a:lnTo>
                <a:lnTo>
                  <a:pt x="1779" y="1221"/>
                </a:lnTo>
                <a:lnTo>
                  <a:pt x="1768" y="1218"/>
                </a:lnTo>
                <a:lnTo>
                  <a:pt x="1756" y="1215"/>
                </a:lnTo>
                <a:lnTo>
                  <a:pt x="1742" y="1213"/>
                </a:lnTo>
                <a:lnTo>
                  <a:pt x="1729" y="1213"/>
                </a:lnTo>
                <a:lnTo>
                  <a:pt x="1225" y="1252"/>
                </a:lnTo>
                <a:lnTo>
                  <a:pt x="1199" y="1254"/>
                </a:lnTo>
                <a:lnTo>
                  <a:pt x="1175" y="1258"/>
                </a:lnTo>
                <a:lnTo>
                  <a:pt x="1154" y="1262"/>
                </a:lnTo>
                <a:lnTo>
                  <a:pt x="1135" y="1268"/>
                </a:lnTo>
                <a:lnTo>
                  <a:pt x="1119" y="1274"/>
                </a:lnTo>
                <a:lnTo>
                  <a:pt x="1105" y="1281"/>
                </a:lnTo>
                <a:lnTo>
                  <a:pt x="1092" y="1290"/>
                </a:lnTo>
                <a:lnTo>
                  <a:pt x="1081" y="1300"/>
                </a:lnTo>
                <a:lnTo>
                  <a:pt x="1072" y="1311"/>
                </a:lnTo>
                <a:lnTo>
                  <a:pt x="1065" y="1323"/>
                </a:lnTo>
                <a:lnTo>
                  <a:pt x="1060" y="1337"/>
                </a:lnTo>
                <a:lnTo>
                  <a:pt x="1055" y="1351"/>
                </a:lnTo>
                <a:lnTo>
                  <a:pt x="1052" y="1367"/>
                </a:lnTo>
                <a:lnTo>
                  <a:pt x="1050" y="1384"/>
                </a:lnTo>
                <a:lnTo>
                  <a:pt x="1049" y="1403"/>
                </a:lnTo>
                <a:lnTo>
                  <a:pt x="1048" y="1423"/>
                </a:lnTo>
                <a:lnTo>
                  <a:pt x="1047" y="1494"/>
                </a:lnTo>
                <a:lnTo>
                  <a:pt x="1047" y="1565"/>
                </a:lnTo>
                <a:lnTo>
                  <a:pt x="1048" y="1636"/>
                </a:lnTo>
                <a:lnTo>
                  <a:pt x="1049" y="1705"/>
                </a:lnTo>
                <a:lnTo>
                  <a:pt x="1052" y="1773"/>
                </a:lnTo>
                <a:lnTo>
                  <a:pt x="1055" y="1841"/>
                </a:lnTo>
                <a:lnTo>
                  <a:pt x="1060" y="1906"/>
                </a:lnTo>
                <a:lnTo>
                  <a:pt x="1065" y="1972"/>
                </a:lnTo>
                <a:lnTo>
                  <a:pt x="1071" y="2037"/>
                </a:lnTo>
                <a:lnTo>
                  <a:pt x="1079" y="2100"/>
                </a:lnTo>
                <a:lnTo>
                  <a:pt x="1087" y="2163"/>
                </a:lnTo>
                <a:lnTo>
                  <a:pt x="1096" y="2225"/>
                </a:lnTo>
                <a:lnTo>
                  <a:pt x="1105" y="2286"/>
                </a:lnTo>
                <a:lnTo>
                  <a:pt x="1116" y="2347"/>
                </a:lnTo>
                <a:lnTo>
                  <a:pt x="1127" y="2406"/>
                </a:lnTo>
                <a:lnTo>
                  <a:pt x="1139" y="2465"/>
                </a:lnTo>
                <a:lnTo>
                  <a:pt x="1152" y="2523"/>
                </a:lnTo>
                <a:lnTo>
                  <a:pt x="1167" y="2580"/>
                </a:lnTo>
                <a:lnTo>
                  <a:pt x="1181" y="2636"/>
                </a:lnTo>
                <a:lnTo>
                  <a:pt x="1197" y="2692"/>
                </a:lnTo>
                <a:lnTo>
                  <a:pt x="1214" y="2747"/>
                </a:lnTo>
                <a:lnTo>
                  <a:pt x="1232" y="2801"/>
                </a:lnTo>
                <a:lnTo>
                  <a:pt x="1251" y="2855"/>
                </a:lnTo>
                <a:lnTo>
                  <a:pt x="1269" y="2908"/>
                </a:lnTo>
                <a:lnTo>
                  <a:pt x="1290" y="2960"/>
                </a:lnTo>
                <a:lnTo>
                  <a:pt x="1311" y="3012"/>
                </a:lnTo>
                <a:lnTo>
                  <a:pt x="1332" y="3063"/>
                </a:lnTo>
                <a:lnTo>
                  <a:pt x="1355" y="3113"/>
                </a:lnTo>
                <a:lnTo>
                  <a:pt x="1379" y="3164"/>
                </a:lnTo>
                <a:lnTo>
                  <a:pt x="1403" y="3213"/>
                </a:lnTo>
                <a:lnTo>
                  <a:pt x="1429" y="3262"/>
                </a:lnTo>
                <a:lnTo>
                  <a:pt x="1455" y="3310"/>
                </a:lnTo>
                <a:lnTo>
                  <a:pt x="1481" y="3356"/>
                </a:lnTo>
                <a:lnTo>
                  <a:pt x="1509" y="3404"/>
                </a:lnTo>
                <a:lnTo>
                  <a:pt x="1538" y="3451"/>
                </a:lnTo>
                <a:lnTo>
                  <a:pt x="1567" y="3497"/>
                </a:lnTo>
                <a:lnTo>
                  <a:pt x="1598" y="3543"/>
                </a:lnTo>
                <a:lnTo>
                  <a:pt x="1630" y="3587"/>
                </a:lnTo>
                <a:lnTo>
                  <a:pt x="1662" y="3633"/>
                </a:lnTo>
                <a:lnTo>
                  <a:pt x="1694" y="3676"/>
                </a:lnTo>
                <a:lnTo>
                  <a:pt x="1728" y="3721"/>
                </a:lnTo>
                <a:lnTo>
                  <a:pt x="1762" y="3764"/>
                </a:lnTo>
                <a:lnTo>
                  <a:pt x="1798" y="3808"/>
                </a:lnTo>
                <a:lnTo>
                  <a:pt x="1835" y="3850"/>
                </a:lnTo>
                <a:lnTo>
                  <a:pt x="1871" y="3893"/>
                </a:lnTo>
                <a:lnTo>
                  <a:pt x="1909" y="3935"/>
                </a:lnTo>
                <a:lnTo>
                  <a:pt x="1948" y="3976"/>
                </a:lnTo>
                <a:lnTo>
                  <a:pt x="1987" y="4018"/>
                </a:lnTo>
                <a:lnTo>
                  <a:pt x="2028" y="4060"/>
                </a:lnTo>
                <a:lnTo>
                  <a:pt x="2069" y="4100"/>
                </a:lnTo>
                <a:lnTo>
                  <a:pt x="2111" y="4141"/>
                </a:lnTo>
                <a:lnTo>
                  <a:pt x="2155" y="4181"/>
                </a:lnTo>
                <a:lnTo>
                  <a:pt x="2198" y="4221"/>
                </a:lnTo>
                <a:lnTo>
                  <a:pt x="2243" y="4261"/>
                </a:lnTo>
                <a:lnTo>
                  <a:pt x="2288" y="4302"/>
                </a:lnTo>
                <a:lnTo>
                  <a:pt x="2334" y="4341"/>
                </a:lnTo>
                <a:lnTo>
                  <a:pt x="2429" y="4420"/>
                </a:lnTo>
                <a:lnTo>
                  <a:pt x="2527" y="4498"/>
                </a:lnTo>
                <a:lnTo>
                  <a:pt x="2628" y="4576"/>
                </a:lnTo>
                <a:lnTo>
                  <a:pt x="2733" y="4654"/>
                </a:lnTo>
                <a:lnTo>
                  <a:pt x="2750" y="4663"/>
                </a:lnTo>
                <a:lnTo>
                  <a:pt x="2767" y="4670"/>
                </a:lnTo>
                <a:lnTo>
                  <a:pt x="2783" y="4677"/>
                </a:lnTo>
                <a:lnTo>
                  <a:pt x="2799" y="4683"/>
                </a:lnTo>
                <a:lnTo>
                  <a:pt x="2813" y="4686"/>
                </a:lnTo>
                <a:lnTo>
                  <a:pt x="2828" y="4687"/>
                </a:lnTo>
                <a:lnTo>
                  <a:pt x="2842" y="4687"/>
                </a:lnTo>
                <a:lnTo>
                  <a:pt x="2856" y="4685"/>
                </a:lnTo>
                <a:lnTo>
                  <a:pt x="2869" y="4682"/>
                </a:lnTo>
                <a:lnTo>
                  <a:pt x="2884" y="4675"/>
                </a:lnTo>
                <a:lnTo>
                  <a:pt x="2897" y="4666"/>
                </a:lnTo>
                <a:lnTo>
                  <a:pt x="2910" y="4655"/>
                </a:lnTo>
                <a:lnTo>
                  <a:pt x="2925" y="4641"/>
                </a:lnTo>
                <a:lnTo>
                  <a:pt x="2939" y="4625"/>
                </a:lnTo>
                <a:lnTo>
                  <a:pt x="2954" y="4606"/>
                </a:lnTo>
                <a:lnTo>
                  <a:pt x="2968" y="4585"/>
                </a:lnTo>
                <a:close/>
                <a:moveTo>
                  <a:pt x="1518" y="266"/>
                </a:moveTo>
                <a:lnTo>
                  <a:pt x="1518" y="398"/>
                </a:lnTo>
                <a:lnTo>
                  <a:pt x="2656" y="398"/>
                </a:lnTo>
                <a:lnTo>
                  <a:pt x="2656" y="266"/>
                </a:lnTo>
                <a:lnTo>
                  <a:pt x="1518" y="266"/>
                </a:lnTo>
                <a:close/>
                <a:moveTo>
                  <a:pt x="525" y="656"/>
                </a:moveTo>
                <a:lnTo>
                  <a:pt x="525" y="5209"/>
                </a:lnTo>
                <a:lnTo>
                  <a:pt x="3595" y="5209"/>
                </a:lnTo>
                <a:lnTo>
                  <a:pt x="3595" y="656"/>
                </a:lnTo>
                <a:lnTo>
                  <a:pt x="525" y="6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6" name="Shape"/>
          <p:cNvSpPr/>
          <p:nvPr/>
        </p:nvSpPr>
        <p:spPr bwMode="auto">
          <a:xfrm>
            <a:off x="5937217" y="3288086"/>
            <a:ext cx="302305" cy="312037"/>
          </a:xfrm>
          <a:custGeom>
            <a:avLst/>
            <a:gdLst>
              <a:gd name="T0" fmla="*/ 647115728 w 5608"/>
              <a:gd name="T1" fmla="*/ 107108861 h 5444"/>
              <a:gd name="T2" fmla="*/ 482682772 w 5608"/>
              <a:gd name="T3" fmla="*/ 308963069 h 5444"/>
              <a:gd name="T4" fmla="*/ 482682772 w 5608"/>
              <a:gd name="T5" fmla="*/ 529535615 h 5444"/>
              <a:gd name="T6" fmla="*/ 644346208 w 5608"/>
              <a:gd name="T7" fmla="*/ 535543626 h 5444"/>
              <a:gd name="T8" fmla="*/ 640769238 w 5608"/>
              <a:gd name="T9" fmla="*/ 552412978 h 5444"/>
              <a:gd name="T10" fmla="*/ 635345695 w 5608"/>
              <a:gd name="T11" fmla="*/ 567664894 h 5444"/>
              <a:gd name="T12" fmla="*/ 628191414 w 5608"/>
              <a:gd name="T13" fmla="*/ 581299033 h 5444"/>
              <a:gd name="T14" fmla="*/ 619537048 w 5608"/>
              <a:gd name="T15" fmla="*/ 593199791 h 5444"/>
              <a:gd name="T16" fmla="*/ 609382596 w 5608"/>
              <a:gd name="T17" fmla="*/ 603598716 h 5444"/>
              <a:gd name="T18" fmla="*/ 598305198 w 5608"/>
              <a:gd name="T19" fmla="*/ 612148996 h 5444"/>
              <a:gd name="T20" fmla="*/ 585958366 w 5608"/>
              <a:gd name="T21" fmla="*/ 618966235 h 5444"/>
              <a:gd name="T22" fmla="*/ 572918899 w 5608"/>
              <a:gd name="T23" fmla="*/ 624165358 h 5444"/>
              <a:gd name="T24" fmla="*/ 559187477 w 5608"/>
              <a:gd name="T25" fmla="*/ 627400572 h 5444"/>
              <a:gd name="T26" fmla="*/ 544994072 w 5608"/>
              <a:gd name="T27" fmla="*/ 628902744 h 5444"/>
              <a:gd name="T28" fmla="*/ 106852564 w 5608"/>
              <a:gd name="T29" fmla="*/ 629018348 h 5444"/>
              <a:gd name="T30" fmla="*/ 90582274 w 5608"/>
              <a:gd name="T31" fmla="*/ 627862988 h 5444"/>
              <a:gd name="T32" fmla="*/ 75119775 w 5608"/>
              <a:gd name="T33" fmla="*/ 624165358 h 5444"/>
              <a:gd name="T34" fmla="*/ 60580563 w 5608"/>
              <a:gd name="T35" fmla="*/ 618388215 h 5444"/>
              <a:gd name="T36" fmla="*/ 47079792 w 5608"/>
              <a:gd name="T37" fmla="*/ 610646823 h 5444"/>
              <a:gd name="T38" fmla="*/ 35079108 w 5608"/>
              <a:gd name="T39" fmla="*/ 601172391 h 5444"/>
              <a:gd name="T40" fmla="*/ 24347517 w 5608"/>
              <a:gd name="T41" fmla="*/ 589964577 h 5444"/>
              <a:gd name="T42" fmla="*/ 15462499 w 5608"/>
              <a:gd name="T43" fmla="*/ 577254931 h 5444"/>
              <a:gd name="T44" fmla="*/ 8308219 w 5608"/>
              <a:gd name="T45" fmla="*/ 563505188 h 5444"/>
              <a:gd name="T46" fmla="*/ 3230823 w 5608"/>
              <a:gd name="T47" fmla="*/ 548600084 h 5444"/>
              <a:gd name="T48" fmla="*/ 461643 w 5608"/>
              <a:gd name="T49" fmla="*/ 532770829 h 5444"/>
              <a:gd name="T50" fmla="*/ 0 w 5608"/>
              <a:gd name="T51" fmla="*/ 107108861 h 5444"/>
              <a:gd name="T52" fmla="*/ 461643 w 5608"/>
              <a:gd name="T53" fmla="*/ 96247520 h 5444"/>
              <a:gd name="T54" fmla="*/ 3230823 w 5608"/>
              <a:gd name="T55" fmla="*/ 80418264 h 5444"/>
              <a:gd name="T56" fmla="*/ 8308219 w 5608"/>
              <a:gd name="T57" fmla="*/ 65513161 h 5444"/>
              <a:gd name="T58" fmla="*/ 15462499 w 5608"/>
              <a:gd name="T59" fmla="*/ 51763418 h 5444"/>
              <a:gd name="T60" fmla="*/ 24347517 w 5608"/>
              <a:gd name="T61" fmla="*/ 39169375 h 5444"/>
              <a:gd name="T62" fmla="*/ 35079108 w 5608"/>
              <a:gd name="T63" fmla="*/ 27961562 h 5444"/>
              <a:gd name="T64" fmla="*/ 47079792 w 5608"/>
              <a:gd name="T65" fmla="*/ 18486789 h 5444"/>
              <a:gd name="T66" fmla="*/ 60580563 w 5608"/>
              <a:gd name="T67" fmla="*/ 10745397 h 5444"/>
              <a:gd name="T68" fmla="*/ 75119775 w 5608"/>
              <a:gd name="T69" fmla="*/ 4968254 h 5444"/>
              <a:gd name="T70" fmla="*/ 90582274 w 5608"/>
              <a:gd name="T71" fmla="*/ 1386569 h 5444"/>
              <a:gd name="T72" fmla="*/ 106852564 w 5608"/>
              <a:gd name="T73" fmla="*/ 0 h 5444"/>
              <a:gd name="T74" fmla="*/ 134085096 w 5608"/>
              <a:gd name="T75" fmla="*/ 56847276 h 5444"/>
              <a:gd name="T76" fmla="*/ 508069071 w 5608"/>
              <a:gd name="T77" fmla="*/ 56847276 h 5444"/>
              <a:gd name="T78" fmla="*/ 190280558 w 5608"/>
              <a:gd name="T79" fmla="*/ 90355113 h 5444"/>
              <a:gd name="T80" fmla="*/ 273708552 w 5608"/>
              <a:gd name="T81" fmla="*/ 90355113 h 5444"/>
              <a:gd name="T82" fmla="*/ 64388524 w 5608"/>
              <a:gd name="T83" fmla="*/ 565700645 h 5444"/>
              <a:gd name="T84" fmla="*/ 64388524 w 5608"/>
              <a:gd name="T85" fmla="*/ 498454444 h 544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5608" h="5444">
                <a:moveTo>
                  <a:pt x="926" y="0"/>
                </a:moveTo>
                <a:lnTo>
                  <a:pt x="4681" y="0"/>
                </a:lnTo>
                <a:lnTo>
                  <a:pt x="5608" y="927"/>
                </a:lnTo>
                <a:lnTo>
                  <a:pt x="5608" y="3234"/>
                </a:lnTo>
                <a:lnTo>
                  <a:pt x="4183" y="3234"/>
                </a:lnTo>
                <a:lnTo>
                  <a:pt x="4183" y="2674"/>
                </a:lnTo>
                <a:lnTo>
                  <a:pt x="2679" y="3899"/>
                </a:lnTo>
                <a:lnTo>
                  <a:pt x="4183" y="5123"/>
                </a:lnTo>
                <a:lnTo>
                  <a:pt x="4183" y="4583"/>
                </a:lnTo>
                <a:lnTo>
                  <a:pt x="5589" y="4583"/>
                </a:lnTo>
                <a:lnTo>
                  <a:pt x="5584" y="4635"/>
                </a:lnTo>
                <a:lnTo>
                  <a:pt x="5575" y="4685"/>
                </a:lnTo>
                <a:lnTo>
                  <a:pt x="5565" y="4734"/>
                </a:lnTo>
                <a:lnTo>
                  <a:pt x="5553" y="4781"/>
                </a:lnTo>
                <a:lnTo>
                  <a:pt x="5539" y="4827"/>
                </a:lnTo>
                <a:lnTo>
                  <a:pt x="5523" y="4871"/>
                </a:lnTo>
                <a:lnTo>
                  <a:pt x="5506" y="4913"/>
                </a:lnTo>
                <a:lnTo>
                  <a:pt x="5487" y="4955"/>
                </a:lnTo>
                <a:lnTo>
                  <a:pt x="5467" y="4994"/>
                </a:lnTo>
                <a:lnTo>
                  <a:pt x="5444" y="5031"/>
                </a:lnTo>
                <a:lnTo>
                  <a:pt x="5421" y="5067"/>
                </a:lnTo>
                <a:lnTo>
                  <a:pt x="5395" y="5103"/>
                </a:lnTo>
                <a:lnTo>
                  <a:pt x="5369" y="5134"/>
                </a:lnTo>
                <a:lnTo>
                  <a:pt x="5341" y="5166"/>
                </a:lnTo>
                <a:lnTo>
                  <a:pt x="5312" y="5196"/>
                </a:lnTo>
                <a:lnTo>
                  <a:pt x="5281" y="5224"/>
                </a:lnTo>
                <a:lnTo>
                  <a:pt x="5251" y="5251"/>
                </a:lnTo>
                <a:lnTo>
                  <a:pt x="5218" y="5275"/>
                </a:lnTo>
                <a:lnTo>
                  <a:pt x="5185" y="5298"/>
                </a:lnTo>
                <a:lnTo>
                  <a:pt x="5151" y="5320"/>
                </a:lnTo>
                <a:lnTo>
                  <a:pt x="5114" y="5339"/>
                </a:lnTo>
                <a:lnTo>
                  <a:pt x="5078" y="5357"/>
                </a:lnTo>
                <a:lnTo>
                  <a:pt x="5041" y="5374"/>
                </a:lnTo>
                <a:lnTo>
                  <a:pt x="5004" y="5388"/>
                </a:lnTo>
                <a:lnTo>
                  <a:pt x="4965" y="5402"/>
                </a:lnTo>
                <a:lnTo>
                  <a:pt x="4926" y="5412"/>
                </a:lnTo>
                <a:lnTo>
                  <a:pt x="4887" y="5422"/>
                </a:lnTo>
                <a:lnTo>
                  <a:pt x="4846" y="5430"/>
                </a:lnTo>
                <a:lnTo>
                  <a:pt x="4806" y="5436"/>
                </a:lnTo>
                <a:lnTo>
                  <a:pt x="4764" y="5440"/>
                </a:lnTo>
                <a:lnTo>
                  <a:pt x="4723" y="5443"/>
                </a:lnTo>
                <a:lnTo>
                  <a:pt x="4681" y="5444"/>
                </a:lnTo>
                <a:lnTo>
                  <a:pt x="926" y="5444"/>
                </a:lnTo>
                <a:lnTo>
                  <a:pt x="879" y="5443"/>
                </a:lnTo>
                <a:lnTo>
                  <a:pt x="832" y="5439"/>
                </a:lnTo>
                <a:lnTo>
                  <a:pt x="785" y="5434"/>
                </a:lnTo>
                <a:lnTo>
                  <a:pt x="739" y="5425"/>
                </a:lnTo>
                <a:lnTo>
                  <a:pt x="695" y="5414"/>
                </a:lnTo>
                <a:lnTo>
                  <a:pt x="651" y="5402"/>
                </a:lnTo>
                <a:lnTo>
                  <a:pt x="608" y="5388"/>
                </a:lnTo>
                <a:lnTo>
                  <a:pt x="566" y="5371"/>
                </a:lnTo>
                <a:lnTo>
                  <a:pt x="525" y="5352"/>
                </a:lnTo>
                <a:lnTo>
                  <a:pt x="485" y="5331"/>
                </a:lnTo>
                <a:lnTo>
                  <a:pt x="447" y="5309"/>
                </a:lnTo>
                <a:lnTo>
                  <a:pt x="408" y="5285"/>
                </a:lnTo>
                <a:lnTo>
                  <a:pt x="372" y="5259"/>
                </a:lnTo>
                <a:lnTo>
                  <a:pt x="337" y="5231"/>
                </a:lnTo>
                <a:lnTo>
                  <a:pt x="304" y="5203"/>
                </a:lnTo>
                <a:lnTo>
                  <a:pt x="271" y="5172"/>
                </a:lnTo>
                <a:lnTo>
                  <a:pt x="240" y="5140"/>
                </a:lnTo>
                <a:lnTo>
                  <a:pt x="211" y="5106"/>
                </a:lnTo>
                <a:lnTo>
                  <a:pt x="184" y="5071"/>
                </a:lnTo>
                <a:lnTo>
                  <a:pt x="158" y="5034"/>
                </a:lnTo>
                <a:lnTo>
                  <a:pt x="134" y="4996"/>
                </a:lnTo>
                <a:lnTo>
                  <a:pt x="111" y="4958"/>
                </a:lnTo>
                <a:lnTo>
                  <a:pt x="91" y="4917"/>
                </a:lnTo>
                <a:lnTo>
                  <a:pt x="72" y="4877"/>
                </a:lnTo>
                <a:lnTo>
                  <a:pt x="56" y="4834"/>
                </a:lnTo>
                <a:lnTo>
                  <a:pt x="41" y="4792"/>
                </a:lnTo>
                <a:lnTo>
                  <a:pt x="28" y="4748"/>
                </a:lnTo>
                <a:lnTo>
                  <a:pt x="18" y="4703"/>
                </a:lnTo>
                <a:lnTo>
                  <a:pt x="10" y="4658"/>
                </a:lnTo>
                <a:lnTo>
                  <a:pt x="4" y="4611"/>
                </a:lnTo>
                <a:lnTo>
                  <a:pt x="1" y="4564"/>
                </a:lnTo>
                <a:lnTo>
                  <a:pt x="0" y="4517"/>
                </a:lnTo>
                <a:lnTo>
                  <a:pt x="0" y="927"/>
                </a:lnTo>
                <a:lnTo>
                  <a:pt x="1" y="880"/>
                </a:lnTo>
                <a:lnTo>
                  <a:pt x="4" y="833"/>
                </a:lnTo>
                <a:lnTo>
                  <a:pt x="10" y="787"/>
                </a:lnTo>
                <a:lnTo>
                  <a:pt x="18" y="741"/>
                </a:lnTo>
                <a:lnTo>
                  <a:pt x="28" y="696"/>
                </a:lnTo>
                <a:lnTo>
                  <a:pt x="41" y="653"/>
                </a:lnTo>
                <a:lnTo>
                  <a:pt x="56" y="610"/>
                </a:lnTo>
                <a:lnTo>
                  <a:pt x="72" y="567"/>
                </a:lnTo>
                <a:lnTo>
                  <a:pt x="91" y="527"/>
                </a:lnTo>
                <a:lnTo>
                  <a:pt x="111" y="486"/>
                </a:lnTo>
                <a:lnTo>
                  <a:pt x="134" y="448"/>
                </a:lnTo>
                <a:lnTo>
                  <a:pt x="158" y="410"/>
                </a:lnTo>
                <a:lnTo>
                  <a:pt x="184" y="374"/>
                </a:lnTo>
                <a:lnTo>
                  <a:pt x="211" y="339"/>
                </a:lnTo>
                <a:lnTo>
                  <a:pt x="240" y="306"/>
                </a:lnTo>
                <a:lnTo>
                  <a:pt x="271" y="273"/>
                </a:lnTo>
                <a:lnTo>
                  <a:pt x="304" y="242"/>
                </a:lnTo>
                <a:lnTo>
                  <a:pt x="337" y="213"/>
                </a:lnTo>
                <a:lnTo>
                  <a:pt x="372" y="185"/>
                </a:lnTo>
                <a:lnTo>
                  <a:pt x="408" y="160"/>
                </a:lnTo>
                <a:lnTo>
                  <a:pt x="447" y="135"/>
                </a:lnTo>
                <a:lnTo>
                  <a:pt x="485" y="113"/>
                </a:lnTo>
                <a:lnTo>
                  <a:pt x="525" y="93"/>
                </a:lnTo>
                <a:lnTo>
                  <a:pt x="566" y="74"/>
                </a:lnTo>
                <a:lnTo>
                  <a:pt x="608" y="58"/>
                </a:lnTo>
                <a:lnTo>
                  <a:pt x="651" y="43"/>
                </a:lnTo>
                <a:lnTo>
                  <a:pt x="695" y="30"/>
                </a:lnTo>
                <a:lnTo>
                  <a:pt x="739" y="19"/>
                </a:lnTo>
                <a:lnTo>
                  <a:pt x="785" y="12"/>
                </a:lnTo>
                <a:lnTo>
                  <a:pt x="832" y="5"/>
                </a:lnTo>
                <a:lnTo>
                  <a:pt x="879" y="2"/>
                </a:lnTo>
                <a:lnTo>
                  <a:pt x="926" y="0"/>
                </a:lnTo>
                <a:close/>
                <a:moveTo>
                  <a:pt x="4403" y="492"/>
                </a:moveTo>
                <a:lnTo>
                  <a:pt x="1162" y="492"/>
                </a:lnTo>
                <a:lnTo>
                  <a:pt x="1162" y="2201"/>
                </a:lnTo>
                <a:lnTo>
                  <a:pt x="4403" y="2201"/>
                </a:lnTo>
                <a:lnTo>
                  <a:pt x="4403" y="492"/>
                </a:lnTo>
                <a:close/>
                <a:moveTo>
                  <a:pt x="2372" y="782"/>
                </a:moveTo>
                <a:lnTo>
                  <a:pt x="1649" y="782"/>
                </a:lnTo>
                <a:lnTo>
                  <a:pt x="1649" y="1856"/>
                </a:lnTo>
                <a:lnTo>
                  <a:pt x="2372" y="1856"/>
                </a:lnTo>
                <a:lnTo>
                  <a:pt x="2372" y="782"/>
                </a:lnTo>
                <a:close/>
                <a:moveTo>
                  <a:pt x="558" y="4314"/>
                </a:moveTo>
                <a:lnTo>
                  <a:pt x="558" y="4896"/>
                </a:lnTo>
                <a:lnTo>
                  <a:pt x="1093" y="4896"/>
                </a:lnTo>
                <a:lnTo>
                  <a:pt x="1093" y="4314"/>
                </a:lnTo>
                <a:lnTo>
                  <a:pt x="558" y="43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8" name="Shape"/>
          <p:cNvSpPr/>
          <p:nvPr/>
        </p:nvSpPr>
        <p:spPr bwMode="auto">
          <a:xfrm>
            <a:off x="5907850" y="5635401"/>
            <a:ext cx="367433" cy="290884"/>
          </a:xfrm>
          <a:custGeom>
            <a:avLst/>
            <a:gdLst>
              <a:gd name="T0" fmla="*/ 170180704 w 5409"/>
              <a:gd name="T1" fmla="*/ 292095944 h 4286"/>
              <a:gd name="T2" fmla="*/ 177250935 w 5409"/>
              <a:gd name="T3" fmla="*/ 508999929 h 4286"/>
              <a:gd name="T4" fmla="*/ 162490266 w 5409"/>
              <a:gd name="T5" fmla="*/ 528943703 h 4286"/>
              <a:gd name="T6" fmla="*/ 108161314 w 5409"/>
              <a:gd name="T7" fmla="*/ 527828971 h 4286"/>
              <a:gd name="T8" fmla="*/ 95385593 w 5409"/>
              <a:gd name="T9" fmla="*/ 506646254 h 4286"/>
              <a:gd name="T10" fmla="*/ 104068153 w 5409"/>
              <a:gd name="T11" fmla="*/ 290485424 h 4286"/>
              <a:gd name="T12" fmla="*/ 214710300 w 5409"/>
              <a:gd name="T13" fmla="*/ 106779895 h 4286"/>
              <a:gd name="T14" fmla="*/ 299800652 w 5409"/>
              <a:gd name="T15" fmla="*/ 83738940 h 4286"/>
              <a:gd name="T16" fmla="*/ 380921814 w 5409"/>
              <a:gd name="T17" fmla="*/ 86588050 h 4286"/>
              <a:gd name="T18" fmla="*/ 457825491 w 5409"/>
              <a:gd name="T19" fmla="*/ 111858469 h 4286"/>
              <a:gd name="T20" fmla="*/ 485113938 w 5409"/>
              <a:gd name="T21" fmla="*/ 115327227 h 4286"/>
              <a:gd name="T22" fmla="*/ 519472615 w 5409"/>
              <a:gd name="T23" fmla="*/ 128457696 h 4286"/>
              <a:gd name="T24" fmla="*/ 561893644 w 5409"/>
              <a:gd name="T25" fmla="*/ 176273281 h 4286"/>
              <a:gd name="T26" fmla="*/ 591042715 w 5409"/>
              <a:gd name="T27" fmla="*/ 236971618 h 4286"/>
              <a:gd name="T28" fmla="*/ 603198580 w 5409"/>
              <a:gd name="T29" fmla="*/ 277850391 h 4286"/>
              <a:gd name="T30" fmla="*/ 622920560 w 5409"/>
              <a:gd name="T31" fmla="*/ 285158780 h 4286"/>
              <a:gd name="T32" fmla="*/ 638053142 w 5409"/>
              <a:gd name="T33" fmla="*/ 273266902 h 4286"/>
              <a:gd name="T34" fmla="*/ 632223328 w 5409"/>
              <a:gd name="T35" fmla="*/ 230901819 h 4286"/>
              <a:gd name="T36" fmla="*/ 599229390 w 5409"/>
              <a:gd name="T37" fmla="*/ 157816168 h 4286"/>
              <a:gd name="T38" fmla="*/ 549986073 w 5409"/>
              <a:gd name="T39" fmla="*/ 100214308 h 4286"/>
              <a:gd name="T40" fmla="*/ 515999662 w 5409"/>
              <a:gd name="T41" fmla="*/ 64290954 h 4286"/>
              <a:gd name="T42" fmla="*/ 497517745 w 5409"/>
              <a:gd name="T43" fmla="*/ 39763690 h 4286"/>
              <a:gd name="T44" fmla="*/ 426319911 w 5409"/>
              <a:gd name="T45" fmla="*/ 12387315 h 4286"/>
              <a:gd name="T46" fmla="*/ 322003464 w 5409"/>
              <a:gd name="T47" fmla="*/ 0 h 4286"/>
              <a:gd name="T48" fmla="*/ 209004456 w 5409"/>
              <a:gd name="T49" fmla="*/ 20191493 h 4286"/>
              <a:gd name="T50" fmla="*/ 165715277 w 5409"/>
              <a:gd name="T51" fmla="*/ 39268253 h 4286"/>
              <a:gd name="T52" fmla="*/ 148846043 w 5409"/>
              <a:gd name="T53" fmla="*/ 64910249 h 4286"/>
              <a:gd name="T54" fmla="*/ 110270233 w 5409"/>
              <a:gd name="T55" fmla="*/ 103434996 h 4286"/>
              <a:gd name="T56" fmla="*/ 62391303 w 5409"/>
              <a:gd name="T57" fmla="*/ 164133684 h 4286"/>
              <a:gd name="T58" fmla="*/ 32125788 w 5409"/>
              <a:gd name="T59" fmla="*/ 241555107 h 4286"/>
              <a:gd name="T60" fmla="*/ 30141192 w 5409"/>
              <a:gd name="T61" fmla="*/ 279088982 h 4286"/>
              <a:gd name="T62" fmla="*/ 46762485 w 5409"/>
              <a:gd name="T63" fmla="*/ 289122975 h 4286"/>
              <a:gd name="T64" fmla="*/ 65368372 w 5409"/>
              <a:gd name="T65" fmla="*/ 279336700 h 4286"/>
              <a:gd name="T66" fmla="*/ 77399914 w 5409"/>
              <a:gd name="T67" fmla="*/ 232264621 h 4286"/>
              <a:gd name="T68" fmla="*/ 106920899 w 5409"/>
              <a:gd name="T69" fmla="*/ 170575060 h 4286"/>
              <a:gd name="T70" fmla="*/ 150086459 w 5409"/>
              <a:gd name="T71" fmla="*/ 122883334 h 4286"/>
              <a:gd name="T72" fmla="*/ 182708483 w 5409"/>
              <a:gd name="T73" fmla="*/ 113840566 h 4286"/>
              <a:gd name="T74" fmla="*/ 207516098 w 5409"/>
              <a:gd name="T75" fmla="*/ 110000583 h 4286"/>
              <a:gd name="T76" fmla="*/ 633215801 w 5409"/>
              <a:gd name="T77" fmla="*/ 506646254 h 4286"/>
              <a:gd name="T78" fmla="*/ 657031295 w 5409"/>
              <a:gd name="T79" fmla="*/ 491409829 h 4286"/>
              <a:gd name="T80" fmla="*/ 669930987 w 5409"/>
              <a:gd name="T81" fmla="*/ 466263269 h 4286"/>
              <a:gd name="T82" fmla="*/ 669186808 w 5409"/>
              <a:gd name="T83" fmla="*/ 345981328 h 4286"/>
              <a:gd name="T84" fmla="*/ 655294642 w 5409"/>
              <a:gd name="T85" fmla="*/ 321577923 h 4286"/>
              <a:gd name="T86" fmla="*/ 630610998 w 5409"/>
              <a:gd name="T87" fmla="*/ 307580088 h 4286"/>
              <a:gd name="T88" fmla="*/ 558544662 w 5409"/>
              <a:gd name="T89" fmla="*/ 286150005 h 4286"/>
              <a:gd name="T90" fmla="*/ 575165954 w 5409"/>
              <a:gd name="T91" fmla="*/ 304359400 h 4286"/>
              <a:gd name="T92" fmla="*/ 570204290 w 5409"/>
              <a:gd name="T93" fmla="*/ 522006891 h 4286"/>
              <a:gd name="T94" fmla="*/ 517860286 w 5409"/>
              <a:gd name="T95" fmla="*/ 530925800 h 4286"/>
              <a:gd name="T96" fmla="*/ 496525624 w 5409"/>
              <a:gd name="T97" fmla="*/ 518166908 h 4286"/>
              <a:gd name="T98" fmla="*/ 495533150 w 5409"/>
              <a:gd name="T99" fmla="*/ 299776263 h 4286"/>
              <a:gd name="T100" fmla="*/ 515379454 w 5409"/>
              <a:gd name="T101" fmla="*/ 285034921 h 4286"/>
              <a:gd name="T102" fmla="*/ 45522069 w 5409"/>
              <a:gd name="T103" fmla="*/ 508504492 h 4286"/>
              <a:gd name="T104" fmla="*/ 19598009 w 5409"/>
              <a:gd name="T105" fmla="*/ 496736473 h 4286"/>
              <a:gd name="T106" fmla="*/ 3348982 w 5409"/>
              <a:gd name="T107" fmla="*/ 473819729 h 4286"/>
              <a:gd name="T108" fmla="*/ 247942 w 5409"/>
              <a:gd name="T109" fmla="*/ 354033223 h 4286"/>
              <a:gd name="T110" fmla="*/ 10667155 w 5409"/>
              <a:gd name="T111" fmla="*/ 327400003 h 4286"/>
              <a:gd name="T112" fmla="*/ 32870319 w 5409"/>
              <a:gd name="T113" fmla="*/ 310057621 h 4286"/>
              <a:gd name="T114" fmla="*/ 50607704 w 5409"/>
              <a:gd name="T115" fmla="*/ 325046329 h 4286"/>
              <a:gd name="T116" fmla="*/ 23939465 w 5409"/>
              <a:gd name="T117" fmla="*/ 339292234 h 4286"/>
              <a:gd name="T118" fmla="*/ 34978885 w 5409"/>
              <a:gd name="T119" fmla="*/ 443098807 h 4286"/>
              <a:gd name="T120" fmla="*/ 40312463 w 5409"/>
              <a:gd name="T121" fmla="*/ 351927267 h 428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5409" h="4286">
                <a:moveTo>
                  <a:pt x="965" y="2300"/>
                </a:moveTo>
                <a:lnTo>
                  <a:pt x="1234" y="2300"/>
                </a:lnTo>
                <a:lnTo>
                  <a:pt x="1254" y="2301"/>
                </a:lnTo>
                <a:lnTo>
                  <a:pt x="1274" y="2305"/>
                </a:lnTo>
                <a:lnTo>
                  <a:pt x="1292" y="2310"/>
                </a:lnTo>
                <a:lnTo>
                  <a:pt x="1310" y="2316"/>
                </a:lnTo>
                <a:lnTo>
                  <a:pt x="1327" y="2325"/>
                </a:lnTo>
                <a:lnTo>
                  <a:pt x="1343" y="2335"/>
                </a:lnTo>
                <a:lnTo>
                  <a:pt x="1358" y="2345"/>
                </a:lnTo>
                <a:lnTo>
                  <a:pt x="1372" y="2358"/>
                </a:lnTo>
                <a:lnTo>
                  <a:pt x="1385" y="2372"/>
                </a:lnTo>
                <a:lnTo>
                  <a:pt x="1396" y="2387"/>
                </a:lnTo>
                <a:lnTo>
                  <a:pt x="1406" y="2403"/>
                </a:lnTo>
                <a:lnTo>
                  <a:pt x="1414" y="2420"/>
                </a:lnTo>
                <a:lnTo>
                  <a:pt x="1421" y="2439"/>
                </a:lnTo>
                <a:lnTo>
                  <a:pt x="1426" y="2457"/>
                </a:lnTo>
                <a:lnTo>
                  <a:pt x="1429" y="2477"/>
                </a:lnTo>
                <a:lnTo>
                  <a:pt x="1430" y="2496"/>
                </a:lnTo>
                <a:lnTo>
                  <a:pt x="1430" y="4090"/>
                </a:lnTo>
                <a:lnTo>
                  <a:pt x="1429" y="4109"/>
                </a:lnTo>
                <a:lnTo>
                  <a:pt x="1426" y="4128"/>
                </a:lnTo>
                <a:lnTo>
                  <a:pt x="1421" y="4147"/>
                </a:lnTo>
                <a:lnTo>
                  <a:pt x="1414" y="4166"/>
                </a:lnTo>
                <a:lnTo>
                  <a:pt x="1406" y="4183"/>
                </a:lnTo>
                <a:lnTo>
                  <a:pt x="1396" y="4199"/>
                </a:lnTo>
                <a:lnTo>
                  <a:pt x="1385" y="4214"/>
                </a:lnTo>
                <a:lnTo>
                  <a:pt x="1372" y="4228"/>
                </a:lnTo>
                <a:lnTo>
                  <a:pt x="1358" y="4241"/>
                </a:lnTo>
                <a:lnTo>
                  <a:pt x="1343" y="4251"/>
                </a:lnTo>
                <a:lnTo>
                  <a:pt x="1327" y="4261"/>
                </a:lnTo>
                <a:lnTo>
                  <a:pt x="1310" y="4270"/>
                </a:lnTo>
                <a:lnTo>
                  <a:pt x="1292" y="4276"/>
                </a:lnTo>
                <a:lnTo>
                  <a:pt x="1274" y="4281"/>
                </a:lnTo>
                <a:lnTo>
                  <a:pt x="1254" y="4285"/>
                </a:lnTo>
                <a:lnTo>
                  <a:pt x="1234" y="4286"/>
                </a:lnTo>
                <a:lnTo>
                  <a:pt x="965" y="4286"/>
                </a:lnTo>
                <a:lnTo>
                  <a:pt x="944" y="4285"/>
                </a:lnTo>
                <a:lnTo>
                  <a:pt x="925" y="4281"/>
                </a:lnTo>
                <a:lnTo>
                  <a:pt x="906" y="4276"/>
                </a:lnTo>
                <a:lnTo>
                  <a:pt x="888" y="4270"/>
                </a:lnTo>
                <a:lnTo>
                  <a:pt x="872" y="4261"/>
                </a:lnTo>
                <a:lnTo>
                  <a:pt x="854" y="4251"/>
                </a:lnTo>
                <a:lnTo>
                  <a:pt x="839" y="4241"/>
                </a:lnTo>
                <a:lnTo>
                  <a:pt x="825" y="4228"/>
                </a:lnTo>
                <a:lnTo>
                  <a:pt x="814" y="4214"/>
                </a:lnTo>
                <a:lnTo>
                  <a:pt x="802" y="4199"/>
                </a:lnTo>
                <a:lnTo>
                  <a:pt x="792" y="4183"/>
                </a:lnTo>
                <a:lnTo>
                  <a:pt x="784" y="4166"/>
                </a:lnTo>
                <a:lnTo>
                  <a:pt x="777" y="4147"/>
                </a:lnTo>
                <a:lnTo>
                  <a:pt x="773" y="4128"/>
                </a:lnTo>
                <a:lnTo>
                  <a:pt x="770" y="4109"/>
                </a:lnTo>
                <a:lnTo>
                  <a:pt x="769" y="4090"/>
                </a:lnTo>
                <a:lnTo>
                  <a:pt x="769" y="2496"/>
                </a:lnTo>
                <a:lnTo>
                  <a:pt x="770" y="2477"/>
                </a:lnTo>
                <a:lnTo>
                  <a:pt x="773" y="2457"/>
                </a:lnTo>
                <a:lnTo>
                  <a:pt x="777" y="2439"/>
                </a:lnTo>
                <a:lnTo>
                  <a:pt x="784" y="2420"/>
                </a:lnTo>
                <a:lnTo>
                  <a:pt x="792" y="2403"/>
                </a:lnTo>
                <a:lnTo>
                  <a:pt x="802" y="2387"/>
                </a:lnTo>
                <a:lnTo>
                  <a:pt x="814" y="2372"/>
                </a:lnTo>
                <a:lnTo>
                  <a:pt x="825" y="2358"/>
                </a:lnTo>
                <a:lnTo>
                  <a:pt x="839" y="2345"/>
                </a:lnTo>
                <a:lnTo>
                  <a:pt x="854" y="2335"/>
                </a:lnTo>
                <a:lnTo>
                  <a:pt x="872" y="2325"/>
                </a:lnTo>
                <a:lnTo>
                  <a:pt x="888" y="2316"/>
                </a:lnTo>
                <a:lnTo>
                  <a:pt x="906" y="2310"/>
                </a:lnTo>
                <a:lnTo>
                  <a:pt x="925" y="2305"/>
                </a:lnTo>
                <a:lnTo>
                  <a:pt x="944" y="2301"/>
                </a:lnTo>
                <a:lnTo>
                  <a:pt x="965" y="2300"/>
                </a:lnTo>
                <a:close/>
                <a:moveTo>
                  <a:pt x="1673" y="888"/>
                </a:moveTo>
                <a:lnTo>
                  <a:pt x="1673" y="888"/>
                </a:lnTo>
                <a:lnTo>
                  <a:pt x="1731" y="862"/>
                </a:lnTo>
                <a:lnTo>
                  <a:pt x="1790" y="835"/>
                </a:lnTo>
                <a:lnTo>
                  <a:pt x="1850" y="811"/>
                </a:lnTo>
                <a:lnTo>
                  <a:pt x="1911" y="789"/>
                </a:lnTo>
                <a:lnTo>
                  <a:pt x="1972" y="768"/>
                </a:lnTo>
                <a:lnTo>
                  <a:pt x="2035" y="749"/>
                </a:lnTo>
                <a:lnTo>
                  <a:pt x="2097" y="733"/>
                </a:lnTo>
                <a:lnTo>
                  <a:pt x="2160" y="718"/>
                </a:lnTo>
                <a:lnTo>
                  <a:pt x="2223" y="704"/>
                </a:lnTo>
                <a:lnTo>
                  <a:pt x="2288" y="693"/>
                </a:lnTo>
                <a:lnTo>
                  <a:pt x="2352" y="684"/>
                </a:lnTo>
                <a:lnTo>
                  <a:pt x="2417" y="676"/>
                </a:lnTo>
                <a:lnTo>
                  <a:pt x="2482" y="670"/>
                </a:lnTo>
                <a:lnTo>
                  <a:pt x="2547" y="665"/>
                </a:lnTo>
                <a:lnTo>
                  <a:pt x="2612" y="663"/>
                </a:lnTo>
                <a:lnTo>
                  <a:pt x="2678" y="663"/>
                </a:lnTo>
                <a:lnTo>
                  <a:pt x="2744" y="664"/>
                </a:lnTo>
                <a:lnTo>
                  <a:pt x="2810" y="668"/>
                </a:lnTo>
                <a:lnTo>
                  <a:pt x="2875" y="673"/>
                </a:lnTo>
                <a:lnTo>
                  <a:pt x="2940" y="679"/>
                </a:lnTo>
                <a:lnTo>
                  <a:pt x="3006" y="688"/>
                </a:lnTo>
                <a:lnTo>
                  <a:pt x="3071" y="699"/>
                </a:lnTo>
                <a:lnTo>
                  <a:pt x="3136" y="711"/>
                </a:lnTo>
                <a:lnTo>
                  <a:pt x="3200" y="725"/>
                </a:lnTo>
                <a:lnTo>
                  <a:pt x="3263" y="742"/>
                </a:lnTo>
                <a:lnTo>
                  <a:pt x="3326" y="759"/>
                </a:lnTo>
                <a:lnTo>
                  <a:pt x="3389" y="778"/>
                </a:lnTo>
                <a:lnTo>
                  <a:pt x="3451" y="799"/>
                </a:lnTo>
                <a:lnTo>
                  <a:pt x="3512" y="823"/>
                </a:lnTo>
                <a:lnTo>
                  <a:pt x="3573" y="848"/>
                </a:lnTo>
                <a:lnTo>
                  <a:pt x="3632" y="874"/>
                </a:lnTo>
                <a:lnTo>
                  <a:pt x="3691" y="903"/>
                </a:lnTo>
                <a:lnTo>
                  <a:pt x="3710" y="912"/>
                </a:lnTo>
                <a:lnTo>
                  <a:pt x="3729" y="921"/>
                </a:lnTo>
                <a:lnTo>
                  <a:pt x="3750" y="927"/>
                </a:lnTo>
                <a:lnTo>
                  <a:pt x="3770" y="931"/>
                </a:lnTo>
                <a:lnTo>
                  <a:pt x="3791" y="936"/>
                </a:lnTo>
                <a:lnTo>
                  <a:pt x="3811" y="938"/>
                </a:lnTo>
                <a:lnTo>
                  <a:pt x="3831" y="939"/>
                </a:lnTo>
                <a:lnTo>
                  <a:pt x="3852" y="939"/>
                </a:lnTo>
                <a:lnTo>
                  <a:pt x="3871" y="938"/>
                </a:lnTo>
                <a:lnTo>
                  <a:pt x="3891" y="936"/>
                </a:lnTo>
                <a:lnTo>
                  <a:pt x="3911" y="931"/>
                </a:lnTo>
                <a:lnTo>
                  <a:pt x="3931" y="927"/>
                </a:lnTo>
                <a:lnTo>
                  <a:pt x="3949" y="921"/>
                </a:lnTo>
                <a:lnTo>
                  <a:pt x="3968" y="913"/>
                </a:lnTo>
                <a:lnTo>
                  <a:pt x="3987" y="904"/>
                </a:lnTo>
                <a:lnTo>
                  <a:pt x="4005" y="896"/>
                </a:lnTo>
                <a:lnTo>
                  <a:pt x="4042" y="922"/>
                </a:lnTo>
                <a:lnTo>
                  <a:pt x="4080" y="949"/>
                </a:lnTo>
                <a:lnTo>
                  <a:pt x="4116" y="977"/>
                </a:lnTo>
                <a:lnTo>
                  <a:pt x="4153" y="1007"/>
                </a:lnTo>
                <a:lnTo>
                  <a:pt x="4188" y="1037"/>
                </a:lnTo>
                <a:lnTo>
                  <a:pt x="4224" y="1067"/>
                </a:lnTo>
                <a:lnTo>
                  <a:pt x="4258" y="1100"/>
                </a:lnTo>
                <a:lnTo>
                  <a:pt x="4291" y="1132"/>
                </a:lnTo>
                <a:lnTo>
                  <a:pt x="4323" y="1166"/>
                </a:lnTo>
                <a:lnTo>
                  <a:pt x="4355" y="1200"/>
                </a:lnTo>
                <a:lnTo>
                  <a:pt x="4387" y="1235"/>
                </a:lnTo>
                <a:lnTo>
                  <a:pt x="4418" y="1271"/>
                </a:lnTo>
                <a:lnTo>
                  <a:pt x="4447" y="1308"/>
                </a:lnTo>
                <a:lnTo>
                  <a:pt x="4476" y="1345"/>
                </a:lnTo>
                <a:lnTo>
                  <a:pt x="4503" y="1384"/>
                </a:lnTo>
                <a:lnTo>
                  <a:pt x="4530" y="1423"/>
                </a:lnTo>
                <a:lnTo>
                  <a:pt x="4557" y="1464"/>
                </a:lnTo>
                <a:lnTo>
                  <a:pt x="4582" y="1505"/>
                </a:lnTo>
                <a:lnTo>
                  <a:pt x="4606" y="1547"/>
                </a:lnTo>
                <a:lnTo>
                  <a:pt x="4630" y="1590"/>
                </a:lnTo>
                <a:lnTo>
                  <a:pt x="4652" y="1633"/>
                </a:lnTo>
                <a:lnTo>
                  <a:pt x="4674" y="1677"/>
                </a:lnTo>
                <a:lnTo>
                  <a:pt x="4694" y="1724"/>
                </a:lnTo>
                <a:lnTo>
                  <a:pt x="4714" y="1770"/>
                </a:lnTo>
                <a:lnTo>
                  <a:pt x="4732" y="1817"/>
                </a:lnTo>
                <a:lnTo>
                  <a:pt x="4749" y="1864"/>
                </a:lnTo>
                <a:lnTo>
                  <a:pt x="4765" y="1913"/>
                </a:lnTo>
                <a:lnTo>
                  <a:pt x="4780" y="1963"/>
                </a:lnTo>
                <a:lnTo>
                  <a:pt x="4794" y="2013"/>
                </a:lnTo>
                <a:lnTo>
                  <a:pt x="4807" y="2064"/>
                </a:lnTo>
                <a:lnTo>
                  <a:pt x="4819" y="2117"/>
                </a:lnTo>
                <a:lnTo>
                  <a:pt x="4828" y="2170"/>
                </a:lnTo>
                <a:lnTo>
                  <a:pt x="4832" y="2186"/>
                </a:lnTo>
                <a:lnTo>
                  <a:pt x="4838" y="2202"/>
                </a:lnTo>
                <a:lnTo>
                  <a:pt x="4845" y="2217"/>
                </a:lnTo>
                <a:lnTo>
                  <a:pt x="4853" y="2231"/>
                </a:lnTo>
                <a:lnTo>
                  <a:pt x="4863" y="2243"/>
                </a:lnTo>
                <a:lnTo>
                  <a:pt x="4873" y="2255"/>
                </a:lnTo>
                <a:lnTo>
                  <a:pt x="4885" y="2266"/>
                </a:lnTo>
                <a:lnTo>
                  <a:pt x="4898" y="2276"/>
                </a:lnTo>
                <a:lnTo>
                  <a:pt x="4911" y="2284"/>
                </a:lnTo>
                <a:lnTo>
                  <a:pt x="4926" y="2292"/>
                </a:lnTo>
                <a:lnTo>
                  <a:pt x="4941" y="2297"/>
                </a:lnTo>
                <a:lnTo>
                  <a:pt x="4956" y="2301"/>
                </a:lnTo>
                <a:lnTo>
                  <a:pt x="4972" y="2305"/>
                </a:lnTo>
                <a:lnTo>
                  <a:pt x="4989" y="2306"/>
                </a:lnTo>
                <a:lnTo>
                  <a:pt x="5005" y="2305"/>
                </a:lnTo>
                <a:lnTo>
                  <a:pt x="5022" y="2302"/>
                </a:lnTo>
                <a:lnTo>
                  <a:pt x="5038" y="2299"/>
                </a:lnTo>
                <a:lnTo>
                  <a:pt x="5054" y="2294"/>
                </a:lnTo>
                <a:lnTo>
                  <a:pt x="5069" y="2286"/>
                </a:lnTo>
                <a:lnTo>
                  <a:pt x="5083" y="2278"/>
                </a:lnTo>
                <a:lnTo>
                  <a:pt x="5096" y="2268"/>
                </a:lnTo>
                <a:lnTo>
                  <a:pt x="5108" y="2258"/>
                </a:lnTo>
                <a:lnTo>
                  <a:pt x="5119" y="2247"/>
                </a:lnTo>
                <a:lnTo>
                  <a:pt x="5128" y="2234"/>
                </a:lnTo>
                <a:lnTo>
                  <a:pt x="5137" y="2220"/>
                </a:lnTo>
                <a:lnTo>
                  <a:pt x="5144" y="2206"/>
                </a:lnTo>
                <a:lnTo>
                  <a:pt x="5150" y="2191"/>
                </a:lnTo>
                <a:lnTo>
                  <a:pt x="5154" y="2175"/>
                </a:lnTo>
                <a:lnTo>
                  <a:pt x="5157" y="2159"/>
                </a:lnTo>
                <a:lnTo>
                  <a:pt x="5158" y="2143"/>
                </a:lnTo>
                <a:lnTo>
                  <a:pt x="5157" y="2126"/>
                </a:lnTo>
                <a:lnTo>
                  <a:pt x="5155" y="2109"/>
                </a:lnTo>
                <a:lnTo>
                  <a:pt x="5143" y="2046"/>
                </a:lnTo>
                <a:lnTo>
                  <a:pt x="5129" y="1985"/>
                </a:lnTo>
                <a:lnTo>
                  <a:pt x="5114" y="1924"/>
                </a:lnTo>
                <a:lnTo>
                  <a:pt x="5097" y="1864"/>
                </a:lnTo>
                <a:lnTo>
                  <a:pt x="5079" y="1805"/>
                </a:lnTo>
                <a:lnTo>
                  <a:pt x="5060" y="1748"/>
                </a:lnTo>
                <a:lnTo>
                  <a:pt x="5039" y="1691"/>
                </a:lnTo>
                <a:lnTo>
                  <a:pt x="5018" y="1636"/>
                </a:lnTo>
                <a:lnTo>
                  <a:pt x="4994" y="1581"/>
                </a:lnTo>
                <a:lnTo>
                  <a:pt x="4971" y="1527"/>
                </a:lnTo>
                <a:lnTo>
                  <a:pt x="4945" y="1475"/>
                </a:lnTo>
                <a:lnTo>
                  <a:pt x="4918" y="1423"/>
                </a:lnTo>
                <a:lnTo>
                  <a:pt x="4890" y="1373"/>
                </a:lnTo>
                <a:lnTo>
                  <a:pt x="4861" y="1324"/>
                </a:lnTo>
                <a:lnTo>
                  <a:pt x="4831" y="1274"/>
                </a:lnTo>
                <a:lnTo>
                  <a:pt x="4800" y="1227"/>
                </a:lnTo>
                <a:lnTo>
                  <a:pt x="4767" y="1181"/>
                </a:lnTo>
                <a:lnTo>
                  <a:pt x="4734" y="1135"/>
                </a:lnTo>
                <a:lnTo>
                  <a:pt x="4700" y="1091"/>
                </a:lnTo>
                <a:lnTo>
                  <a:pt x="4665" y="1048"/>
                </a:lnTo>
                <a:lnTo>
                  <a:pt x="4629" y="1005"/>
                </a:lnTo>
                <a:lnTo>
                  <a:pt x="4591" y="965"/>
                </a:lnTo>
                <a:lnTo>
                  <a:pt x="4553" y="924"/>
                </a:lnTo>
                <a:lnTo>
                  <a:pt x="4514" y="884"/>
                </a:lnTo>
                <a:lnTo>
                  <a:pt x="4474" y="847"/>
                </a:lnTo>
                <a:lnTo>
                  <a:pt x="4434" y="809"/>
                </a:lnTo>
                <a:lnTo>
                  <a:pt x="4392" y="773"/>
                </a:lnTo>
                <a:lnTo>
                  <a:pt x="4350" y="738"/>
                </a:lnTo>
                <a:lnTo>
                  <a:pt x="4306" y="704"/>
                </a:lnTo>
                <a:lnTo>
                  <a:pt x="4262" y="671"/>
                </a:lnTo>
                <a:lnTo>
                  <a:pt x="4218" y="639"/>
                </a:lnTo>
                <a:lnTo>
                  <a:pt x="4172" y="608"/>
                </a:lnTo>
                <a:lnTo>
                  <a:pt x="4172" y="585"/>
                </a:lnTo>
                <a:lnTo>
                  <a:pt x="4170" y="562"/>
                </a:lnTo>
                <a:lnTo>
                  <a:pt x="4166" y="540"/>
                </a:lnTo>
                <a:lnTo>
                  <a:pt x="4160" y="519"/>
                </a:lnTo>
                <a:lnTo>
                  <a:pt x="4154" y="496"/>
                </a:lnTo>
                <a:lnTo>
                  <a:pt x="4145" y="476"/>
                </a:lnTo>
                <a:lnTo>
                  <a:pt x="4136" y="455"/>
                </a:lnTo>
                <a:lnTo>
                  <a:pt x="4125" y="435"/>
                </a:lnTo>
                <a:lnTo>
                  <a:pt x="4113" y="416"/>
                </a:lnTo>
                <a:lnTo>
                  <a:pt x="4099" y="397"/>
                </a:lnTo>
                <a:lnTo>
                  <a:pt x="4084" y="380"/>
                </a:lnTo>
                <a:lnTo>
                  <a:pt x="4068" y="364"/>
                </a:lnTo>
                <a:lnTo>
                  <a:pt x="4050" y="348"/>
                </a:lnTo>
                <a:lnTo>
                  <a:pt x="4032" y="334"/>
                </a:lnTo>
                <a:lnTo>
                  <a:pt x="4011" y="321"/>
                </a:lnTo>
                <a:lnTo>
                  <a:pt x="3990" y="309"/>
                </a:lnTo>
                <a:lnTo>
                  <a:pt x="3952" y="291"/>
                </a:lnTo>
                <a:lnTo>
                  <a:pt x="3914" y="273"/>
                </a:lnTo>
                <a:lnTo>
                  <a:pt x="3876" y="255"/>
                </a:lnTo>
                <a:lnTo>
                  <a:pt x="3838" y="238"/>
                </a:lnTo>
                <a:lnTo>
                  <a:pt x="3759" y="205"/>
                </a:lnTo>
                <a:lnTo>
                  <a:pt x="3680" y="175"/>
                </a:lnTo>
                <a:lnTo>
                  <a:pt x="3600" y="149"/>
                </a:lnTo>
                <a:lnTo>
                  <a:pt x="3519" y="123"/>
                </a:lnTo>
                <a:lnTo>
                  <a:pt x="3437" y="100"/>
                </a:lnTo>
                <a:lnTo>
                  <a:pt x="3355" y="79"/>
                </a:lnTo>
                <a:lnTo>
                  <a:pt x="3272" y="61"/>
                </a:lnTo>
                <a:lnTo>
                  <a:pt x="3188" y="46"/>
                </a:lnTo>
                <a:lnTo>
                  <a:pt x="3104" y="32"/>
                </a:lnTo>
                <a:lnTo>
                  <a:pt x="3020" y="21"/>
                </a:lnTo>
                <a:lnTo>
                  <a:pt x="2935" y="11"/>
                </a:lnTo>
                <a:lnTo>
                  <a:pt x="2850" y="5"/>
                </a:lnTo>
                <a:lnTo>
                  <a:pt x="2766" y="1"/>
                </a:lnTo>
                <a:lnTo>
                  <a:pt x="2681" y="0"/>
                </a:lnTo>
                <a:lnTo>
                  <a:pt x="2596" y="0"/>
                </a:lnTo>
                <a:lnTo>
                  <a:pt x="2511" y="3"/>
                </a:lnTo>
                <a:lnTo>
                  <a:pt x="2427" y="8"/>
                </a:lnTo>
                <a:lnTo>
                  <a:pt x="2342" y="16"/>
                </a:lnTo>
                <a:lnTo>
                  <a:pt x="2258" y="25"/>
                </a:lnTo>
                <a:lnTo>
                  <a:pt x="2174" y="38"/>
                </a:lnTo>
                <a:lnTo>
                  <a:pt x="2091" y="53"/>
                </a:lnTo>
                <a:lnTo>
                  <a:pt x="2009" y="70"/>
                </a:lnTo>
                <a:lnTo>
                  <a:pt x="1926" y="90"/>
                </a:lnTo>
                <a:lnTo>
                  <a:pt x="1845" y="111"/>
                </a:lnTo>
                <a:lnTo>
                  <a:pt x="1764" y="136"/>
                </a:lnTo>
                <a:lnTo>
                  <a:pt x="1685" y="163"/>
                </a:lnTo>
                <a:lnTo>
                  <a:pt x="1645" y="177"/>
                </a:lnTo>
                <a:lnTo>
                  <a:pt x="1607" y="192"/>
                </a:lnTo>
                <a:lnTo>
                  <a:pt x="1567" y="207"/>
                </a:lnTo>
                <a:lnTo>
                  <a:pt x="1529" y="223"/>
                </a:lnTo>
                <a:lnTo>
                  <a:pt x="1490" y="240"/>
                </a:lnTo>
                <a:lnTo>
                  <a:pt x="1453" y="257"/>
                </a:lnTo>
                <a:lnTo>
                  <a:pt x="1415" y="274"/>
                </a:lnTo>
                <a:lnTo>
                  <a:pt x="1377" y="292"/>
                </a:lnTo>
                <a:lnTo>
                  <a:pt x="1356" y="304"/>
                </a:lnTo>
                <a:lnTo>
                  <a:pt x="1336" y="317"/>
                </a:lnTo>
                <a:lnTo>
                  <a:pt x="1316" y="331"/>
                </a:lnTo>
                <a:lnTo>
                  <a:pt x="1298" y="347"/>
                </a:lnTo>
                <a:lnTo>
                  <a:pt x="1282" y="363"/>
                </a:lnTo>
                <a:lnTo>
                  <a:pt x="1267" y="380"/>
                </a:lnTo>
                <a:lnTo>
                  <a:pt x="1253" y="398"/>
                </a:lnTo>
                <a:lnTo>
                  <a:pt x="1240" y="418"/>
                </a:lnTo>
                <a:lnTo>
                  <a:pt x="1230" y="438"/>
                </a:lnTo>
                <a:lnTo>
                  <a:pt x="1220" y="458"/>
                </a:lnTo>
                <a:lnTo>
                  <a:pt x="1211" y="480"/>
                </a:lnTo>
                <a:lnTo>
                  <a:pt x="1205" y="501"/>
                </a:lnTo>
                <a:lnTo>
                  <a:pt x="1200" y="524"/>
                </a:lnTo>
                <a:lnTo>
                  <a:pt x="1195" y="546"/>
                </a:lnTo>
                <a:lnTo>
                  <a:pt x="1193" y="569"/>
                </a:lnTo>
                <a:lnTo>
                  <a:pt x="1192" y="591"/>
                </a:lnTo>
                <a:lnTo>
                  <a:pt x="1147" y="624"/>
                </a:lnTo>
                <a:lnTo>
                  <a:pt x="1102" y="656"/>
                </a:lnTo>
                <a:lnTo>
                  <a:pt x="1057" y="689"/>
                </a:lnTo>
                <a:lnTo>
                  <a:pt x="1014" y="724"/>
                </a:lnTo>
                <a:lnTo>
                  <a:pt x="971" y="760"/>
                </a:lnTo>
                <a:lnTo>
                  <a:pt x="929" y="796"/>
                </a:lnTo>
                <a:lnTo>
                  <a:pt x="889" y="835"/>
                </a:lnTo>
                <a:lnTo>
                  <a:pt x="849" y="873"/>
                </a:lnTo>
                <a:lnTo>
                  <a:pt x="809" y="913"/>
                </a:lnTo>
                <a:lnTo>
                  <a:pt x="771" y="955"/>
                </a:lnTo>
                <a:lnTo>
                  <a:pt x="734" y="997"/>
                </a:lnTo>
                <a:lnTo>
                  <a:pt x="698" y="1041"/>
                </a:lnTo>
                <a:lnTo>
                  <a:pt x="662" y="1085"/>
                </a:lnTo>
                <a:lnTo>
                  <a:pt x="628" y="1131"/>
                </a:lnTo>
                <a:lnTo>
                  <a:pt x="596" y="1178"/>
                </a:lnTo>
                <a:lnTo>
                  <a:pt x="564" y="1225"/>
                </a:lnTo>
                <a:lnTo>
                  <a:pt x="533" y="1274"/>
                </a:lnTo>
                <a:lnTo>
                  <a:pt x="503" y="1325"/>
                </a:lnTo>
                <a:lnTo>
                  <a:pt x="475" y="1376"/>
                </a:lnTo>
                <a:lnTo>
                  <a:pt x="447" y="1428"/>
                </a:lnTo>
                <a:lnTo>
                  <a:pt x="421" y="1481"/>
                </a:lnTo>
                <a:lnTo>
                  <a:pt x="397" y="1536"/>
                </a:lnTo>
                <a:lnTo>
                  <a:pt x="373" y="1592"/>
                </a:lnTo>
                <a:lnTo>
                  <a:pt x="351" y="1648"/>
                </a:lnTo>
                <a:lnTo>
                  <a:pt x="329" y="1706"/>
                </a:lnTo>
                <a:lnTo>
                  <a:pt x="310" y="1765"/>
                </a:lnTo>
                <a:lnTo>
                  <a:pt x="292" y="1825"/>
                </a:lnTo>
                <a:lnTo>
                  <a:pt x="274" y="1886"/>
                </a:lnTo>
                <a:lnTo>
                  <a:pt x="259" y="1950"/>
                </a:lnTo>
                <a:lnTo>
                  <a:pt x="245" y="2013"/>
                </a:lnTo>
                <a:lnTo>
                  <a:pt x="233" y="2077"/>
                </a:lnTo>
                <a:lnTo>
                  <a:pt x="222" y="2143"/>
                </a:lnTo>
                <a:lnTo>
                  <a:pt x="220" y="2160"/>
                </a:lnTo>
                <a:lnTo>
                  <a:pt x="220" y="2177"/>
                </a:lnTo>
                <a:lnTo>
                  <a:pt x="222" y="2193"/>
                </a:lnTo>
                <a:lnTo>
                  <a:pt x="225" y="2209"/>
                </a:lnTo>
                <a:lnTo>
                  <a:pt x="229" y="2224"/>
                </a:lnTo>
                <a:lnTo>
                  <a:pt x="236" y="2239"/>
                </a:lnTo>
                <a:lnTo>
                  <a:pt x="243" y="2253"/>
                </a:lnTo>
                <a:lnTo>
                  <a:pt x="252" y="2266"/>
                </a:lnTo>
                <a:lnTo>
                  <a:pt x="262" y="2279"/>
                </a:lnTo>
                <a:lnTo>
                  <a:pt x="273" y="2290"/>
                </a:lnTo>
                <a:lnTo>
                  <a:pt x="285" y="2300"/>
                </a:lnTo>
                <a:lnTo>
                  <a:pt x="299" y="2310"/>
                </a:lnTo>
                <a:lnTo>
                  <a:pt x="313" y="2317"/>
                </a:lnTo>
                <a:lnTo>
                  <a:pt x="328" y="2324"/>
                </a:lnTo>
                <a:lnTo>
                  <a:pt x="344" y="2329"/>
                </a:lnTo>
                <a:lnTo>
                  <a:pt x="360" y="2332"/>
                </a:lnTo>
                <a:lnTo>
                  <a:pt x="377" y="2334"/>
                </a:lnTo>
                <a:lnTo>
                  <a:pt x="394" y="2334"/>
                </a:lnTo>
                <a:lnTo>
                  <a:pt x="411" y="2332"/>
                </a:lnTo>
                <a:lnTo>
                  <a:pt x="427" y="2329"/>
                </a:lnTo>
                <a:lnTo>
                  <a:pt x="442" y="2325"/>
                </a:lnTo>
                <a:lnTo>
                  <a:pt x="457" y="2319"/>
                </a:lnTo>
                <a:lnTo>
                  <a:pt x="471" y="2311"/>
                </a:lnTo>
                <a:lnTo>
                  <a:pt x="483" y="2302"/>
                </a:lnTo>
                <a:lnTo>
                  <a:pt x="496" y="2292"/>
                </a:lnTo>
                <a:lnTo>
                  <a:pt x="508" y="2281"/>
                </a:lnTo>
                <a:lnTo>
                  <a:pt x="518" y="2269"/>
                </a:lnTo>
                <a:lnTo>
                  <a:pt x="527" y="2255"/>
                </a:lnTo>
                <a:lnTo>
                  <a:pt x="535" y="2241"/>
                </a:lnTo>
                <a:lnTo>
                  <a:pt x="541" y="2226"/>
                </a:lnTo>
                <a:lnTo>
                  <a:pt x="547" y="2210"/>
                </a:lnTo>
                <a:lnTo>
                  <a:pt x="550" y="2194"/>
                </a:lnTo>
                <a:lnTo>
                  <a:pt x="560" y="2138"/>
                </a:lnTo>
                <a:lnTo>
                  <a:pt x="569" y="2084"/>
                </a:lnTo>
                <a:lnTo>
                  <a:pt x="581" y="2030"/>
                </a:lnTo>
                <a:lnTo>
                  <a:pt x="594" y="1978"/>
                </a:lnTo>
                <a:lnTo>
                  <a:pt x="609" y="1926"/>
                </a:lnTo>
                <a:lnTo>
                  <a:pt x="624" y="1875"/>
                </a:lnTo>
                <a:lnTo>
                  <a:pt x="640" y="1825"/>
                </a:lnTo>
                <a:lnTo>
                  <a:pt x="657" y="1776"/>
                </a:lnTo>
                <a:lnTo>
                  <a:pt x="676" y="1728"/>
                </a:lnTo>
                <a:lnTo>
                  <a:pt x="696" y="1681"/>
                </a:lnTo>
                <a:lnTo>
                  <a:pt x="717" y="1635"/>
                </a:lnTo>
                <a:lnTo>
                  <a:pt x="739" y="1590"/>
                </a:lnTo>
                <a:lnTo>
                  <a:pt x="761" y="1546"/>
                </a:lnTo>
                <a:lnTo>
                  <a:pt x="785" y="1502"/>
                </a:lnTo>
                <a:lnTo>
                  <a:pt x="809" y="1460"/>
                </a:lnTo>
                <a:lnTo>
                  <a:pt x="835" y="1418"/>
                </a:lnTo>
                <a:lnTo>
                  <a:pt x="862" y="1377"/>
                </a:lnTo>
                <a:lnTo>
                  <a:pt x="890" y="1338"/>
                </a:lnTo>
                <a:lnTo>
                  <a:pt x="918" y="1299"/>
                </a:lnTo>
                <a:lnTo>
                  <a:pt x="948" y="1261"/>
                </a:lnTo>
                <a:lnTo>
                  <a:pt x="978" y="1224"/>
                </a:lnTo>
                <a:lnTo>
                  <a:pt x="1009" y="1189"/>
                </a:lnTo>
                <a:lnTo>
                  <a:pt x="1041" y="1153"/>
                </a:lnTo>
                <a:lnTo>
                  <a:pt x="1073" y="1119"/>
                </a:lnTo>
                <a:lnTo>
                  <a:pt x="1106" y="1086"/>
                </a:lnTo>
                <a:lnTo>
                  <a:pt x="1141" y="1053"/>
                </a:lnTo>
                <a:lnTo>
                  <a:pt x="1175" y="1022"/>
                </a:lnTo>
                <a:lnTo>
                  <a:pt x="1210" y="992"/>
                </a:lnTo>
                <a:lnTo>
                  <a:pt x="1247" y="962"/>
                </a:lnTo>
                <a:lnTo>
                  <a:pt x="1284" y="934"/>
                </a:lnTo>
                <a:lnTo>
                  <a:pt x="1322" y="907"/>
                </a:lnTo>
                <a:lnTo>
                  <a:pt x="1359" y="880"/>
                </a:lnTo>
                <a:lnTo>
                  <a:pt x="1377" y="889"/>
                </a:lnTo>
                <a:lnTo>
                  <a:pt x="1396" y="897"/>
                </a:lnTo>
                <a:lnTo>
                  <a:pt x="1414" y="904"/>
                </a:lnTo>
                <a:lnTo>
                  <a:pt x="1433" y="911"/>
                </a:lnTo>
                <a:lnTo>
                  <a:pt x="1453" y="916"/>
                </a:lnTo>
                <a:lnTo>
                  <a:pt x="1473" y="919"/>
                </a:lnTo>
                <a:lnTo>
                  <a:pt x="1492" y="922"/>
                </a:lnTo>
                <a:lnTo>
                  <a:pt x="1513" y="924"/>
                </a:lnTo>
                <a:lnTo>
                  <a:pt x="1533" y="924"/>
                </a:lnTo>
                <a:lnTo>
                  <a:pt x="1553" y="923"/>
                </a:lnTo>
                <a:lnTo>
                  <a:pt x="1574" y="921"/>
                </a:lnTo>
                <a:lnTo>
                  <a:pt x="1594" y="916"/>
                </a:lnTo>
                <a:lnTo>
                  <a:pt x="1614" y="912"/>
                </a:lnTo>
                <a:lnTo>
                  <a:pt x="1635" y="906"/>
                </a:lnTo>
                <a:lnTo>
                  <a:pt x="1654" y="898"/>
                </a:lnTo>
                <a:lnTo>
                  <a:pt x="1673" y="888"/>
                </a:lnTo>
                <a:close/>
                <a:moveTo>
                  <a:pt x="4977" y="2469"/>
                </a:moveTo>
                <a:lnTo>
                  <a:pt x="4786" y="2469"/>
                </a:lnTo>
                <a:lnTo>
                  <a:pt x="4786" y="4109"/>
                </a:lnTo>
                <a:lnTo>
                  <a:pt x="4977" y="4109"/>
                </a:lnTo>
                <a:lnTo>
                  <a:pt x="4999" y="4109"/>
                </a:lnTo>
                <a:lnTo>
                  <a:pt x="5021" y="4107"/>
                </a:lnTo>
                <a:lnTo>
                  <a:pt x="5043" y="4105"/>
                </a:lnTo>
                <a:lnTo>
                  <a:pt x="5064" y="4100"/>
                </a:lnTo>
                <a:lnTo>
                  <a:pt x="5084" y="4095"/>
                </a:lnTo>
                <a:lnTo>
                  <a:pt x="5105" y="4090"/>
                </a:lnTo>
                <a:lnTo>
                  <a:pt x="5125" y="4083"/>
                </a:lnTo>
                <a:lnTo>
                  <a:pt x="5144" y="4075"/>
                </a:lnTo>
                <a:lnTo>
                  <a:pt x="5164" y="4066"/>
                </a:lnTo>
                <a:lnTo>
                  <a:pt x="5183" y="4056"/>
                </a:lnTo>
                <a:lnTo>
                  <a:pt x="5200" y="4047"/>
                </a:lnTo>
                <a:lnTo>
                  <a:pt x="5218" y="4035"/>
                </a:lnTo>
                <a:lnTo>
                  <a:pt x="5236" y="4023"/>
                </a:lnTo>
                <a:lnTo>
                  <a:pt x="5252" y="4010"/>
                </a:lnTo>
                <a:lnTo>
                  <a:pt x="5268" y="3996"/>
                </a:lnTo>
                <a:lnTo>
                  <a:pt x="5283" y="3982"/>
                </a:lnTo>
                <a:lnTo>
                  <a:pt x="5297" y="3967"/>
                </a:lnTo>
                <a:lnTo>
                  <a:pt x="5311" y="3951"/>
                </a:lnTo>
                <a:lnTo>
                  <a:pt x="5323" y="3935"/>
                </a:lnTo>
                <a:lnTo>
                  <a:pt x="5335" y="3918"/>
                </a:lnTo>
                <a:lnTo>
                  <a:pt x="5346" y="3901"/>
                </a:lnTo>
                <a:lnTo>
                  <a:pt x="5357" y="3883"/>
                </a:lnTo>
                <a:lnTo>
                  <a:pt x="5366" y="3863"/>
                </a:lnTo>
                <a:lnTo>
                  <a:pt x="5375" y="3845"/>
                </a:lnTo>
                <a:lnTo>
                  <a:pt x="5382" y="3825"/>
                </a:lnTo>
                <a:lnTo>
                  <a:pt x="5390" y="3805"/>
                </a:lnTo>
                <a:lnTo>
                  <a:pt x="5395" y="3784"/>
                </a:lnTo>
                <a:lnTo>
                  <a:pt x="5401" y="3764"/>
                </a:lnTo>
                <a:lnTo>
                  <a:pt x="5404" y="3742"/>
                </a:lnTo>
                <a:lnTo>
                  <a:pt x="5407" y="3721"/>
                </a:lnTo>
                <a:lnTo>
                  <a:pt x="5408" y="3699"/>
                </a:lnTo>
                <a:lnTo>
                  <a:pt x="5409" y="3677"/>
                </a:lnTo>
                <a:lnTo>
                  <a:pt x="5409" y="2902"/>
                </a:lnTo>
                <a:lnTo>
                  <a:pt x="5408" y="2879"/>
                </a:lnTo>
                <a:lnTo>
                  <a:pt x="5407" y="2858"/>
                </a:lnTo>
                <a:lnTo>
                  <a:pt x="5404" y="2836"/>
                </a:lnTo>
                <a:lnTo>
                  <a:pt x="5401" y="2815"/>
                </a:lnTo>
                <a:lnTo>
                  <a:pt x="5395" y="2793"/>
                </a:lnTo>
                <a:lnTo>
                  <a:pt x="5390" y="2773"/>
                </a:lnTo>
                <a:lnTo>
                  <a:pt x="5382" y="2754"/>
                </a:lnTo>
                <a:lnTo>
                  <a:pt x="5375" y="2733"/>
                </a:lnTo>
                <a:lnTo>
                  <a:pt x="5366" y="2714"/>
                </a:lnTo>
                <a:lnTo>
                  <a:pt x="5357" y="2696"/>
                </a:lnTo>
                <a:lnTo>
                  <a:pt x="5346" y="2678"/>
                </a:lnTo>
                <a:lnTo>
                  <a:pt x="5335" y="2661"/>
                </a:lnTo>
                <a:lnTo>
                  <a:pt x="5323" y="2643"/>
                </a:lnTo>
                <a:lnTo>
                  <a:pt x="5311" y="2627"/>
                </a:lnTo>
                <a:lnTo>
                  <a:pt x="5297" y="2611"/>
                </a:lnTo>
                <a:lnTo>
                  <a:pt x="5283" y="2596"/>
                </a:lnTo>
                <a:lnTo>
                  <a:pt x="5268" y="2582"/>
                </a:lnTo>
                <a:lnTo>
                  <a:pt x="5252" y="2568"/>
                </a:lnTo>
                <a:lnTo>
                  <a:pt x="5236" y="2555"/>
                </a:lnTo>
                <a:lnTo>
                  <a:pt x="5218" y="2544"/>
                </a:lnTo>
                <a:lnTo>
                  <a:pt x="5200" y="2532"/>
                </a:lnTo>
                <a:lnTo>
                  <a:pt x="5183" y="2521"/>
                </a:lnTo>
                <a:lnTo>
                  <a:pt x="5164" y="2511"/>
                </a:lnTo>
                <a:lnTo>
                  <a:pt x="5144" y="2503"/>
                </a:lnTo>
                <a:lnTo>
                  <a:pt x="5125" y="2495"/>
                </a:lnTo>
                <a:lnTo>
                  <a:pt x="5105" y="2489"/>
                </a:lnTo>
                <a:lnTo>
                  <a:pt x="5084" y="2483"/>
                </a:lnTo>
                <a:lnTo>
                  <a:pt x="5064" y="2478"/>
                </a:lnTo>
                <a:lnTo>
                  <a:pt x="5043" y="2474"/>
                </a:lnTo>
                <a:lnTo>
                  <a:pt x="5021" y="2472"/>
                </a:lnTo>
                <a:lnTo>
                  <a:pt x="4999" y="2470"/>
                </a:lnTo>
                <a:lnTo>
                  <a:pt x="4977" y="2469"/>
                </a:lnTo>
                <a:close/>
                <a:moveTo>
                  <a:pt x="4446" y="2300"/>
                </a:moveTo>
                <a:lnTo>
                  <a:pt x="4446" y="2300"/>
                </a:lnTo>
                <a:lnTo>
                  <a:pt x="4465" y="2301"/>
                </a:lnTo>
                <a:lnTo>
                  <a:pt x="4484" y="2305"/>
                </a:lnTo>
                <a:lnTo>
                  <a:pt x="4503" y="2310"/>
                </a:lnTo>
                <a:lnTo>
                  <a:pt x="4522" y="2316"/>
                </a:lnTo>
                <a:lnTo>
                  <a:pt x="4539" y="2325"/>
                </a:lnTo>
                <a:lnTo>
                  <a:pt x="4555" y="2335"/>
                </a:lnTo>
                <a:lnTo>
                  <a:pt x="4570" y="2345"/>
                </a:lnTo>
                <a:lnTo>
                  <a:pt x="4584" y="2358"/>
                </a:lnTo>
                <a:lnTo>
                  <a:pt x="4597" y="2372"/>
                </a:lnTo>
                <a:lnTo>
                  <a:pt x="4607" y="2387"/>
                </a:lnTo>
                <a:lnTo>
                  <a:pt x="4617" y="2403"/>
                </a:lnTo>
                <a:lnTo>
                  <a:pt x="4626" y="2420"/>
                </a:lnTo>
                <a:lnTo>
                  <a:pt x="4632" y="2439"/>
                </a:lnTo>
                <a:lnTo>
                  <a:pt x="4637" y="2457"/>
                </a:lnTo>
                <a:lnTo>
                  <a:pt x="4641" y="2477"/>
                </a:lnTo>
                <a:lnTo>
                  <a:pt x="4641" y="2496"/>
                </a:lnTo>
                <a:lnTo>
                  <a:pt x="4641" y="4090"/>
                </a:lnTo>
                <a:lnTo>
                  <a:pt x="4641" y="4109"/>
                </a:lnTo>
                <a:lnTo>
                  <a:pt x="4637" y="4128"/>
                </a:lnTo>
                <a:lnTo>
                  <a:pt x="4632" y="4147"/>
                </a:lnTo>
                <a:lnTo>
                  <a:pt x="4626" y="4166"/>
                </a:lnTo>
                <a:lnTo>
                  <a:pt x="4617" y="4183"/>
                </a:lnTo>
                <a:lnTo>
                  <a:pt x="4607" y="4199"/>
                </a:lnTo>
                <a:lnTo>
                  <a:pt x="4597" y="4214"/>
                </a:lnTo>
                <a:lnTo>
                  <a:pt x="4584" y="4228"/>
                </a:lnTo>
                <a:lnTo>
                  <a:pt x="4570" y="4241"/>
                </a:lnTo>
                <a:lnTo>
                  <a:pt x="4555" y="4251"/>
                </a:lnTo>
                <a:lnTo>
                  <a:pt x="4539" y="4261"/>
                </a:lnTo>
                <a:lnTo>
                  <a:pt x="4522" y="4270"/>
                </a:lnTo>
                <a:lnTo>
                  <a:pt x="4503" y="4276"/>
                </a:lnTo>
                <a:lnTo>
                  <a:pt x="4484" y="4281"/>
                </a:lnTo>
                <a:lnTo>
                  <a:pt x="4465" y="4285"/>
                </a:lnTo>
                <a:lnTo>
                  <a:pt x="4446" y="4286"/>
                </a:lnTo>
                <a:lnTo>
                  <a:pt x="4175" y="4286"/>
                </a:lnTo>
                <a:lnTo>
                  <a:pt x="4155" y="4285"/>
                </a:lnTo>
                <a:lnTo>
                  <a:pt x="4136" y="4281"/>
                </a:lnTo>
                <a:lnTo>
                  <a:pt x="4117" y="4276"/>
                </a:lnTo>
                <a:lnTo>
                  <a:pt x="4099" y="4270"/>
                </a:lnTo>
                <a:lnTo>
                  <a:pt x="4082" y="4261"/>
                </a:lnTo>
                <a:lnTo>
                  <a:pt x="4066" y="4251"/>
                </a:lnTo>
                <a:lnTo>
                  <a:pt x="4051" y="4241"/>
                </a:lnTo>
                <a:lnTo>
                  <a:pt x="4037" y="4228"/>
                </a:lnTo>
                <a:lnTo>
                  <a:pt x="4024" y="4214"/>
                </a:lnTo>
                <a:lnTo>
                  <a:pt x="4014" y="4199"/>
                </a:lnTo>
                <a:lnTo>
                  <a:pt x="4003" y="4183"/>
                </a:lnTo>
                <a:lnTo>
                  <a:pt x="3995" y="4166"/>
                </a:lnTo>
                <a:lnTo>
                  <a:pt x="3989" y="4147"/>
                </a:lnTo>
                <a:lnTo>
                  <a:pt x="3983" y="4128"/>
                </a:lnTo>
                <a:lnTo>
                  <a:pt x="3980" y="4109"/>
                </a:lnTo>
                <a:lnTo>
                  <a:pt x="3979" y="4090"/>
                </a:lnTo>
                <a:lnTo>
                  <a:pt x="3979" y="2496"/>
                </a:lnTo>
                <a:lnTo>
                  <a:pt x="3980" y="2477"/>
                </a:lnTo>
                <a:lnTo>
                  <a:pt x="3983" y="2457"/>
                </a:lnTo>
                <a:lnTo>
                  <a:pt x="3989" y="2439"/>
                </a:lnTo>
                <a:lnTo>
                  <a:pt x="3995" y="2420"/>
                </a:lnTo>
                <a:lnTo>
                  <a:pt x="4003" y="2403"/>
                </a:lnTo>
                <a:lnTo>
                  <a:pt x="4014" y="2387"/>
                </a:lnTo>
                <a:lnTo>
                  <a:pt x="4024" y="2372"/>
                </a:lnTo>
                <a:lnTo>
                  <a:pt x="4037" y="2358"/>
                </a:lnTo>
                <a:lnTo>
                  <a:pt x="4051" y="2345"/>
                </a:lnTo>
                <a:lnTo>
                  <a:pt x="4066" y="2335"/>
                </a:lnTo>
                <a:lnTo>
                  <a:pt x="4082" y="2325"/>
                </a:lnTo>
                <a:lnTo>
                  <a:pt x="4099" y="2316"/>
                </a:lnTo>
                <a:lnTo>
                  <a:pt x="4117" y="2310"/>
                </a:lnTo>
                <a:lnTo>
                  <a:pt x="4136" y="2305"/>
                </a:lnTo>
                <a:lnTo>
                  <a:pt x="4155" y="2301"/>
                </a:lnTo>
                <a:lnTo>
                  <a:pt x="4175" y="2300"/>
                </a:lnTo>
                <a:lnTo>
                  <a:pt x="4446" y="2300"/>
                </a:lnTo>
                <a:close/>
                <a:moveTo>
                  <a:pt x="432" y="2469"/>
                </a:moveTo>
                <a:lnTo>
                  <a:pt x="623" y="2469"/>
                </a:lnTo>
                <a:lnTo>
                  <a:pt x="623" y="4109"/>
                </a:lnTo>
                <a:lnTo>
                  <a:pt x="432" y="4109"/>
                </a:lnTo>
                <a:lnTo>
                  <a:pt x="411" y="4109"/>
                </a:lnTo>
                <a:lnTo>
                  <a:pt x="388" y="4107"/>
                </a:lnTo>
                <a:lnTo>
                  <a:pt x="367" y="4105"/>
                </a:lnTo>
                <a:lnTo>
                  <a:pt x="345" y="4100"/>
                </a:lnTo>
                <a:lnTo>
                  <a:pt x="325" y="4095"/>
                </a:lnTo>
                <a:lnTo>
                  <a:pt x="304" y="4090"/>
                </a:lnTo>
                <a:lnTo>
                  <a:pt x="284" y="4083"/>
                </a:lnTo>
                <a:lnTo>
                  <a:pt x="265" y="4075"/>
                </a:lnTo>
                <a:lnTo>
                  <a:pt x="245" y="4066"/>
                </a:lnTo>
                <a:lnTo>
                  <a:pt x="226" y="4056"/>
                </a:lnTo>
                <a:lnTo>
                  <a:pt x="209" y="4047"/>
                </a:lnTo>
                <a:lnTo>
                  <a:pt x="191" y="4035"/>
                </a:lnTo>
                <a:lnTo>
                  <a:pt x="174" y="4023"/>
                </a:lnTo>
                <a:lnTo>
                  <a:pt x="158" y="4010"/>
                </a:lnTo>
                <a:lnTo>
                  <a:pt x="142" y="3996"/>
                </a:lnTo>
                <a:lnTo>
                  <a:pt x="126" y="3982"/>
                </a:lnTo>
                <a:lnTo>
                  <a:pt x="113" y="3967"/>
                </a:lnTo>
                <a:lnTo>
                  <a:pt x="99" y="3951"/>
                </a:lnTo>
                <a:lnTo>
                  <a:pt x="86" y="3935"/>
                </a:lnTo>
                <a:lnTo>
                  <a:pt x="74" y="3918"/>
                </a:lnTo>
                <a:lnTo>
                  <a:pt x="63" y="3901"/>
                </a:lnTo>
                <a:lnTo>
                  <a:pt x="53" y="3883"/>
                </a:lnTo>
                <a:lnTo>
                  <a:pt x="43" y="3863"/>
                </a:lnTo>
                <a:lnTo>
                  <a:pt x="34" y="3845"/>
                </a:lnTo>
                <a:lnTo>
                  <a:pt x="27" y="3825"/>
                </a:lnTo>
                <a:lnTo>
                  <a:pt x="19" y="3805"/>
                </a:lnTo>
                <a:lnTo>
                  <a:pt x="14" y="3784"/>
                </a:lnTo>
                <a:lnTo>
                  <a:pt x="9" y="3764"/>
                </a:lnTo>
                <a:lnTo>
                  <a:pt x="5" y="3742"/>
                </a:lnTo>
                <a:lnTo>
                  <a:pt x="2" y="3721"/>
                </a:lnTo>
                <a:lnTo>
                  <a:pt x="1" y="3699"/>
                </a:lnTo>
                <a:lnTo>
                  <a:pt x="0" y="3677"/>
                </a:lnTo>
                <a:lnTo>
                  <a:pt x="0" y="2902"/>
                </a:lnTo>
                <a:lnTo>
                  <a:pt x="1" y="2879"/>
                </a:lnTo>
                <a:lnTo>
                  <a:pt x="2" y="2858"/>
                </a:lnTo>
                <a:lnTo>
                  <a:pt x="5" y="2836"/>
                </a:lnTo>
                <a:lnTo>
                  <a:pt x="9" y="2815"/>
                </a:lnTo>
                <a:lnTo>
                  <a:pt x="14" y="2793"/>
                </a:lnTo>
                <a:lnTo>
                  <a:pt x="19" y="2773"/>
                </a:lnTo>
                <a:lnTo>
                  <a:pt x="27" y="2754"/>
                </a:lnTo>
                <a:lnTo>
                  <a:pt x="34" y="2733"/>
                </a:lnTo>
                <a:lnTo>
                  <a:pt x="43" y="2714"/>
                </a:lnTo>
                <a:lnTo>
                  <a:pt x="53" y="2696"/>
                </a:lnTo>
                <a:lnTo>
                  <a:pt x="63" y="2678"/>
                </a:lnTo>
                <a:lnTo>
                  <a:pt x="74" y="2661"/>
                </a:lnTo>
                <a:lnTo>
                  <a:pt x="86" y="2643"/>
                </a:lnTo>
                <a:lnTo>
                  <a:pt x="99" y="2627"/>
                </a:lnTo>
                <a:lnTo>
                  <a:pt x="113" y="2611"/>
                </a:lnTo>
                <a:lnTo>
                  <a:pt x="126" y="2596"/>
                </a:lnTo>
                <a:lnTo>
                  <a:pt x="142" y="2582"/>
                </a:lnTo>
                <a:lnTo>
                  <a:pt x="158" y="2568"/>
                </a:lnTo>
                <a:lnTo>
                  <a:pt x="174" y="2555"/>
                </a:lnTo>
                <a:lnTo>
                  <a:pt x="191" y="2544"/>
                </a:lnTo>
                <a:lnTo>
                  <a:pt x="209" y="2532"/>
                </a:lnTo>
                <a:lnTo>
                  <a:pt x="226" y="2521"/>
                </a:lnTo>
                <a:lnTo>
                  <a:pt x="245" y="2511"/>
                </a:lnTo>
                <a:lnTo>
                  <a:pt x="265" y="2503"/>
                </a:lnTo>
                <a:lnTo>
                  <a:pt x="284" y="2495"/>
                </a:lnTo>
                <a:lnTo>
                  <a:pt x="304" y="2489"/>
                </a:lnTo>
                <a:lnTo>
                  <a:pt x="325" y="2483"/>
                </a:lnTo>
                <a:lnTo>
                  <a:pt x="345" y="2478"/>
                </a:lnTo>
                <a:lnTo>
                  <a:pt x="367" y="2474"/>
                </a:lnTo>
                <a:lnTo>
                  <a:pt x="388" y="2472"/>
                </a:lnTo>
                <a:lnTo>
                  <a:pt x="411" y="2470"/>
                </a:lnTo>
                <a:lnTo>
                  <a:pt x="432" y="2469"/>
                </a:lnTo>
                <a:close/>
                <a:moveTo>
                  <a:pt x="441" y="2787"/>
                </a:moveTo>
                <a:lnTo>
                  <a:pt x="408" y="2624"/>
                </a:lnTo>
                <a:lnTo>
                  <a:pt x="382" y="2630"/>
                </a:lnTo>
                <a:lnTo>
                  <a:pt x="355" y="2638"/>
                </a:lnTo>
                <a:lnTo>
                  <a:pt x="328" y="2647"/>
                </a:lnTo>
                <a:lnTo>
                  <a:pt x="303" y="2658"/>
                </a:lnTo>
                <a:lnTo>
                  <a:pt x="278" y="2671"/>
                </a:lnTo>
                <a:lnTo>
                  <a:pt x="254" y="2685"/>
                </a:lnTo>
                <a:lnTo>
                  <a:pt x="232" y="2702"/>
                </a:lnTo>
                <a:lnTo>
                  <a:pt x="210" y="2721"/>
                </a:lnTo>
                <a:lnTo>
                  <a:pt x="193" y="2739"/>
                </a:lnTo>
                <a:lnTo>
                  <a:pt x="177" y="2758"/>
                </a:lnTo>
                <a:lnTo>
                  <a:pt x="162" y="2780"/>
                </a:lnTo>
                <a:lnTo>
                  <a:pt x="149" y="2802"/>
                </a:lnTo>
                <a:lnTo>
                  <a:pt x="138" y="2827"/>
                </a:lnTo>
                <a:lnTo>
                  <a:pt x="129" y="2852"/>
                </a:lnTo>
                <a:lnTo>
                  <a:pt x="121" y="2880"/>
                </a:lnTo>
                <a:lnTo>
                  <a:pt x="116" y="2910"/>
                </a:lnTo>
                <a:lnTo>
                  <a:pt x="115" y="2918"/>
                </a:lnTo>
                <a:lnTo>
                  <a:pt x="115" y="2921"/>
                </a:lnTo>
                <a:lnTo>
                  <a:pt x="115" y="3577"/>
                </a:lnTo>
                <a:lnTo>
                  <a:pt x="282" y="3577"/>
                </a:lnTo>
                <a:lnTo>
                  <a:pt x="282" y="2926"/>
                </a:lnTo>
                <a:lnTo>
                  <a:pt x="284" y="2912"/>
                </a:lnTo>
                <a:lnTo>
                  <a:pt x="287" y="2900"/>
                </a:lnTo>
                <a:lnTo>
                  <a:pt x="293" y="2888"/>
                </a:lnTo>
                <a:lnTo>
                  <a:pt x="297" y="2877"/>
                </a:lnTo>
                <a:lnTo>
                  <a:pt x="303" y="2867"/>
                </a:lnTo>
                <a:lnTo>
                  <a:pt x="310" y="2858"/>
                </a:lnTo>
                <a:lnTo>
                  <a:pt x="317" y="2849"/>
                </a:lnTo>
                <a:lnTo>
                  <a:pt x="325" y="2841"/>
                </a:lnTo>
                <a:lnTo>
                  <a:pt x="337" y="2831"/>
                </a:lnTo>
                <a:lnTo>
                  <a:pt x="349" y="2821"/>
                </a:lnTo>
                <a:lnTo>
                  <a:pt x="363" y="2814"/>
                </a:lnTo>
                <a:lnTo>
                  <a:pt x="377" y="2806"/>
                </a:lnTo>
                <a:lnTo>
                  <a:pt x="392" y="2800"/>
                </a:lnTo>
                <a:lnTo>
                  <a:pt x="408" y="2795"/>
                </a:lnTo>
                <a:lnTo>
                  <a:pt x="425" y="2790"/>
                </a:lnTo>
                <a:lnTo>
                  <a:pt x="441" y="27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29" name="图片 28" descr="logo西北大学黑色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" name="文本框 22"/>
          <p:cNvSpPr txBox="1"/>
          <p:nvPr/>
        </p:nvSpPr>
        <p:spPr>
          <a:xfrm>
            <a:off x="1879600" y="977623"/>
            <a:ext cx="6096000" cy="502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项目费用估算</a:t>
            </a: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48000" y="2136338"/>
            <a:ext cx="6715760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defRPr/>
            </a:pPr>
            <a:r>
              <a:rPr kumimoji="0" lang="zh-CN" altLang="en-US" sz="2000" b="1" i="0" u="none" strike="noStrike" kern="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估算项目成本为 </a:t>
            </a:r>
            <a:r>
              <a:rPr kumimoji="0" lang="en-US" altLang="zh-CN" sz="2000" b="1" i="0" u="none" strike="noStrike" kern="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334467</a:t>
            </a:r>
            <a:r>
              <a:rPr lang="zh-CN" altLang="en-US" sz="2000" b="1" kern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元</a:t>
            </a:r>
            <a:r>
              <a:rPr kumimoji="0" lang="zh-CN" altLang="en-US" sz="2000" b="1" i="0" u="none" strike="noStrike" kern="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endParaRPr kumimoji="0" lang="zh-CN" altLang="en-US" sz="2000" b="1" i="0" u="none" strike="noStrike" kern="0" cap="none" spc="0" normalizeH="0" baseline="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 fontAlgn="auto">
              <a:spcBef>
                <a:spcPts val="0"/>
              </a:spcBef>
              <a:defRPr/>
            </a:pPr>
            <a:r>
              <a:rPr kumimoji="0" lang="en-US" altLang="zh-CN" sz="2000" b="0" i="0" u="none" strike="noStrike" kern="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kumimoji="0" lang="zh-CN" altLang="en-US" sz="2000" b="0" i="0" u="none" strike="noStrike" kern="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项目经理工资：</a:t>
            </a:r>
            <a:r>
              <a:rPr kumimoji="0" lang="en-US" altLang="zh-CN" sz="2000" b="0" i="0" u="none" strike="noStrike" kern="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3252</a:t>
            </a:r>
            <a:r>
              <a:rPr kumimoji="0" lang="zh-CN" altLang="en-US" sz="2000" b="0" i="0" u="none" strike="noStrike" kern="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元</a:t>
            </a:r>
            <a:r>
              <a:rPr kumimoji="0" lang="en-US" altLang="zh-CN" sz="2000" b="0" i="0" u="none" strike="noStrike" kern="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kumimoji="0" lang="zh-CN" altLang="en-US" sz="2000" b="0" i="0" u="none" strike="noStrike" kern="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  <a:endParaRPr kumimoji="0" lang="en-US" altLang="zh-CN" sz="2000" b="0" i="0" u="none" strike="noStrike" kern="0" cap="none" spc="0" normalizeH="0" baseline="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 fontAlgn="auto">
              <a:spcBef>
                <a:spcPts val="0"/>
              </a:spcBef>
              <a:defRPr/>
            </a:pPr>
            <a:r>
              <a:rPr lang="en-US" altLang="zh-CN" sz="2000" kern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zh-CN" altLang="en-US" sz="2000" kern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其他员工工资：</a:t>
            </a:r>
            <a:r>
              <a:rPr lang="en-US" altLang="zh-CN" sz="2000" kern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15400-32400</a:t>
            </a:r>
            <a:r>
              <a:rPr lang="zh-CN" altLang="en-US" sz="2000" kern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元</a:t>
            </a:r>
            <a:r>
              <a:rPr lang="en-US" altLang="zh-CN" sz="2000" kern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2000" kern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  <a:endParaRPr kumimoji="0" lang="zh-CN" altLang="en-US" sz="2000" b="0" i="0" u="none" strike="noStrike" kern="0" cap="none" spc="0" normalizeH="0" baseline="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 fontAlgn="auto">
              <a:spcBef>
                <a:spcPts val="0"/>
              </a:spcBef>
              <a:defRPr/>
            </a:pPr>
            <a:r>
              <a:rPr kumimoji="0" lang="en-US" altLang="zh-CN" sz="2000" b="0" i="0" u="none" strike="noStrike" kern="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kumimoji="0" lang="zh-CN" altLang="en-US" sz="2000" b="0" i="0" u="none" strike="noStrike" kern="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云服务器采购花费: </a:t>
            </a:r>
            <a:r>
              <a:rPr kumimoji="0" lang="en-US" altLang="zh-CN" sz="2000" b="0" i="0" u="none" strike="noStrike" kern="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3000</a:t>
            </a:r>
            <a:r>
              <a:rPr kumimoji="0" lang="zh-CN" altLang="en-US" sz="2000" b="0" i="0" u="none" strike="noStrike" kern="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元</a:t>
            </a:r>
            <a:endParaRPr kumimoji="0" lang="en-US" altLang="zh-CN" sz="2000" b="0" i="0" u="none" strike="noStrike" kern="0" cap="none" spc="0" normalizeH="0" baseline="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 fontAlgn="auto">
              <a:spcBef>
                <a:spcPts val="0"/>
              </a:spcBef>
              <a:defRPr/>
            </a:pPr>
            <a:r>
              <a:rPr lang="en-US" altLang="zh-CN" sz="2000" kern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zh-CN" altLang="en-US" sz="2000" kern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硬件电脑：</a:t>
            </a:r>
            <a:r>
              <a:rPr lang="en-US" altLang="zh-CN" sz="2000" kern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zh-CN" altLang="en-US" sz="2000" kern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万元</a:t>
            </a:r>
            <a:endParaRPr kumimoji="0" lang="en-US" altLang="zh-CN" sz="2000" b="0" i="0" u="none" strike="noStrike" kern="0" cap="none" spc="0" normalizeH="0" baseline="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 fontAlgn="auto">
              <a:spcBef>
                <a:spcPts val="0"/>
              </a:spcBef>
              <a:defRPr/>
            </a:pPr>
            <a:r>
              <a:rPr lang="en-US" altLang="zh-CN" sz="2000" kern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zh-CN" altLang="en-US" sz="2000" kern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宠物机构合作：</a:t>
            </a:r>
            <a:r>
              <a:rPr lang="en-US" altLang="zh-CN" sz="2000" kern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zh-CN" altLang="en-US" sz="2000" kern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万元</a:t>
            </a:r>
            <a:endParaRPr lang="en-US" altLang="zh-CN" sz="2000" kern="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 fontAlgn="auto">
              <a:spcBef>
                <a:spcPts val="0"/>
              </a:spcBef>
              <a:defRPr/>
            </a:pPr>
            <a:r>
              <a:rPr kumimoji="0" lang="zh-CN" altLang="en-US" sz="2000" b="0" i="0" u="none" strike="noStrike" kern="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altLang="zh-CN" sz="2000" b="0" i="0" u="none" strike="noStrike" kern="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zh-CN" altLang="en-US" sz="2000" kern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系统更新维护：</a:t>
            </a:r>
            <a:r>
              <a:rPr lang="en-US" altLang="zh-CN" sz="2000" kern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zh-CN" altLang="en-US" sz="2000" kern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万元</a:t>
            </a:r>
            <a:endParaRPr kumimoji="0" lang="zh-CN" altLang="en-US" sz="2000" b="0" i="0" u="none" strike="noStrike" kern="0" cap="none" spc="0" normalizeH="0" baseline="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 fontAlgn="auto">
              <a:spcBef>
                <a:spcPts val="0"/>
              </a:spcBef>
              <a:defRPr/>
            </a:pPr>
            <a:r>
              <a:rPr kumimoji="0" lang="zh-CN" altLang="en-US" sz="1800" b="0" i="0" u="none" strike="noStrike" kern="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altLang="zh-CN" sz="1800" b="0" i="0" u="none" strike="noStrike" kern="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endParaRPr kumimoji="0" lang="en-US" altLang="zh-CN" sz="1800" b="0" i="0" u="none" strike="noStrike" kern="0" cap="none" spc="0" normalizeH="0" baseline="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147094" y="81024"/>
            <a:ext cx="883053" cy="963330"/>
          </a:xfrm>
          <a:prstGeom prst="rect">
            <a:avLst/>
          </a:prstGeom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08361" y="270301"/>
            <a:ext cx="32969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00A3A4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3.3</a:t>
            </a:r>
            <a:r>
              <a:rPr lang="zh-CN" altLang="en-US" sz="3200" dirty="0">
                <a:solidFill>
                  <a:srgbClr val="00A3A4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 项目成本</a:t>
            </a:r>
            <a:r>
              <a:rPr lang="zh-CN" altLang="en-US" sz="3200" dirty="0">
                <a:solidFill>
                  <a:srgbClr val="00A3A4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管理</a:t>
            </a:r>
            <a:endParaRPr lang="zh-CN" altLang="en-US" sz="3200" dirty="0">
              <a:solidFill>
                <a:srgbClr val="00A3A4"/>
              </a:solidFill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68766" y="2136695"/>
            <a:ext cx="4224469" cy="344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57650" y="2732609"/>
            <a:ext cx="4224469" cy="762467"/>
            <a:chOff x="980156" y="1247429"/>
            <a:chExt cx="3168352" cy="571850"/>
          </a:xfrm>
        </p:grpSpPr>
        <p:sp>
          <p:nvSpPr>
            <p:cNvPr id="20" name="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43608" y="1247429"/>
              <a:ext cx="2520902" cy="30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80156" y="1562621"/>
              <a:ext cx="3168352" cy="256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sp>
        <p:nvSpPr>
          <p:cNvPr id="25" name="Shape"/>
          <p:cNvSpPr/>
          <p:nvPr/>
        </p:nvSpPr>
        <p:spPr bwMode="auto">
          <a:xfrm>
            <a:off x="5953460" y="2094863"/>
            <a:ext cx="279757" cy="364475"/>
          </a:xfrm>
          <a:custGeom>
            <a:avLst/>
            <a:gdLst>
              <a:gd name="T0" fmla="*/ 1179344 w 4117"/>
              <a:gd name="T1" fmla="*/ 1550 h 6144"/>
              <a:gd name="T2" fmla="*/ 1212250 w 4117"/>
              <a:gd name="T3" fmla="*/ 11472 h 6144"/>
              <a:gd name="T4" fmla="*/ 1239878 w 4117"/>
              <a:gd name="T5" fmla="*/ 30076 h 6144"/>
              <a:gd name="T6" fmla="*/ 1260988 w 4117"/>
              <a:gd name="T7" fmla="*/ 56121 h 6144"/>
              <a:gd name="T8" fmla="*/ 1274337 w 4117"/>
              <a:gd name="T9" fmla="*/ 87126 h 6144"/>
              <a:gd name="T10" fmla="*/ 1278062 w 4117"/>
              <a:gd name="T11" fmla="*/ 1788728 h 6144"/>
              <a:gd name="T12" fmla="*/ 1274337 w 4117"/>
              <a:gd name="T13" fmla="*/ 1817874 h 6144"/>
              <a:gd name="T14" fmla="*/ 1260988 w 4117"/>
              <a:gd name="T15" fmla="*/ 1848879 h 6144"/>
              <a:gd name="T16" fmla="*/ 1239878 w 4117"/>
              <a:gd name="T17" fmla="*/ 1874924 h 6144"/>
              <a:gd name="T18" fmla="*/ 1212250 w 4117"/>
              <a:gd name="T19" fmla="*/ 1893528 h 6144"/>
              <a:gd name="T20" fmla="*/ 1179344 w 4117"/>
              <a:gd name="T21" fmla="*/ 1903450 h 6144"/>
              <a:gd name="T22" fmla="*/ 109894 w 4117"/>
              <a:gd name="T23" fmla="*/ 1905000 h 6144"/>
              <a:gd name="T24" fmla="*/ 76057 w 4117"/>
              <a:gd name="T25" fmla="*/ 1898179 h 6144"/>
              <a:gd name="T26" fmla="*/ 46565 w 4117"/>
              <a:gd name="T27" fmla="*/ 1881746 h 6144"/>
              <a:gd name="T28" fmla="*/ 22972 w 4117"/>
              <a:gd name="T29" fmla="*/ 1858181 h 6144"/>
              <a:gd name="T30" fmla="*/ 6830 w 4117"/>
              <a:gd name="T31" fmla="*/ 1829036 h 6144"/>
              <a:gd name="T32" fmla="*/ 0 w 4117"/>
              <a:gd name="T33" fmla="*/ 1794929 h 6144"/>
              <a:gd name="T34" fmla="*/ 1242 w 4117"/>
              <a:gd name="T35" fmla="*/ 98599 h 6144"/>
              <a:gd name="T36" fmla="*/ 11486 w 4117"/>
              <a:gd name="T37" fmla="*/ 65732 h 6144"/>
              <a:gd name="T38" fmla="*/ 30112 w 4117"/>
              <a:gd name="T39" fmla="*/ 38137 h 6144"/>
              <a:gd name="T40" fmla="*/ 55878 w 4117"/>
              <a:gd name="T41" fmla="*/ 17053 h 6144"/>
              <a:gd name="T42" fmla="*/ 87232 w 4117"/>
              <a:gd name="T43" fmla="*/ 4031 h 6144"/>
              <a:gd name="T44" fmla="*/ 115792 w 4117"/>
              <a:gd name="T45" fmla="*/ 0 h 6144"/>
              <a:gd name="T46" fmla="*/ 1013882 w 4117"/>
              <a:gd name="T47" fmla="*/ 1284883 h 6144"/>
              <a:gd name="T48" fmla="*/ 1016055 w 4117"/>
              <a:gd name="T49" fmla="*/ 1263179 h 6144"/>
              <a:gd name="T50" fmla="*/ 1005500 w 4117"/>
              <a:gd name="T51" fmla="*/ 1240854 h 6144"/>
              <a:gd name="T52" fmla="*/ 851214 w 4117"/>
              <a:gd name="T53" fmla="*/ 1085515 h 6144"/>
              <a:gd name="T54" fmla="*/ 827000 w 4117"/>
              <a:gd name="T55" fmla="*/ 1072803 h 6144"/>
              <a:gd name="T56" fmla="*/ 805580 w 4117"/>
              <a:gd name="T57" fmla="*/ 1072803 h 6144"/>
              <a:gd name="T58" fmla="*/ 701894 w 4117"/>
              <a:gd name="T59" fmla="*/ 1132954 h 6144"/>
              <a:gd name="T60" fmla="*/ 634840 w 4117"/>
              <a:gd name="T61" fmla="*/ 1053579 h 6144"/>
              <a:gd name="T62" fmla="*/ 585170 w 4117"/>
              <a:gd name="T63" fmla="*/ 976375 h 6144"/>
              <a:gd name="T64" fmla="*/ 550712 w 4117"/>
              <a:gd name="T65" fmla="*/ 900410 h 6144"/>
              <a:gd name="T66" fmla="*/ 530223 w 4117"/>
              <a:gd name="T67" fmla="*/ 824756 h 6144"/>
              <a:gd name="T68" fmla="*/ 521531 w 4117"/>
              <a:gd name="T69" fmla="*/ 748481 h 6144"/>
              <a:gd name="T70" fmla="*/ 619318 w 4117"/>
              <a:gd name="T71" fmla="*/ 667556 h 6144"/>
              <a:gd name="T72" fmla="*/ 632978 w 4117"/>
              <a:gd name="T73" fmla="*/ 651433 h 6144"/>
              <a:gd name="T74" fmla="*/ 637324 w 4117"/>
              <a:gd name="T75" fmla="*/ 626938 h 6144"/>
              <a:gd name="T76" fmla="*/ 582687 w 4117"/>
              <a:gd name="T77" fmla="*/ 415168 h 6144"/>
              <a:gd name="T78" fmla="*/ 570270 w 4117"/>
              <a:gd name="T79" fmla="*/ 391294 h 6144"/>
              <a:gd name="T80" fmla="*/ 552264 w 4117"/>
              <a:gd name="T81" fmla="*/ 378582 h 6144"/>
              <a:gd name="T82" fmla="*/ 380283 w 4117"/>
              <a:gd name="T83" fmla="*/ 388193 h 6144"/>
              <a:gd name="T84" fmla="*/ 347377 w 4117"/>
              <a:gd name="T85" fmla="*/ 395015 h 6144"/>
              <a:gd name="T86" fmla="*/ 329061 w 4117"/>
              <a:gd name="T87" fmla="*/ 414548 h 6144"/>
              <a:gd name="T88" fmla="*/ 325336 w 4117"/>
              <a:gd name="T89" fmla="*/ 441213 h 6144"/>
              <a:gd name="T90" fmla="*/ 327509 w 4117"/>
              <a:gd name="T91" fmla="*/ 570818 h 6144"/>
              <a:gd name="T92" fmla="*/ 340237 w 4117"/>
              <a:gd name="T93" fmla="*/ 689880 h 6144"/>
              <a:gd name="T94" fmla="*/ 362278 w 4117"/>
              <a:gd name="T95" fmla="*/ 799951 h 6144"/>
              <a:gd name="T96" fmla="*/ 393942 w 4117"/>
              <a:gd name="T97" fmla="*/ 901650 h 6144"/>
              <a:gd name="T98" fmla="*/ 435541 w 4117"/>
              <a:gd name="T99" fmla="*/ 996218 h 6144"/>
              <a:gd name="T100" fmla="*/ 486452 w 4117"/>
              <a:gd name="T101" fmla="*/ 1084275 h 6144"/>
              <a:gd name="T102" fmla="*/ 546987 w 4117"/>
              <a:gd name="T103" fmla="*/ 1167061 h 6144"/>
              <a:gd name="T104" fmla="*/ 616835 w 4117"/>
              <a:gd name="T105" fmla="*/ 1245815 h 6144"/>
              <a:gd name="T106" fmla="*/ 696306 w 4117"/>
              <a:gd name="T107" fmla="*/ 1321160 h 6144"/>
              <a:gd name="T108" fmla="*/ 848420 w 4117"/>
              <a:gd name="T109" fmla="*/ 1443013 h 6144"/>
              <a:gd name="T110" fmla="*/ 873254 w 4117"/>
              <a:gd name="T111" fmla="*/ 1452935 h 6144"/>
              <a:gd name="T112" fmla="*/ 899331 w 4117"/>
              <a:gd name="T113" fmla="*/ 1446733 h 6144"/>
              <a:gd name="T114" fmla="*/ 921372 w 4117"/>
              <a:gd name="T115" fmla="*/ 1421619 h 6144"/>
              <a:gd name="T116" fmla="*/ 471241 w 4117"/>
              <a:gd name="T117" fmla="*/ 82476 h 614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4117" h="6144">
                <a:moveTo>
                  <a:pt x="373" y="0"/>
                </a:moveTo>
                <a:lnTo>
                  <a:pt x="3742" y="0"/>
                </a:lnTo>
                <a:lnTo>
                  <a:pt x="3761" y="0"/>
                </a:lnTo>
                <a:lnTo>
                  <a:pt x="3780" y="3"/>
                </a:lnTo>
                <a:lnTo>
                  <a:pt x="3799" y="5"/>
                </a:lnTo>
                <a:lnTo>
                  <a:pt x="3818" y="8"/>
                </a:lnTo>
                <a:lnTo>
                  <a:pt x="3836" y="13"/>
                </a:lnTo>
                <a:lnTo>
                  <a:pt x="3853" y="17"/>
                </a:lnTo>
                <a:lnTo>
                  <a:pt x="3870" y="23"/>
                </a:lnTo>
                <a:lnTo>
                  <a:pt x="3888" y="29"/>
                </a:lnTo>
                <a:lnTo>
                  <a:pt x="3905" y="37"/>
                </a:lnTo>
                <a:lnTo>
                  <a:pt x="3920" y="46"/>
                </a:lnTo>
                <a:lnTo>
                  <a:pt x="3936" y="55"/>
                </a:lnTo>
                <a:lnTo>
                  <a:pt x="3952" y="64"/>
                </a:lnTo>
                <a:lnTo>
                  <a:pt x="3966" y="75"/>
                </a:lnTo>
                <a:lnTo>
                  <a:pt x="3981" y="86"/>
                </a:lnTo>
                <a:lnTo>
                  <a:pt x="3994" y="97"/>
                </a:lnTo>
                <a:lnTo>
                  <a:pt x="4006" y="111"/>
                </a:lnTo>
                <a:lnTo>
                  <a:pt x="4020" y="123"/>
                </a:lnTo>
                <a:lnTo>
                  <a:pt x="4031" y="136"/>
                </a:lnTo>
                <a:lnTo>
                  <a:pt x="4042" y="151"/>
                </a:lnTo>
                <a:lnTo>
                  <a:pt x="4053" y="165"/>
                </a:lnTo>
                <a:lnTo>
                  <a:pt x="4062" y="181"/>
                </a:lnTo>
                <a:lnTo>
                  <a:pt x="4071" y="197"/>
                </a:lnTo>
                <a:lnTo>
                  <a:pt x="4080" y="212"/>
                </a:lnTo>
                <a:lnTo>
                  <a:pt x="4088" y="229"/>
                </a:lnTo>
                <a:lnTo>
                  <a:pt x="4094" y="247"/>
                </a:lnTo>
                <a:lnTo>
                  <a:pt x="4100" y="264"/>
                </a:lnTo>
                <a:lnTo>
                  <a:pt x="4105" y="281"/>
                </a:lnTo>
                <a:lnTo>
                  <a:pt x="4109" y="299"/>
                </a:lnTo>
                <a:lnTo>
                  <a:pt x="4112" y="318"/>
                </a:lnTo>
                <a:lnTo>
                  <a:pt x="4114" y="336"/>
                </a:lnTo>
                <a:lnTo>
                  <a:pt x="4117" y="355"/>
                </a:lnTo>
                <a:lnTo>
                  <a:pt x="4117" y="375"/>
                </a:lnTo>
                <a:lnTo>
                  <a:pt x="4117" y="5769"/>
                </a:lnTo>
                <a:lnTo>
                  <a:pt x="4117" y="5789"/>
                </a:lnTo>
                <a:lnTo>
                  <a:pt x="4114" y="5808"/>
                </a:lnTo>
                <a:lnTo>
                  <a:pt x="4112" y="5826"/>
                </a:lnTo>
                <a:lnTo>
                  <a:pt x="4109" y="5845"/>
                </a:lnTo>
                <a:lnTo>
                  <a:pt x="4105" y="5863"/>
                </a:lnTo>
                <a:lnTo>
                  <a:pt x="4100" y="5881"/>
                </a:lnTo>
                <a:lnTo>
                  <a:pt x="4094" y="5899"/>
                </a:lnTo>
                <a:lnTo>
                  <a:pt x="4088" y="5915"/>
                </a:lnTo>
                <a:lnTo>
                  <a:pt x="4080" y="5932"/>
                </a:lnTo>
                <a:lnTo>
                  <a:pt x="4071" y="5948"/>
                </a:lnTo>
                <a:lnTo>
                  <a:pt x="4062" y="5963"/>
                </a:lnTo>
                <a:lnTo>
                  <a:pt x="4053" y="5979"/>
                </a:lnTo>
                <a:lnTo>
                  <a:pt x="4042" y="5993"/>
                </a:lnTo>
                <a:lnTo>
                  <a:pt x="4031" y="6008"/>
                </a:lnTo>
                <a:lnTo>
                  <a:pt x="4020" y="6021"/>
                </a:lnTo>
                <a:lnTo>
                  <a:pt x="4006" y="6035"/>
                </a:lnTo>
                <a:lnTo>
                  <a:pt x="3994" y="6047"/>
                </a:lnTo>
                <a:lnTo>
                  <a:pt x="3981" y="6058"/>
                </a:lnTo>
                <a:lnTo>
                  <a:pt x="3966" y="6069"/>
                </a:lnTo>
                <a:lnTo>
                  <a:pt x="3952" y="6080"/>
                </a:lnTo>
                <a:lnTo>
                  <a:pt x="3936" y="6089"/>
                </a:lnTo>
                <a:lnTo>
                  <a:pt x="3920" y="6098"/>
                </a:lnTo>
                <a:lnTo>
                  <a:pt x="3905" y="6107"/>
                </a:lnTo>
                <a:lnTo>
                  <a:pt x="3888" y="6115"/>
                </a:lnTo>
                <a:lnTo>
                  <a:pt x="3870" y="6122"/>
                </a:lnTo>
                <a:lnTo>
                  <a:pt x="3853" y="6127"/>
                </a:lnTo>
                <a:lnTo>
                  <a:pt x="3836" y="6133"/>
                </a:lnTo>
                <a:lnTo>
                  <a:pt x="3818" y="6136"/>
                </a:lnTo>
                <a:lnTo>
                  <a:pt x="3799" y="6139"/>
                </a:lnTo>
                <a:lnTo>
                  <a:pt x="3780" y="6142"/>
                </a:lnTo>
                <a:lnTo>
                  <a:pt x="3761" y="6144"/>
                </a:lnTo>
                <a:lnTo>
                  <a:pt x="3742" y="6144"/>
                </a:lnTo>
                <a:lnTo>
                  <a:pt x="373" y="6144"/>
                </a:lnTo>
                <a:lnTo>
                  <a:pt x="354" y="6144"/>
                </a:lnTo>
                <a:lnTo>
                  <a:pt x="335" y="6142"/>
                </a:lnTo>
                <a:lnTo>
                  <a:pt x="316" y="6139"/>
                </a:lnTo>
                <a:lnTo>
                  <a:pt x="299" y="6136"/>
                </a:lnTo>
                <a:lnTo>
                  <a:pt x="281" y="6133"/>
                </a:lnTo>
                <a:lnTo>
                  <a:pt x="263" y="6127"/>
                </a:lnTo>
                <a:lnTo>
                  <a:pt x="245" y="6122"/>
                </a:lnTo>
                <a:lnTo>
                  <a:pt x="228" y="6115"/>
                </a:lnTo>
                <a:lnTo>
                  <a:pt x="212" y="6107"/>
                </a:lnTo>
                <a:lnTo>
                  <a:pt x="196" y="6098"/>
                </a:lnTo>
                <a:lnTo>
                  <a:pt x="180" y="6089"/>
                </a:lnTo>
                <a:lnTo>
                  <a:pt x="165" y="6080"/>
                </a:lnTo>
                <a:lnTo>
                  <a:pt x="150" y="6069"/>
                </a:lnTo>
                <a:lnTo>
                  <a:pt x="136" y="6058"/>
                </a:lnTo>
                <a:lnTo>
                  <a:pt x="122" y="6047"/>
                </a:lnTo>
                <a:lnTo>
                  <a:pt x="109" y="6035"/>
                </a:lnTo>
                <a:lnTo>
                  <a:pt x="97" y="6021"/>
                </a:lnTo>
                <a:lnTo>
                  <a:pt x="86" y="6008"/>
                </a:lnTo>
                <a:lnTo>
                  <a:pt x="74" y="5993"/>
                </a:lnTo>
                <a:lnTo>
                  <a:pt x="63" y="5979"/>
                </a:lnTo>
                <a:lnTo>
                  <a:pt x="53" y="5963"/>
                </a:lnTo>
                <a:lnTo>
                  <a:pt x="44" y="5948"/>
                </a:lnTo>
                <a:lnTo>
                  <a:pt x="37" y="5932"/>
                </a:lnTo>
                <a:lnTo>
                  <a:pt x="29" y="5915"/>
                </a:lnTo>
                <a:lnTo>
                  <a:pt x="22" y="5899"/>
                </a:lnTo>
                <a:lnTo>
                  <a:pt x="17" y="5881"/>
                </a:lnTo>
                <a:lnTo>
                  <a:pt x="11" y="5863"/>
                </a:lnTo>
                <a:lnTo>
                  <a:pt x="6" y="5845"/>
                </a:lnTo>
                <a:lnTo>
                  <a:pt x="4" y="5826"/>
                </a:lnTo>
                <a:lnTo>
                  <a:pt x="1" y="5808"/>
                </a:lnTo>
                <a:lnTo>
                  <a:pt x="0" y="5789"/>
                </a:lnTo>
                <a:lnTo>
                  <a:pt x="0" y="5769"/>
                </a:lnTo>
                <a:lnTo>
                  <a:pt x="0" y="375"/>
                </a:lnTo>
                <a:lnTo>
                  <a:pt x="0" y="355"/>
                </a:lnTo>
                <a:lnTo>
                  <a:pt x="1" y="336"/>
                </a:lnTo>
                <a:lnTo>
                  <a:pt x="4" y="318"/>
                </a:lnTo>
                <a:lnTo>
                  <a:pt x="6" y="299"/>
                </a:lnTo>
                <a:lnTo>
                  <a:pt x="11" y="281"/>
                </a:lnTo>
                <a:lnTo>
                  <a:pt x="17" y="264"/>
                </a:lnTo>
                <a:lnTo>
                  <a:pt x="22" y="247"/>
                </a:lnTo>
                <a:lnTo>
                  <a:pt x="29" y="229"/>
                </a:lnTo>
                <a:lnTo>
                  <a:pt x="37" y="212"/>
                </a:lnTo>
                <a:lnTo>
                  <a:pt x="44" y="197"/>
                </a:lnTo>
                <a:lnTo>
                  <a:pt x="53" y="181"/>
                </a:lnTo>
                <a:lnTo>
                  <a:pt x="63" y="165"/>
                </a:lnTo>
                <a:lnTo>
                  <a:pt x="74" y="151"/>
                </a:lnTo>
                <a:lnTo>
                  <a:pt x="86" y="136"/>
                </a:lnTo>
                <a:lnTo>
                  <a:pt x="97" y="123"/>
                </a:lnTo>
                <a:lnTo>
                  <a:pt x="109" y="111"/>
                </a:lnTo>
                <a:lnTo>
                  <a:pt x="122" y="97"/>
                </a:lnTo>
                <a:lnTo>
                  <a:pt x="136" y="86"/>
                </a:lnTo>
                <a:lnTo>
                  <a:pt x="150" y="75"/>
                </a:lnTo>
                <a:lnTo>
                  <a:pt x="165" y="64"/>
                </a:lnTo>
                <a:lnTo>
                  <a:pt x="180" y="55"/>
                </a:lnTo>
                <a:lnTo>
                  <a:pt x="196" y="46"/>
                </a:lnTo>
                <a:lnTo>
                  <a:pt x="212" y="37"/>
                </a:lnTo>
                <a:lnTo>
                  <a:pt x="228" y="29"/>
                </a:lnTo>
                <a:lnTo>
                  <a:pt x="245" y="23"/>
                </a:lnTo>
                <a:lnTo>
                  <a:pt x="263" y="17"/>
                </a:lnTo>
                <a:lnTo>
                  <a:pt x="281" y="13"/>
                </a:lnTo>
                <a:lnTo>
                  <a:pt x="299" y="8"/>
                </a:lnTo>
                <a:lnTo>
                  <a:pt x="316" y="5"/>
                </a:lnTo>
                <a:lnTo>
                  <a:pt x="335" y="3"/>
                </a:lnTo>
                <a:lnTo>
                  <a:pt x="354" y="0"/>
                </a:lnTo>
                <a:lnTo>
                  <a:pt x="373" y="0"/>
                </a:lnTo>
                <a:close/>
                <a:moveTo>
                  <a:pt x="2968" y="4585"/>
                </a:moveTo>
                <a:lnTo>
                  <a:pt x="2968" y="4585"/>
                </a:lnTo>
                <a:lnTo>
                  <a:pt x="3254" y="4168"/>
                </a:lnTo>
                <a:lnTo>
                  <a:pt x="3260" y="4157"/>
                </a:lnTo>
                <a:lnTo>
                  <a:pt x="3266" y="4144"/>
                </a:lnTo>
                <a:lnTo>
                  <a:pt x="3270" y="4133"/>
                </a:lnTo>
                <a:lnTo>
                  <a:pt x="3274" y="4121"/>
                </a:lnTo>
                <a:lnTo>
                  <a:pt x="3275" y="4110"/>
                </a:lnTo>
                <a:lnTo>
                  <a:pt x="3275" y="4098"/>
                </a:lnTo>
                <a:lnTo>
                  <a:pt x="3275" y="4085"/>
                </a:lnTo>
                <a:lnTo>
                  <a:pt x="3273" y="4074"/>
                </a:lnTo>
                <a:lnTo>
                  <a:pt x="3269" y="4062"/>
                </a:lnTo>
                <a:lnTo>
                  <a:pt x="3266" y="4050"/>
                </a:lnTo>
                <a:lnTo>
                  <a:pt x="3260" y="4037"/>
                </a:lnTo>
                <a:lnTo>
                  <a:pt x="3255" y="4026"/>
                </a:lnTo>
                <a:lnTo>
                  <a:pt x="3247" y="4014"/>
                </a:lnTo>
                <a:lnTo>
                  <a:pt x="3239" y="4002"/>
                </a:lnTo>
                <a:lnTo>
                  <a:pt x="3230" y="3989"/>
                </a:lnTo>
                <a:lnTo>
                  <a:pt x="3219" y="3977"/>
                </a:lnTo>
                <a:lnTo>
                  <a:pt x="2757" y="3512"/>
                </a:lnTo>
                <a:lnTo>
                  <a:pt x="2742" y="3501"/>
                </a:lnTo>
                <a:lnTo>
                  <a:pt x="2729" y="3491"/>
                </a:lnTo>
                <a:lnTo>
                  <a:pt x="2715" y="3483"/>
                </a:lnTo>
                <a:lnTo>
                  <a:pt x="2702" y="3476"/>
                </a:lnTo>
                <a:lnTo>
                  <a:pt x="2690" y="3469"/>
                </a:lnTo>
                <a:lnTo>
                  <a:pt x="2676" y="3465"/>
                </a:lnTo>
                <a:lnTo>
                  <a:pt x="2664" y="3460"/>
                </a:lnTo>
                <a:lnTo>
                  <a:pt x="2652" y="3458"/>
                </a:lnTo>
                <a:lnTo>
                  <a:pt x="2641" y="3456"/>
                </a:lnTo>
                <a:lnTo>
                  <a:pt x="2628" y="3456"/>
                </a:lnTo>
                <a:lnTo>
                  <a:pt x="2617" y="3456"/>
                </a:lnTo>
                <a:lnTo>
                  <a:pt x="2606" y="3458"/>
                </a:lnTo>
                <a:lnTo>
                  <a:pt x="2595" y="3460"/>
                </a:lnTo>
                <a:lnTo>
                  <a:pt x="2584" y="3463"/>
                </a:lnTo>
                <a:lnTo>
                  <a:pt x="2574" y="3468"/>
                </a:lnTo>
                <a:lnTo>
                  <a:pt x="2563" y="3473"/>
                </a:lnTo>
                <a:lnTo>
                  <a:pt x="2261" y="3654"/>
                </a:lnTo>
                <a:lnTo>
                  <a:pt x="2220" y="3611"/>
                </a:lnTo>
                <a:lnTo>
                  <a:pt x="2182" y="3567"/>
                </a:lnTo>
                <a:lnTo>
                  <a:pt x="2146" y="3525"/>
                </a:lnTo>
                <a:lnTo>
                  <a:pt x="2111" y="3482"/>
                </a:lnTo>
                <a:lnTo>
                  <a:pt x="2078" y="3440"/>
                </a:lnTo>
                <a:lnTo>
                  <a:pt x="2045" y="3398"/>
                </a:lnTo>
                <a:lnTo>
                  <a:pt x="2015" y="3356"/>
                </a:lnTo>
                <a:lnTo>
                  <a:pt x="1986" y="3314"/>
                </a:lnTo>
                <a:lnTo>
                  <a:pt x="1958" y="3273"/>
                </a:lnTo>
                <a:lnTo>
                  <a:pt x="1933" y="3232"/>
                </a:lnTo>
                <a:lnTo>
                  <a:pt x="1908" y="3190"/>
                </a:lnTo>
                <a:lnTo>
                  <a:pt x="1885" y="3149"/>
                </a:lnTo>
                <a:lnTo>
                  <a:pt x="1864" y="3108"/>
                </a:lnTo>
                <a:lnTo>
                  <a:pt x="1842" y="3067"/>
                </a:lnTo>
                <a:lnTo>
                  <a:pt x="1824" y="3025"/>
                </a:lnTo>
                <a:lnTo>
                  <a:pt x="1806" y="2985"/>
                </a:lnTo>
                <a:lnTo>
                  <a:pt x="1789" y="2944"/>
                </a:lnTo>
                <a:lnTo>
                  <a:pt x="1774" y="2904"/>
                </a:lnTo>
                <a:lnTo>
                  <a:pt x="1760" y="2863"/>
                </a:lnTo>
                <a:lnTo>
                  <a:pt x="1748" y="2823"/>
                </a:lnTo>
                <a:lnTo>
                  <a:pt x="1735" y="2781"/>
                </a:lnTo>
                <a:lnTo>
                  <a:pt x="1725" y="2741"/>
                </a:lnTo>
                <a:lnTo>
                  <a:pt x="1715" y="2700"/>
                </a:lnTo>
                <a:lnTo>
                  <a:pt x="1708" y="2660"/>
                </a:lnTo>
                <a:lnTo>
                  <a:pt x="1700" y="2619"/>
                </a:lnTo>
                <a:lnTo>
                  <a:pt x="1694" y="2578"/>
                </a:lnTo>
                <a:lnTo>
                  <a:pt x="1689" y="2537"/>
                </a:lnTo>
                <a:lnTo>
                  <a:pt x="1684" y="2496"/>
                </a:lnTo>
                <a:lnTo>
                  <a:pt x="1682" y="2455"/>
                </a:lnTo>
                <a:lnTo>
                  <a:pt x="1680" y="2414"/>
                </a:lnTo>
                <a:lnTo>
                  <a:pt x="1677" y="2372"/>
                </a:lnTo>
                <a:lnTo>
                  <a:pt x="1677" y="2331"/>
                </a:lnTo>
                <a:lnTo>
                  <a:pt x="1985" y="2159"/>
                </a:lnTo>
                <a:lnTo>
                  <a:pt x="1995" y="2153"/>
                </a:lnTo>
                <a:lnTo>
                  <a:pt x="2004" y="2146"/>
                </a:lnTo>
                <a:lnTo>
                  <a:pt x="2012" y="2138"/>
                </a:lnTo>
                <a:lnTo>
                  <a:pt x="2020" y="2130"/>
                </a:lnTo>
                <a:lnTo>
                  <a:pt x="2028" y="2121"/>
                </a:lnTo>
                <a:lnTo>
                  <a:pt x="2033" y="2111"/>
                </a:lnTo>
                <a:lnTo>
                  <a:pt x="2039" y="2101"/>
                </a:lnTo>
                <a:lnTo>
                  <a:pt x="2043" y="2090"/>
                </a:lnTo>
                <a:lnTo>
                  <a:pt x="2046" y="2078"/>
                </a:lnTo>
                <a:lnTo>
                  <a:pt x="2050" y="2066"/>
                </a:lnTo>
                <a:lnTo>
                  <a:pt x="2052" y="2052"/>
                </a:lnTo>
                <a:lnTo>
                  <a:pt x="2053" y="2038"/>
                </a:lnTo>
                <a:lnTo>
                  <a:pt x="2053" y="2022"/>
                </a:lnTo>
                <a:lnTo>
                  <a:pt x="2052" y="2007"/>
                </a:lnTo>
                <a:lnTo>
                  <a:pt x="2050" y="1990"/>
                </a:lnTo>
                <a:lnTo>
                  <a:pt x="2048" y="1972"/>
                </a:lnTo>
                <a:lnTo>
                  <a:pt x="1877" y="1339"/>
                </a:lnTo>
                <a:lnTo>
                  <a:pt x="1871" y="1325"/>
                </a:lnTo>
                <a:lnTo>
                  <a:pt x="1866" y="1310"/>
                </a:lnTo>
                <a:lnTo>
                  <a:pt x="1859" y="1297"/>
                </a:lnTo>
                <a:lnTo>
                  <a:pt x="1853" y="1284"/>
                </a:lnTo>
                <a:lnTo>
                  <a:pt x="1845" y="1273"/>
                </a:lnTo>
                <a:lnTo>
                  <a:pt x="1837" y="1262"/>
                </a:lnTo>
                <a:lnTo>
                  <a:pt x="1829" y="1253"/>
                </a:lnTo>
                <a:lnTo>
                  <a:pt x="1820" y="1244"/>
                </a:lnTo>
                <a:lnTo>
                  <a:pt x="1810" y="1237"/>
                </a:lnTo>
                <a:lnTo>
                  <a:pt x="1800" y="1231"/>
                </a:lnTo>
                <a:lnTo>
                  <a:pt x="1790" y="1225"/>
                </a:lnTo>
                <a:lnTo>
                  <a:pt x="1779" y="1221"/>
                </a:lnTo>
                <a:lnTo>
                  <a:pt x="1768" y="1218"/>
                </a:lnTo>
                <a:lnTo>
                  <a:pt x="1756" y="1215"/>
                </a:lnTo>
                <a:lnTo>
                  <a:pt x="1742" y="1213"/>
                </a:lnTo>
                <a:lnTo>
                  <a:pt x="1729" y="1213"/>
                </a:lnTo>
                <a:lnTo>
                  <a:pt x="1225" y="1252"/>
                </a:lnTo>
                <a:lnTo>
                  <a:pt x="1199" y="1254"/>
                </a:lnTo>
                <a:lnTo>
                  <a:pt x="1175" y="1258"/>
                </a:lnTo>
                <a:lnTo>
                  <a:pt x="1154" y="1262"/>
                </a:lnTo>
                <a:lnTo>
                  <a:pt x="1135" y="1268"/>
                </a:lnTo>
                <a:lnTo>
                  <a:pt x="1119" y="1274"/>
                </a:lnTo>
                <a:lnTo>
                  <a:pt x="1105" y="1281"/>
                </a:lnTo>
                <a:lnTo>
                  <a:pt x="1092" y="1290"/>
                </a:lnTo>
                <a:lnTo>
                  <a:pt x="1081" y="1300"/>
                </a:lnTo>
                <a:lnTo>
                  <a:pt x="1072" y="1311"/>
                </a:lnTo>
                <a:lnTo>
                  <a:pt x="1065" y="1323"/>
                </a:lnTo>
                <a:lnTo>
                  <a:pt x="1060" y="1337"/>
                </a:lnTo>
                <a:lnTo>
                  <a:pt x="1055" y="1351"/>
                </a:lnTo>
                <a:lnTo>
                  <a:pt x="1052" y="1367"/>
                </a:lnTo>
                <a:lnTo>
                  <a:pt x="1050" y="1384"/>
                </a:lnTo>
                <a:lnTo>
                  <a:pt x="1049" y="1403"/>
                </a:lnTo>
                <a:lnTo>
                  <a:pt x="1048" y="1423"/>
                </a:lnTo>
                <a:lnTo>
                  <a:pt x="1047" y="1494"/>
                </a:lnTo>
                <a:lnTo>
                  <a:pt x="1047" y="1565"/>
                </a:lnTo>
                <a:lnTo>
                  <a:pt x="1048" y="1636"/>
                </a:lnTo>
                <a:lnTo>
                  <a:pt x="1049" y="1705"/>
                </a:lnTo>
                <a:lnTo>
                  <a:pt x="1052" y="1773"/>
                </a:lnTo>
                <a:lnTo>
                  <a:pt x="1055" y="1841"/>
                </a:lnTo>
                <a:lnTo>
                  <a:pt x="1060" y="1906"/>
                </a:lnTo>
                <a:lnTo>
                  <a:pt x="1065" y="1972"/>
                </a:lnTo>
                <a:lnTo>
                  <a:pt x="1071" y="2037"/>
                </a:lnTo>
                <a:lnTo>
                  <a:pt x="1079" y="2100"/>
                </a:lnTo>
                <a:lnTo>
                  <a:pt x="1087" y="2163"/>
                </a:lnTo>
                <a:lnTo>
                  <a:pt x="1096" y="2225"/>
                </a:lnTo>
                <a:lnTo>
                  <a:pt x="1105" y="2286"/>
                </a:lnTo>
                <a:lnTo>
                  <a:pt x="1116" y="2347"/>
                </a:lnTo>
                <a:lnTo>
                  <a:pt x="1127" y="2406"/>
                </a:lnTo>
                <a:lnTo>
                  <a:pt x="1139" y="2465"/>
                </a:lnTo>
                <a:lnTo>
                  <a:pt x="1152" y="2523"/>
                </a:lnTo>
                <a:lnTo>
                  <a:pt x="1167" y="2580"/>
                </a:lnTo>
                <a:lnTo>
                  <a:pt x="1181" y="2636"/>
                </a:lnTo>
                <a:lnTo>
                  <a:pt x="1197" y="2692"/>
                </a:lnTo>
                <a:lnTo>
                  <a:pt x="1214" y="2747"/>
                </a:lnTo>
                <a:lnTo>
                  <a:pt x="1232" y="2801"/>
                </a:lnTo>
                <a:lnTo>
                  <a:pt x="1251" y="2855"/>
                </a:lnTo>
                <a:lnTo>
                  <a:pt x="1269" y="2908"/>
                </a:lnTo>
                <a:lnTo>
                  <a:pt x="1290" y="2960"/>
                </a:lnTo>
                <a:lnTo>
                  <a:pt x="1311" y="3012"/>
                </a:lnTo>
                <a:lnTo>
                  <a:pt x="1332" y="3063"/>
                </a:lnTo>
                <a:lnTo>
                  <a:pt x="1355" y="3113"/>
                </a:lnTo>
                <a:lnTo>
                  <a:pt x="1379" y="3164"/>
                </a:lnTo>
                <a:lnTo>
                  <a:pt x="1403" y="3213"/>
                </a:lnTo>
                <a:lnTo>
                  <a:pt x="1429" y="3262"/>
                </a:lnTo>
                <a:lnTo>
                  <a:pt x="1455" y="3310"/>
                </a:lnTo>
                <a:lnTo>
                  <a:pt x="1481" y="3356"/>
                </a:lnTo>
                <a:lnTo>
                  <a:pt x="1509" y="3404"/>
                </a:lnTo>
                <a:lnTo>
                  <a:pt x="1538" y="3451"/>
                </a:lnTo>
                <a:lnTo>
                  <a:pt x="1567" y="3497"/>
                </a:lnTo>
                <a:lnTo>
                  <a:pt x="1598" y="3543"/>
                </a:lnTo>
                <a:lnTo>
                  <a:pt x="1630" y="3587"/>
                </a:lnTo>
                <a:lnTo>
                  <a:pt x="1662" y="3633"/>
                </a:lnTo>
                <a:lnTo>
                  <a:pt x="1694" y="3676"/>
                </a:lnTo>
                <a:lnTo>
                  <a:pt x="1728" y="3721"/>
                </a:lnTo>
                <a:lnTo>
                  <a:pt x="1762" y="3764"/>
                </a:lnTo>
                <a:lnTo>
                  <a:pt x="1798" y="3808"/>
                </a:lnTo>
                <a:lnTo>
                  <a:pt x="1835" y="3850"/>
                </a:lnTo>
                <a:lnTo>
                  <a:pt x="1871" y="3893"/>
                </a:lnTo>
                <a:lnTo>
                  <a:pt x="1909" y="3935"/>
                </a:lnTo>
                <a:lnTo>
                  <a:pt x="1948" y="3976"/>
                </a:lnTo>
                <a:lnTo>
                  <a:pt x="1987" y="4018"/>
                </a:lnTo>
                <a:lnTo>
                  <a:pt x="2028" y="4060"/>
                </a:lnTo>
                <a:lnTo>
                  <a:pt x="2069" y="4100"/>
                </a:lnTo>
                <a:lnTo>
                  <a:pt x="2111" y="4141"/>
                </a:lnTo>
                <a:lnTo>
                  <a:pt x="2155" y="4181"/>
                </a:lnTo>
                <a:lnTo>
                  <a:pt x="2198" y="4221"/>
                </a:lnTo>
                <a:lnTo>
                  <a:pt x="2243" y="4261"/>
                </a:lnTo>
                <a:lnTo>
                  <a:pt x="2288" y="4302"/>
                </a:lnTo>
                <a:lnTo>
                  <a:pt x="2334" y="4341"/>
                </a:lnTo>
                <a:lnTo>
                  <a:pt x="2429" y="4420"/>
                </a:lnTo>
                <a:lnTo>
                  <a:pt x="2527" y="4498"/>
                </a:lnTo>
                <a:lnTo>
                  <a:pt x="2628" y="4576"/>
                </a:lnTo>
                <a:lnTo>
                  <a:pt x="2733" y="4654"/>
                </a:lnTo>
                <a:lnTo>
                  <a:pt x="2750" y="4663"/>
                </a:lnTo>
                <a:lnTo>
                  <a:pt x="2767" y="4670"/>
                </a:lnTo>
                <a:lnTo>
                  <a:pt x="2783" y="4677"/>
                </a:lnTo>
                <a:lnTo>
                  <a:pt x="2799" y="4683"/>
                </a:lnTo>
                <a:lnTo>
                  <a:pt x="2813" y="4686"/>
                </a:lnTo>
                <a:lnTo>
                  <a:pt x="2828" y="4687"/>
                </a:lnTo>
                <a:lnTo>
                  <a:pt x="2842" y="4687"/>
                </a:lnTo>
                <a:lnTo>
                  <a:pt x="2856" y="4685"/>
                </a:lnTo>
                <a:lnTo>
                  <a:pt x="2869" y="4682"/>
                </a:lnTo>
                <a:lnTo>
                  <a:pt x="2884" y="4675"/>
                </a:lnTo>
                <a:lnTo>
                  <a:pt x="2897" y="4666"/>
                </a:lnTo>
                <a:lnTo>
                  <a:pt x="2910" y="4655"/>
                </a:lnTo>
                <a:lnTo>
                  <a:pt x="2925" y="4641"/>
                </a:lnTo>
                <a:lnTo>
                  <a:pt x="2939" y="4625"/>
                </a:lnTo>
                <a:lnTo>
                  <a:pt x="2954" y="4606"/>
                </a:lnTo>
                <a:lnTo>
                  <a:pt x="2968" y="4585"/>
                </a:lnTo>
                <a:close/>
                <a:moveTo>
                  <a:pt x="1518" y="266"/>
                </a:moveTo>
                <a:lnTo>
                  <a:pt x="1518" y="398"/>
                </a:lnTo>
                <a:lnTo>
                  <a:pt x="2656" y="398"/>
                </a:lnTo>
                <a:lnTo>
                  <a:pt x="2656" y="266"/>
                </a:lnTo>
                <a:lnTo>
                  <a:pt x="1518" y="266"/>
                </a:lnTo>
                <a:close/>
                <a:moveTo>
                  <a:pt x="525" y="656"/>
                </a:moveTo>
                <a:lnTo>
                  <a:pt x="525" y="5209"/>
                </a:lnTo>
                <a:lnTo>
                  <a:pt x="3595" y="5209"/>
                </a:lnTo>
                <a:lnTo>
                  <a:pt x="3595" y="656"/>
                </a:lnTo>
                <a:lnTo>
                  <a:pt x="525" y="6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6" name="Shape"/>
          <p:cNvSpPr/>
          <p:nvPr/>
        </p:nvSpPr>
        <p:spPr bwMode="auto">
          <a:xfrm>
            <a:off x="5937217" y="3288086"/>
            <a:ext cx="302305" cy="312037"/>
          </a:xfrm>
          <a:custGeom>
            <a:avLst/>
            <a:gdLst>
              <a:gd name="T0" fmla="*/ 647115728 w 5608"/>
              <a:gd name="T1" fmla="*/ 107108861 h 5444"/>
              <a:gd name="T2" fmla="*/ 482682772 w 5608"/>
              <a:gd name="T3" fmla="*/ 308963069 h 5444"/>
              <a:gd name="T4" fmla="*/ 482682772 w 5608"/>
              <a:gd name="T5" fmla="*/ 529535615 h 5444"/>
              <a:gd name="T6" fmla="*/ 644346208 w 5608"/>
              <a:gd name="T7" fmla="*/ 535543626 h 5444"/>
              <a:gd name="T8" fmla="*/ 640769238 w 5608"/>
              <a:gd name="T9" fmla="*/ 552412978 h 5444"/>
              <a:gd name="T10" fmla="*/ 635345695 w 5608"/>
              <a:gd name="T11" fmla="*/ 567664894 h 5444"/>
              <a:gd name="T12" fmla="*/ 628191414 w 5608"/>
              <a:gd name="T13" fmla="*/ 581299033 h 5444"/>
              <a:gd name="T14" fmla="*/ 619537048 w 5608"/>
              <a:gd name="T15" fmla="*/ 593199791 h 5444"/>
              <a:gd name="T16" fmla="*/ 609382596 w 5608"/>
              <a:gd name="T17" fmla="*/ 603598716 h 5444"/>
              <a:gd name="T18" fmla="*/ 598305198 w 5608"/>
              <a:gd name="T19" fmla="*/ 612148996 h 5444"/>
              <a:gd name="T20" fmla="*/ 585958366 w 5608"/>
              <a:gd name="T21" fmla="*/ 618966235 h 5444"/>
              <a:gd name="T22" fmla="*/ 572918899 w 5608"/>
              <a:gd name="T23" fmla="*/ 624165358 h 5444"/>
              <a:gd name="T24" fmla="*/ 559187477 w 5608"/>
              <a:gd name="T25" fmla="*/ 627400572 h 5444"/>
              <a:gd name="T26" fmla="*/ 544994072 w 5608"/>
              <a:gd name="T27" fmla="*/ 628902744 h 5444"/>
              <a:gd name="T28" fmla="*/ 106852564 w 5608"/>
              <a:gd name="T29" fmla="*/ 629018348 h 5444"/>
              <a:gd name="T30" fmla="*/ 90582274 w 5608"/>
              <a:gd name="T31" fmla="*/ 627862988 h 5444"/>
              <a:gd name="T32" fmla="*/ 75119775 w 5608"/>
              <a:gd name="T33" fmla="*/ 624165358 h 5444"/>
              <a:gd name="T34" fmla="*/ 60580563 w 5608"/>
              <a:gd name="T35" fmla="*/ 618388215 h 5444"/>
              <a:gd name="T36" fmla="*/ 47079792 w 5608"/>
              <a:gd name="T37" fmla="*/ 610646823 h 5444"/>
              <a:gd name="T38" fmla="*/ 35079108 w 5608"/>
              <a:gd name="T39" fmla="*/ 601172391 h 5444"/>
              <a:gd name="T40" fmla="*/ 24347517 w 5608"/>
              <a:gd name="T41" fmla="*/ 589964577 h 5444"/>
              <a:gd name="T42" fmla="*/ 15462499 w 5608"/>
              <a:gd name="T43" fmla="*/ 577254931 h 5444"/>
              <a:gd name="T44" fmla="*/ 8308219 w 5608"/>
              <a:gd name="T45" fmla="*/ 563505188 h 5444"/>
              <a:gd name="T46" fmla="*/ 3230823 w 5608"/>
              <a:gd name="T47" fmla="*/ 548600084 h 5444"/>
              <a:gd name="T48" fmla="*/ 461643 w 5608"/>
              <a:gd name="T49" fmla="*/ 532770829 h 5444"/>
              <a:gd name="T50" fmla="*/ 0 w 5608"/>
              <a:gd name="T51" fmla="*/ 107108861 h 5444"/>
              <a:gd name="T52" fmla="*/ 461643 w 5608"/>
              <a:gd name="T53" fmla="*/ 96247520 h 5444"/>
              <a:gd name="T54" fmla="*/ 3230823 w 5608"/>
              <a:gd name="T55" fmla="*/ 80418264 h 5444"/>
              <a:gd name="T56" fmla="*/ 8308219 w 5608"/>
              <a:gd name="T57" fmla="*/ 65513161 h 5444"/>
              <a:gd name="T58" fmla="*/ 15462499 w 5608"/>
              <a:gd name="T59" fmla="*/ 51763418 h 5444"/>
              <a:gd name="T60" fmla="*/ 24347517 w 5608"/>
              <a:gd name="T61" fmla="*/ 39169375 h 5444"/>
              <a:gd name="T62" fmla="*/ 35079108 w 5608"/>
              <a:gd name="T63" fmla="*/ 27961562 h 5444"/>
              <a:gd name="T64" fmla="*/ 47079792 w 5608"/>
              <a:gd name="T65" fmla="*/ 18486789 h 5444"/>
              <a:gd name="T66" fmla="*/ 60580563 w 5608"/>
              <a:gd name="T67" fmla="*/ 10745397 h 5444"/>
              <a:gd name="T68" fmla="*/ 75119775 w 5608"/>
              <a:gd name="T69" fmla="*/ 4968254 h 5444"/>
              <a:gd name="T70" fmla="*/ 90582274 w 5608"/>
              <a:gd name="T71" fmla="*/ 1386569 h 5444"/>
              <a:gd name="T72" fmla="*/ 106852564 w 5608"/>
              <a:gd name="T73" fmla="*/ 0 h 5444"/>
              <a:gd name="T74" fmla="*/ 134085096 w 5608"/>
              <a:gd name="T75" fmla="*/ 56847276 h 5444"/>
              <a:gd name="T76" fmla="*/ 508069071 w 5608"/>
              <a:gd name="T77" fmla="*/ 56847276 h 5444"/>
              <a:gd name="T78" fmla="*/ 190280558 w 5608"/>
              <a:gd name="T79" fmla="*/ 90355113 h 5444"/>
              <a:gd name="T80" fmla="*/ 273708552 w 5608"/>
              <a:gd name="T81" fmla="*/ 90355113 h 5444"/>
              <a:gd name="T82" fmla="*/ 64388524 w 5608"/>
              <a:gd name="T83" fmla="*/ 565700645 h 5444"/>
              <a:gd name="T84" fmla="*/ 64388524 w 5608"/>
              <a:gd name="T85" fmla="*/ 498454444 h 544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5608" h="5444">
                <a:moveTo>
                  <a:pt x="926" y="0"/>
                </a:moveTo>
                <a:lnTo>
                  <a:pt x="4681" y="0"/>
                </a:lnTo>
                <a:lnTo>
                  <a:pt x="5608" y="927"/>
                </a:lnTo>
                <a:lnTo>
                  <a:pt x="5608" y="3234"/>
                </a:lnTo>
                <a:lnTo>
                  <a:pt x="4183" y="3234"/>
                </a:lnTo>
                <a:lnTo>
                  <a:pt x="4183" y="2674"/>
                </a:lnTo>
                <a:lnTo>
                  <a:pt x="2679" y="3899"/>
                </a:lnTo>
                <a:lnTo>
                  <a:pt x="4183" y="5123"/>
                </a:lnTo>
                <a:lnTo>
                  <a:pt x="4183" y="4583"/>
                </a:lnTo>
                <a:lnTo>
                  <a:pt x="5589" y="4583"/>
                </a:lnTo>
                <a:lnTo>
                  <a:pt x="5584" y="4635"/>
                </a:lnTo>
                <a:lnTo>
                  <a:pt x="5575" y="4685"/>
                </a:lnTo>
                <a:lnTo>
                  <a:pt x="5565" y="4734"/>
                </a:lnTo>
                <a:lnTo>
                  <a:pt x="5553" y="4781"/>
                </a:lnTo>
                <a:lnTo>
                  <a:pt x="5539" y="4827"/>
                </a:lnTo>
                <a:lnTo>
                  <a:pt x="5523" y="4871"/>
                </a:lnTo>
                <a:lnTo>
                  <a:pt x="5506" y="4913"/>
                </a:lnTo>
                <a:lnTo>
                  <a:pt x="5487" y="4955"/>
                </a:lnTo>
                <a:lnTo>
                  <a:pt x="5467" y="4994"/>
                </a:lnTo>
                <a:lnTo>
                  <a:pt x="5444" y="5031"/>
                </a:lnTo>
                <a:lnTo>
                  <a:pt x="5421" y="5067"/>
                </a:lnTo>
                <a:lnTo>
                  <a:pt x="5395" y="5103"/>
                </a:lnTo>
                <a:lnTo>
                  <a:pt x="5369" y="5134"/>
                </a:lnTo>
                <a:lnTo>
                  <a:pt x="5341" y="5166"/>
                </a:lnTo>
                <a:lnTo>
                  <a:pt x="5312" y="5196"/>
                </a:lnTo>
                <a:lnTo>
                  <a:pt x="5281" y="5224"/>
                </a:lnTo>
                <a:lnTo>
                  <a:pt x="5251" y="5251"/>
                </a:lnTo>
                <a:lnTo>
                  <a:pt x="5218" y="5275"/>
                </a:lnTo>
                <a:lnTo>
                  <a:pt x="5185" y="5298"/>
                </a:lnTo>
                <a:lnTo>
                  <a:pt x="5151" y="5320"/>
                </a:lnTo>
                <a:lnTo>
                  <a:pt x="5114" y="5339"/>
                </a:lnTo>
                <a:lnTo>
                  <a:pt x="5078" y="5357"/>
                </a:lnTo>
                <a:lnTo>
                  <a:pt x="5041" y="5374"/>
                </a:lnTo>
                <a:lnTo>
                  <a:pt x="5004" y="5388"/>
                </a:lnTo>
                <a:lnTo>
                  <a:pt x="4965" y="5402"/>
                </a:lnTo>
                <a:lnTo>
                  <a:pt x="4926" y="5412"/>
                </a:lnTo>
                <a:lnTo>
                  <a:pt x="4887" y="5422"/>
                </a:lnTo>
                <a:lnTo>
                  <a:pt x="4846" y="5430"/>
                </a:lnTo>
                <a:lnTo>
                  <a:pt x="4806" y="5436"/>
                </a:lnTo>
                <a:lnTo>
                  <a:pt x="4764" y="5440"/>
                </a:lnTo>
                <a:lnTo>
                  <a:pt x="4723" y="5443"/>
                </a:lnTo>
                <a:lnTo>
                  <a:pt x="4681" y="5444"/>
                </a:lnTo>
                <a:lnTo>
                  <a:pt x="926" y="5444"/>
                </a:lnTo>
                <a:lnTo>
                  <a:pt x="879" y="5443"/>
                </a:lnTo>
                <a:lnTo>
                  <a:pt x="832" y="5439"/>
                </a:lnTo>
                <a:lnTo>
                  <a:pt x="785" y="5434"/>
                </a:lnTo>
                <a:lnTo>
                  <a:pt x="739" y="5425"/>
                </a:lnTo>
                <a:lnTo>
                  <a:pt x="695" y="5414"/>
                </a:lnTo>
                <a:lnTo>
                  <a:pt x="651" y="5402"/>
                </a:lnTo>
                <a:lnTo>
                  <a:pt x="608" y="5388"/>
                </a:lnTo>
                <a:lnTo>
                  <a:pt x="566" y="5371"/>
                </a:lnTo>
                <a:lnTo>
                  <a:pt x="525" y="5352"/>
                </a:lnTo>
                <a:lnTo>
                  <a:pt x="485" y="5331"/>
                </a:lnTo>
                <a:lnTo>
                  <a:pt x="447" y="5309"/>
                </a:lnTo>
                <a:lnTo>
                  <a:pt x="408" y="5285"/>
                </a:lnTo>
                <a:lnTo>
                  <a:pt x="372" y="5259"/>
                </a:lnTo>
                <a:lnTo>
                  <a:pt x="337" y="5231"/>
                </a:lnTo>
                <a:lnTo>
                  <a:pt x="304" y="5203"/>
                </a:lnTo>
                <a:lnTo>
                  <a:pt x="271" y="5172"/>
                </a:lnTo>
                <a:lnTo>
                  <a:pt x="240" y="5140"/>
                </a:lnTo>
                <a:lnTo>
                  <a:pt x="211" y="5106"/>
                </a:lnTo>
                <a:lnTo>
                  <a:pt x="184" y="5071"/>
                </a:lnTo>
                <a:lnTo>
                  <a:pt x="158" y="5034"/>
                </a:lnTo>
                <a:lnTo>
                  <a:pt x="134" y="4996"/>
                </a:lnTo>
                <a:lnTo>
                  <a:pt x="111" y="4958"/>
                </a:lnTo>
                <a:lnTo>
                  <a:pt x="91" y="4917"/>
                </a:lnTo>
                <a:lnTo>
                  <a:pt x="72" y="4877"/>
                </a:lnTo>
                <a:lnTo>
                  <a:pt x="56" y="4834"/>
                </a:lnTo>
                <a:lnTo>
                  <a:pt x="41" y="4792"/>
                </a:lnTo>
                <a:lnTo>
                  <a:pt x="28" y="4748"/>
                </a:lnTo>
                <a:lnTo>
                  <a:pt x="18" y="4703"/>
                </a:lnTo>
                <a:lnTo>
                  <a:pt x="10" y="4658"/>
                </a:lnTo>
                <a:lnTo>
                  <a:pt x="4" y="4611"/>
                </a:lnTo>
                <a:lnTo>
                  <a:pt x="1" y="4564"/>
                </a:lnTo>
                <a:lnTo>
                  <a:pt x="0" y="4517"/>
                </a:lnTo>
                <a:lnTo>
                  <a:pt x="0" y="927"/>
                </a:lnTo>
                <a:lnTo>
                  <a:pt x="1" y="880"/>
                </a:lnTo>
                <a:lnTo>
                  <a:pt x="4" y="833"/>
                </a:lnTo>
                <a:lnTo>
                  <a:pt x="10" y="787"/>
                </a:lnTo>
                <a:lnTo>
                  <a:pt x="18" y="741"/>
                </a:lnTo>
                <a:lnTo>
                  <a:pt x="28" y="696"/>
                </a:lnTo>
                <a:lnTo>
                  <a:pt x="41" y="653"/>
                </a:lnTo>
                <a:lnTo>
                  <a:pt x="56" y="610"/>
                </a:lnTo>
                <a:lnTo>
                  <a:pt x="72" y="567"/>
                </a:lnTo>
                <a:lnTo>
                  <a:pt x="91" y="527"/>
                </a:lnTo>
                <a:lnTo>
                  <a:pt x="111" y="486"/>
                </a:lnTo>
                <a:lnTo>
                  <a:pt x="134" y="448"/>
                </a:lnTo>
                <a:lnTo>
                  <a:pt x="158" y="410"/>
                </a:lnTo>
                <a:lnTo>
                  <a:pt x="184" y="374"/>
                </a:lnTo>
                <a:lnTo>
                  <a:pt x="211" y="339"/>
                </a:lnTo>
                <a:lnTo>
                  <a:pt x="240" y="306"/>
                </a:lnTo>
                <a:lnTo>
                  <a:pt x="271" y="273"/>
                </a:lnTo>
                <a:lnTo>
                  <a:pt x="304" y="242"/>
                </a:lnTo>
                <a:lnTo>
                  <a:pt x="337" y="213"/>
                </a:lnTo>
                <a:lnTo>
                  <a:pt x="372" y="185"/>
                </a:lnTo>
                <a:lnTo>
                  <a:pt x="408" y="160"/>
                </a:lnTo>
                <a:lnTo>
                  <a:pt x="447" y="135"/>
                </a:lnTo>
                <a:lnTo>
                  <a:pt x="485" y="113"/>
                </a:lnTo>
                <a:lnTo>
                  <a:pt x="525" y="93"/>
                </a:lnTo>
                <a:lnTo>
                  <a:pt x="566" y="74"/>
                </a:lnTo>
                <a:lnTo>
                  <a:pt x="608" y="58"/>
                </a:lnTo>
                <a:lnTo>
                  <a:pt x="651" y="43"/>
                </a:lnTo>
                <a:lnTo>
                  <a:pt x="695" y="30"/>
                </a:lnTo>
                <a:lnTo>
                  <a:pt x="739" y="19"/>
                </a:lnTo>
                <a:lnTo>
                  <a:pt x="785" y="12"/>
                </a:lnTo>
                <a:lnTo>
                  <a:pt x="832" y="5"/>
                </a:lnTo>
                <a:lnTo>
                  <a:pt x="879" y="2"/>
                </a:lnTo>
                <a:lnTo>
                  <a:pt x="926" y="0"/>
                </a:lnTo>
                <a:close/>
                <a:moveTo>
                  <a:pt x="4403" y="492"/>
                </a:moveTo>
                <a:lnTo>
                  <a:pt x="1162" y="492"/>
                </a:lnTo>
                <a:lnTo>
                  <a:pt x="1162" y="2201"/>
                </a:lnTo>
                <a:lnTo>
                  <a:pt x="4403" y="2201"/>
                </a:lnTo>
                <a:lnTo>
                  <a:pt x="4403" y="492"/>
                </a:lnTo>
                <a:close/>
                <a:moveTo>
                  <a:pt x="2372" y="782"/>
                </a:moveTo>
                <a:lnTo>
                  <a:pt x="1649" y="782"/>
                </a:lnTo>
                <a:lnTo>
                  <a:pt x="1649" y="1856"/>
                </a:lnTo>
                <a:lnTo>
                  <a:pt x="2372" y="1856"/>
                </a:lnTo>
                <a:lnTo>
                  <a:pt x="2372" y="782"/>
                </a:lnTo>
                <a:close/>
                <a:moveTo>
                  <a:pt x="558" y="4314"/>
                </a:moveTo>
                <a:lnTo>
                  <a:pt x="558" y="4896"/>
                </a:lnTo>
                <a:lnTo>
                  <a:pt x="1093" y="4896"/>
                </a:lnTo>
                <a:lnTo>
                  <a:pt x="1093" y="4314"/>
                </a:lnTo>
                <a:lnTo>
                  <a:pt x="558" y="43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8" name="Shape"/>
          <p:cNvSpPr/>
          <p:nvPr/>
        </p:nvSpPr>
        <p:spPr bwMode="auto">
          <a:xfrm>
            <a:off x="5907850" y="5635401"/>
            <a:ext cx="367433" cy="290884"/>
          </a:xfrm>
          <a:custGeom>
            <a:avLst/>
            <a:gdLst>
              <a:gd name="T0" fmla="*/ 170180704 w 5409"/>
              <a:gd name="T1" fmla="*/ 292095944 h 4286"/>
              <a:gd name="T2" fmla="*/ 177250935 w 5409"/>
              <a:gd name="T3" fmla="*/ 508999929 h 4286"/>
              <a:gd name="T4" fmla="*/ 162490266 w 5409"/>
              <a:gd name="T5" fmla="*/ 528943703 h 4286"/>
              <a:gd name="T6" fmla="*/ 108161314 w 5409"/>
              <a:gd name="T7" fmla="*/ 527828971 h 4286"/>
              <a:gd name="T8" fmla="*/ 95385593 w 5409"/>
              <a:gd name="T9" fmla="*/ 506646254 h 4286"/>
              <a:gd name="T10" fmla="*/ 104068153 w 5409"/>
              <a:gd name="T11" fmla="*/ 290485424 h 4286"/>
              <a:gd name="T12" fmla="*/ 214710300 w 5409"/>
              <a:gd name="T13" fmla="*/ 106779895 h 4286"/>
              <a:gd name="T14" fmla="*/ 299800652 w 5409"/>
              <a:gd name="T15" fmla="*/ 83738940 h 4286"/>
              <a:gd name="T16" fmla="*/ 380921814 w 5409"/>
              <a:gd name="T17" fmla="*/ 86588050 h 4286"/>
              <a:gd name="T18" fmla="*/ 457825491 w 5409"/>
              <a:gd name="T19" fmla="*/ 111858469 h 4286"/>
              <a:gd name="T20" fmla="*/ 485113938 w 5409"/>
              <a:gd name="T21" fmla="*/ 115327227 h 4286"/>
              <a:gd name="T22" fmla="*/ 519472615 w 5409"/>
              <a:gd name="T23" fmla="*/ 128457696 h 4286"/>
              <a:gd name="T24" fmla="*/ 561893644 w 5409"/>
              <a:gd name="T25" fmla="*/ 176273281 h 4286"/>
              <a:gd name="T26" fmla="*/ 591042715 w 5409"/>
              <a:gd name="T27" fmla="*/ 236971618 h 4286"/>
              <a:gd name="T28" fmla="*/ 603198580 w 5409"/>
              <a:gd name="T29" fmla="*/ 277850391 h 4286"/>
              <a:gd name="T30" fmla="*/ 622920560 w 5409"/>
              <a:gd name="T31" fmla="*/ 285158780 h 4286"/>
              <a:gd name="T32" fmla="*/ 638053142 w 5409"/>
              <a:gd name="T33" fmla="*/ 273266902 h 4286"/>
              <a:gd name="T34" fmla="*/ 632223328 w 5409"/>
              <a:gd name="T35" fmla="*/ 230901819 h 4286"/>
              <a:gd name="T36" fmla="*/ 599229390 w 5409"/>
              <a:gd name="T37" fmla="*/ 157816168 h 4286"/>
              <a:gd name="T38" fmla="*/ 549986073 w 5409"/>
              <a:gd name="T39" fmla="*/ 100214308 h 4286"/>
              <a:gd name="T40" fmla="*/ 515999662 w 5409"/>
              <a:gd name="T41" fmla="*/ 64290954 h 4286"/>
              <a:gd name="T42" fmla="*/ 497517745 w 5409"/>
              <a:gd name="T43" fmla="*/ 39763690 h 4286"/>
              <a:gd name="T44" fmla="*/ 426319911 w 5409"/>
              <a:gd name="T45" fmla="*/ 12387315 h 4286"/>
              <a:gd name="T46" fmla="*/ 322003464 w 5409"/>
              <a:gd name="T47" fmla="*/ 0 h 4286"/>
              <a:gd name="T48" fmla="*/ 209004456 w 5409"/>
              <a:gd name="T49" fmla="*/ 20191493 h 4286"/>
              <a:gd name="T50" fmla="*/ 165715277 w 5409"/>
              <a:gd name="T51" fmla="*/ 39268253 h 4286"/>
              <a:gd name="T52" fmla="*/ 148846043 w 5409"/>
              <a:gd name="T53" fmla="*/ 64910249 h 4286"/>
              <a:gd name="T54" fmla="*/ 110270233 w 5409"/>
              <a:gd name="T55" fmla="*/ 103434996 h 4286"/>
              <a:gd name="T56" fmla="*/ 62391303 w 5409"/>
              <a:gd name="T57" fmla="*/ 164133684 h 4286"/>
              <a:gd name="T58" fmla="*/ 32125788 w 5409"/>
              <a:gd name="T59" fmla="*/ 241555107 h 4286"/>
              <a:gd name="T60" fmla="*/ 30141192 w 5409"/>
              <a:gd name="T61" fmla="*/ 279088982 h 4286"/>
              <a:gd name="T62" fmla="*/ 46762485 w 5409"/>
              <a:gd name="T63" fmla="*/ 289122975 h 4286"/>
              <a:gd name="T64" fmla="*/ 65368372 w 5409"/>
              <a:gd name="T65" fmla="*/ 279336700 h 4286"/>
              <a:gd name="T66" fmla="*/ 77399914 w 5409"/>
              <a:gd name="T67" fmla="*/ 232264621 h 4286"/>
              <a:gd name="T68" fmla="*/ 106920899 w 5409"/>
              <a:gd name="T69" fmla="*/ 170575060 h 4286"/>
              <a:gd name="T70" fmla="*/ 150086459 w 5409"/>
              <a:gd name="T71" fmla="*/ 122883334 h 4286"/>
              <a:gd name="T72" fmla="*/ 182708483 w 5409"/>
              <a:gd name="T73" fmla="*/ 113840566 h 4286"/>
              <a:gd name="T74" fmla="*/ 207516098 w 5409"/>
              <a:gd name="T75" fmla="*/ 110000583 h 4286"/>
              <a:gd name="T76" fmla="*/ 633215801 w 5409"/>
              <a:gd name="T77" fmla="*/ 506646254 h 4286"/>
              <a:gd name="T78" fmla="*/ 657031295 w 5409"/>
              <a:gd name="T79" fmla="*/ 491409829 h 4286"/>
              <a:gd name="T80" fmla="*/ 669930987 w 5409"/>
              <a:gd name="T81" fmla="*/ 466263269 h 4286"/>
              <a:gd name="T82" fmla="*/ 669186808 w 5409"/>
              <a:gd name="T83" fmla="*/ 345981328 h 4286"/>
              <a:gd name="T84" fmla="*/ 655294642 w 5409"/>
              <a:gd name="T85" fmla="*/ 321577923 h 4286"/>
              <a:gd name="T86" fmla="*/ 630610998 w 5409"/>
              <a:gd name="T87" fmla="*/ 307580088 h 4286"/>
              <a:gd name="T88" fmla="*/ 558544662 w 5409"/>
              <a:gd name="T89" fmla="*/ 286150005 h 4286"/>
              <a:gd name="T90" fmla="*/ 575165954 w 5409"/>
              <a:gd name="T91" fmla="*/ 304359400 h 4286"/>
              <a:gd name="T92" fmla="*/ 570204290 w 5409"/>
              <a:gd name="T93" fmla="*/ 522006891 h 4286"/>
              <a:gd name="T94" fmla="*/ 517860286 w 5409"/>
              <a:gd name="T95" fmla="*/ 530925800 h 4286"/>
              <a:gd name="T96" fmla="*/ 496525624 w 5409"/>
              <a:gd name="T97" fmla="*/ 518166908 h 4286"/>
              <a:gd name="T98" fmla="*/ 495533150 w 5409"/>
              <a:gd name="T99" fmla="*/ 299776263 h 4286"/>
              <a:gd name="T100" fmla="*/ 515379454 w 5409"/>
              <a:gd name="T101" fmla="*/ 285034921 h 4286"/>
              <a:gd name="T102" fmla="*/ 45522069 w 5409"/>
              <a:gd name="T103" fmla="*/ 508504492 h 4286"/>
              <a:gd name="T104" fmla="*/ 19598009 w 5409"/>
              <a:gd name="T105" fmla="*/ 496736473 h 4286"/>
              <a:gd name="T106" fmla="*/ 3348982 w 5409"/>
              <a:gd name="T107" fmla="*/ 473819729 h 4286"/>
              <a:gd name="T108" fmla="*/ 247942 w 5409"/>
              <a:gd name="T109" fmla="*/ 354033223 h 4286"/>
              <a:gd name="T110" fmla="*/ 10667155 w 5409"/>
              <a:gd name="T111" fmla="*/ 327400003 h 4286"/>
              <a:gd name="T112" fmla="*/ 32870319 w 5409"/>
              <a:gd name="T113" fmla="*/ 310057621 h 4286"/>
              <a:gd name="T114" fmla="*/ 50607704 w 5409"/>
              <a:gd name="T115" fmla="*/ 325046329 h 4286"/>
              <a:gd name="T116" fmla="*/ 23939465 w 5409"/>
              <a:gd name="T117" fmla="*/ 339292234 h 4286"/>
              <a:gd name="T118" fmla="*/ 34978885 w 5409"/>
              <a:gd name="T119" fmla="*/ 443098807 h 4286"/>
              <a:gd name="T120" fmla="*/ 40312463 w 5409"/>
              <a:gd name="T121" fmla="*/ 351927267 h 428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5409" h="4286">
                <a:moveTo>
                  <a:pt x="965" y="2300"/>
                </a:moveTo>
                <a:lnTo>
                  <a:pt x="1234" y="2300"/>
                </a:lnTo>
                <a:lnTo>
                  <a:pt x="1254" y="2301"/>
                </a:lnTo>
                <a:lnTo>
                  <a:pt x="1274" y="2305"/>
                </a:lnTo>
                <a:lnTo>
                  <a:pt x="1292" y="2310"/>
                </a:lnTo>
                <a:lnTo>
                  <a:pt x="1310" y="2316"/>
                </a:lnTo>
                <a:lnTo>
                  <a:pt x="1327" y="2325"/>
                </a:lnTo>
                <a:lnTo>
                  <a:pt x="1343" y="2335"/>
                </a:lnTo>
                <a:lnTo>
                  <a:pt x="1358" y="2345"/>
                </a:lnTo>
                <a:lnTo>
                  <a:pt x="1372" y="2358"/>
                </a:lnTo>
                <a:lnTo>
                  <a:pt x="1385" y="2372"/>
                </a:lnTo>
                <a:lnTo>
                  <a:pt x="1396" y="2387"/>
                </a:lnTo>
                <a:lnTo>
                  <a:pt x="1406" y="2403"/>
                </a:lnTo>
                <a:lnTo>
                  <a:pt x="1414" y="2420"/>
                </a:lnTo>
                <a:lnTo>
                  <a:pt x="1421" y="2439"/>
                </a:lnTo>
                <a:lnTo>
                  <a:pt x="1426" y="2457"/>
                </a:lnTo>
                <a:lnTo>
                  <a:pt x="1429" y="2477"/>
                </a:lnTo>
                <a:lnTo>
                  <a:pt x="1430" y="2496"/>
                </a:lnTo>
                <a:lnTo>
                  <a:pt x="1430" y="4090"/>
                </a:lnTo>
                <a:lnTo>
                  <a:pt x="1429" y="4109"/>
                </a:lnTo>
                <a:lnTo>
                  <a:pt x="1426" y="4128"/>
                </a:lnTo>
                <a:lnTo>
                  <a:pt x="1421" y="4147"/>
                </a:lnTo>
                <a:lnTo>
                  <a:pt x="1414" y="4166"/>
                </a:lnTo>
                <a:lnTo>
                  <a:pt x="1406" y="4183"/>
                </a:lnTo>
                <a:lnTo>
                  <a:pt x="1396" y="4199"/>
                </a:lnTo>
                <a:lnTo>
                  <a:pt x="1385" y="4214"/>
                </a:lnTo>
                <a:lnTo>
                  <a:pt x="1372" y="4228"/>
                </a:lnTo>
                <a:lnTo>
                  <a:pt x="1358" y="4241"/>
                </a:lnTo>
                <a:lnTo>
                  <a:pt x="1343" y="4251"/>
                </a:lnTo>
                <a:lnTo>
                  <a:pt x="1327" y="4261"/>
                </a:lnTo>
                <a:lnTo>
                  <a:pt x="1310" y="4270"/>
                </a:lnTo>
                <a:lnTo>
                  <a:pt x="1292" y="4276"/>
                </a:lnTo>
                <a:lnTo>
                  <a:pt x="1274" y="4281"/>
                </a:lnTo>
                <a:lnTo>
                  <a:pt x="1254" y="4285"/>
                </a:lnTo>
                <a:lnTo>
                  <a:pt x="1234" y="4286"/>
                </a:lnTo>
                <a:lnTo>
                  <a:pt x="965" y="4286"/>
                </a:lnTo>
                <a:lnTo>
                  <a:pt x="944" y="4285"/>
                </a:lnTo>
                <a:lnTo>
                  <a:pt x="925" y="4281"/>
                </a:lnTo>
                <a:lnTo>
                  <a:pt x="906" y="4276"/>
                </a:lnTo>
                <a:lnTo>
                  <a:pt x="888" y="4270"/>
                </a:lnTo>
                <a:lnTo>
                  <a:pt x="872" y="4261"/>
                </a:lnTo>
                <a:lnTo>
                  <a:pt x="854" y="4251"/>
                </a:lnTo>
                <a:lnTo>
                  <a:pt x="839" y="4241"/>
                </a:lnTo>
                <a:lnTo>
                  <a:pt x="825" y="4228"/>
                </a:lnTo>
                <a:lnTo>
                  <a:pt x="814" y="4214"/>
                </a:lnTo>
                <a:lnTo>
                  <a:pt x="802" y="4199"/>
                </a:lnTo>
                <a:lnTo>
                  <a:pt x="792" y="4183"/>
                </a:lnTo>
                <a:lnTo>
                  <a:pt x="784" y="4166"/>
                </a:lnTo>
                <a:lnTo>
                  <a:pt x="777" y="4147"/>
                </a:lnTo>
                <a:lnTo>
                  <a:pt x="773" y="4128"/>
                </a:lnTo>
                <a:lnTo>
                  <a:pt x="770" y="4109"/>
                </a:lnTo>
                <a:lnTo>
                  <a:pt x="769" y="4090"/>
                </a:lnTo>
                <a:lnTo>
                  <a:pt x="769" y="2496"/>
                </a:lnTo>
                <a:lnTo>
                  <a:pt x="770" y="2477"/>
                </a:lnTo>
                <a:lnTo>
                  <a:pt x="773" y="2457"/>
                </a:lnTo>
                <a:lnTo>
                  <a:pt x="777" y="2439"/>
                </a:lnTo>
                <a:lnTo>
                  <a:pt x="784" y="2420"/>
                </a:lnTo>
                <a:lnTo>
                  <a:pt x="792" y="2403"/>
                </a:lnTo>
                <a:lnTo>
                  <a:pt x="802" y="2387"/>
                </a:lnTo>
                <a:lnTo>
                  <a:pt x="814" y="2372"/>
                </a:lnTo>
                <a:lnTo>
                  <a:pt x="825" y="2358"/>
                </a:lnTo>
                <a:lnTo>
                  <a:pt x="839" y="2345"/>
                </a:lnTo>
                <a:lnTo>
                  <a:pt x="854" y="2335"/>
                </a:lnTo>
                <a:lnTo>
                  <a:pt x="872" y="2325"/>
                </a:lnTo>
                <a:lnTo>
                  <a:pt x="888" y="2316"/>
                </a:lnTo>
                <a:lnTo>
                  <a:pt x="906" y="2310"/>
                </a:lnTo>
                <a:lnTo>
                  <a:pt x="925" y="2305"/>
                </a:lnTo>
                <a:lnTo>
                  <a:pt x="944" y="2301"/>
                </a:lnTo>
                <a:lnTo>
                  <a:pt x="965" y="2300"/>
                </a:lnTo>
                <a:close/>
                <a:moveTo>
                  <a:pt x="1673" y="888"/>
                </a:moveTo>
                <a:lnTo>
                  <a:pt x="1673" y="888"/>
                </a:lnTo>
                <a:lnTo>
                  <a:pt x="1731" y="862"/>
                </a:lnTo>
                <a:lnTo>
                  <a:pt x="1790" y="835"/>
                </a:lnTo>
                <a:lnTo>
                  <a:pt x="1850" y="811"/>
                </a:lnTo>
                <a:lnTo>
                  <a:pt x="1911" y="789"/>
                </a:lnTo>
                <a:lnTo>
                  <a:pt x="1972" y="768"/>
                </a:lnTo>
                <a:lnTo>
                  <a:pt x="2035" y="749"/>
                </a:lnTo>
                <a:lnTo>
                  <a:pt x="2097" y="733"/>
                </a:lnTo>
                <a:lnTo>
                  <a:pt x="2160" y="718"/>
                </a:lnTo>
                <a:lnTo>
                  <a:pt x="2223" y="704"/>
                </a:lnTo>
                <a:lnTo>
                  <a:pt x="2288" y="693"/>
                </a:lnTo>
                <a:lnTo>
                  <a:pt x="2352" y="684"/>
                </a:lnTo>
                <a:lnTo>
                  <a:pt x="2417" y="676"/>
                </a:lnTo>
                <a:lnTo>
                  <a:pt x="2482" y="670"/>
                </a:lnTo>
                <a:lnTo>
                  <a:pt x="2547" y="665"/>
                </a:lnTo>
                <a:lnTo>
                  <a:pt x="2612" y="663"/>
                </a:lnTo>
                <a:lnTo>
                  <a:pt x="2678" y="663"/>
                </a:lnTo>
                <a:lnTo>
                  <a:pt x="2744" y="664"/>
                </a:lnTo>
                <a:lnTo>
                  <a:pt x="2810" y="668"/>
                </a:lnTo>
                <a:lnTo>
                  <a:pt x="2875" y="673"/>
                </a:lnTo>
                <a:lnTo>
                  <a:pt x="2940" y="679"/>
                </a:lnTo>
                <a:lnTo>
                  <a:pt x="3006" y="688"/>
                </a:lnTo>
                <a:lnTo>
                  <a:pt x="3071" y="699"/>
                </a:lnTo>
                <a:lnTo>
                  <a:pt x="3136" y="711"/>
                </a:lnTo>
                <a:lnTo>
                  <a:pt x="3200" y="725"/>
                </a:lnTo>
                <a:lnTo>
                  <a:pt x="3263" y="742"/>
                </a:lnTo>
                <a:lnTo>
                  <a:pt x="3326" y="759"/>
                </a:lnTo>
                <a:lnTo>
                  <a:pt x="3389" y="778"/>
                </a:lnTo>
                <a:lnTo>
                  <a:pt x="3451" y="799"/>
                </a:lnTo>
                <a:lnTo>
                  <a:pt x="3512" y="823"/>
                </a:lnTo>
                <a:lnTo>
                  <a:pt x="3573" y="848"/>
                </a:lnTo>
                <a:lnTo>
                  <a:pt x="3632" y="874"/>
                </a:lnTo>
                <a:lnTo>
                  <a:pt x="3691" y="903"/>
                </a:lnTo>
                <a:lnTo>
                  <a:pt x="3710" y="912"/>
                </a:lnTo>
                <a:lnTo>
                  <a:pt x="3729" y="921"/>
                </a:lnTo>
                <a:lnTo>
                  <a:pt x="3750" y="927"/>
                </a:lnTo>
                <a:lnTo>
                  <a:pt x="3770" y="931"/>
                </a:lnTo>
                <a:lnTo>
                  <a:pt x="3791" y="936"/>
                </a:lnTo>
                <a:lnTo>
                  <a:pt x="3811" y="938"/>
                </a:lnTo>
                <a:lnTo>
                  <a:pt x="3831" y="939"/>
                </a:lnTo>
                <a:lnTo>
                  <a:pt x="3852" y="939"/>
                </a:lnTo>
                <a:lnTo>
                  <a:pt x="3871" y="938"/>
                </a:lnTo>
                <a:lnTo>
                  <a:pt x="3891" y="936"/>
                </a:lnTo>
                <a:lnTo>
                  <a:pt x="3911" y="931"/>
                </a:lnTo>
                <a:lnTo>
                  <a:pt x="3931" y="927"/>
                </a:lnTo>
                <a:lnTo>
                  <a:pt x="3949" y="921"/>
                </a:lnTo>
                <a:lnTo>
                  <a:pt x="3968" y="913"/>
                </a:lnTo>
                <a:lnTo>
                  <a:pt x="3987" y="904"/>
                </a:lnTo>
                <a:lnTo>
                  <a:pt x="4005" y="896"/>
                </a:lnTo>
                <a:lnTo>
                  <a:pt x="4042" y="922"/>
                </a:lnTo>
                <a:lnTo>
                  <a:pt x="4080" y="949"/>
                </a:lnTo>
                <a:lnTo>
                  <a:pt x="4116" y="977"/>
                </a:lnTo>
                <a:lnTo>
                  <a:pt x="4153" y="1007"/>
                </a:lnTo>
                <a:lnTo>
                  <a:pt x="4188" y="1037"/>
                </a:lnTo>
                <a:lnTo>
                  <a:pt x="4224" y="1067"/>
                </a:lnTo>
                <a:lnTo>
                  <a:pt x="4258" y="1100"/>
                </a:lnTo>
                <a:lnTo>
                  <a:pt x="4291" y="1132"/>
                </a:lnTo>
                <a:lnTo>
                  <a:pt x="4323" y="1166"/>
                </a:lnTo>
                <a:lnTo>
                  <a:pt x="4355" y="1200"/>
                </a:lnTo>
                <a:lnTo>
                  <a:pt x="4387" y="1235"/>
                </a:lnTo>
                <a:lnTo>
                  <a:pt x="4418" y="1271"/>
                </a:lnTo>
                <a:lnTo>
                  <a:pt x="4447" y="1308"/>
                </a:lnTo>
                <a:lnTo>
                  <a:pt x="4476" y="1345"/>
                </a:lnTo>
                <a:lnTo>
                  <a:pt x="4503" y="1384"/>
                </a:lnTo>
                <a:lnTo>
                  <a:pt x="4530" y="1423"/>
                </a:lnTo>
                <a:lnTo>
                  <a:pt x="4557" y="1464"/>
                </a:lnTo>
                <a:lnTo>
                  <a:pt x="4582" y="1505"/>
                </a:lnTo>
                <a:lnTo>
                  <a:pt x="4606" y="1547"/>
                </a:lnTo>
                <a:lnTo>
                  <a:pt x="4630" y="1590"/>
                </a:lnTo>
                <a:lnTo>
                  <a:pt x="4652" y="1633"/>
                </a:lnTo>
                <a:lnTo>
                  <a:pt x="4674" y="1677"/>
                </a:lnTo>
                <a:lnTo>
                  <a:pt x="4694" y="1724"/>
                </a:lnTo>
                <a:lnTo>
                  <a:pt x="4714" y="1770"/>
                </a:lnTo>
                <a:lnTo>
                  <a:pt x="4732" y="1817"/>
                </a:lnTo>
                <a:lnTo>
                  <a:pt x="4749" y="1864"/>
                </a:lnTo>
                <a:lnTo>
                  <a:pt x="4765" y="1913"/>
                </a:lnTo>
                <a:lnTo>
                  <a:pt x="4780" y="1963"/>
                </a:lnTo>
                <a:lnTo>
                  <a:pt x="4794" y="2013"/>
                </a:lnTo>
                <a:lnTo>
                  <a:pt x="4807" y="2064"/>
                </a:lnTo>
                <a:lnTo>
                  <a:pt x="4819" y="2117"/>
                </a:lnTo>
                <a:lnTo>
                  <a:pt x="4828" y="2170"/>
                </a:lnTo>
                <a:lnTo>
                  <a:pt x="4832" y="2186"/>
                </a:lnTo>
                <a:lnTo>
                  <a:pt x="4838" y="2202"/>
                </a:lnTo>
                <a:lnTo>
                  <a:pt x="4845" y="2217"/>
                </a:lnTo>
                <a:lnTo>
                  <a:pt x="4853" y="2231"/>
                </a:lnTo>
                <a:lnTo>
                  <a:pt x="4863" y="2243"/>
                </a:lnTo>
                <a:lnTo>
                  <a:pt x="4873" y="2255"/>
                </a:lnTo>
                <a:lnTo>
                  <a:pt x="4885" y="2266"/>
                </a:lnTo>
                <a:lnTo>
                  <a:pt x="4898" y="2276"/>
                </a:lnTo>
                <a:lnTo>
                  <a:pt x="4911" y="2284"/>
                </a:lnTo>
                <a:lnTo>
                  <a:pt x="4926" y="2292"/>
                </a:lnTo>
                <a:lnTo>
                  <a:pt x="4941" y="2297"/>
                </a:lnTo>
                <a:lnTo>
                  <a:pt x="4956" y="2301"/>
                </a:lnTo>
                <a:lnTo>
                  <a:pt x="4972" y="2305"/>
                </a:lnTo>
                <a:lnTo>
                  <a:pt x="4989" y="2306"/>
                </a:lnTo>
                <a:lnTo>
                  <a:pt x="5005" y="2305"/>
                </a:lnTo>
                <a:lnTo>
                  <a:pt x="5022" y="2302"/>
                </a:lnTo>
                <a:lnTo>
                  <a:pt x="5038" y="2299"/>
                </a:lnTo>
                <a:lnTo>
                  <a:pt x="5054" y="2294"/>
                </a:lnTo>
                <a:lnTo>
                  <a:pt x="5069" y="2286"/>
                </a:lnTo>
                <a:lnTo>
                  <a:pt x="5083" y="2278"/>
                </a:lnTo>
                <a:lnTo>
                  <a:pt x="5096" y="2268"/>
                </a:lnTo>
                <a:lnTo>
                  <a:pt x="5108" y="2258"/>
                </a:lnTo>
                <a:lnTo>
                  <a:pt x="5119" y="2247"/>
                </a:lnTo>
                <a:lnTo>
                  <a:pt x="5128" y="2234"/>
                </a:lnTo>
                <a:lnTo>
                  <a:pt x="5137" y="2220"/>
                </a:lnTo>
                <a:lnTo>
                  <a:pt x="5144" y="2206"/>
                </a:lnTo>
                <a:lnTo>
                  <a:pt x="5150" y="2191"/>
                </a:lnTo>
                <a:lnTo>
                  <a:pt x="5154" y="2175"/>
                </a:lnTo>
                <a:lnTo>
                  <a:pt x="5157" y="2159"/>
                </a:lnTo>
                <a:lnTo>
                  <a:pt x="5158" y="2143"/>
                </a:lnTo>
                <a:lnTo>
                  <a:pt x="5157" y="2126"/>
                </a:lnTo>
                <a:lnTo>
                  <a:pt x="5155" y="2109"/>
                </a:lnTo>
                <a:lnTo>
                  <a:pt x="5143" y="2046"/>
                </a:lnTo>
                <a:lnTo>
                  <a:pt x="5129" y="1985"/>
                </a:lnTo>
                <a:lnTo>
                  <a:pt x="5114" y="1924"/>
                </a:lnTo>
                <a:lnTo>
                  <a:pt x="5097" y="1864"/>
                </a:lnTo>
                <a:lnTo>
                  <a:pt x="5079" y="1805"/>
                </a:lnTo>
                <a:lnTo>
                  <a:pt x="5060" y="1748"/>
                </a:lnTo>
                <a:lnTo>
                  <a:pt x="5039" y="1691"/>
                </a:lnTo>
                <a:lnTo>
                  <a:pt x="5018" y="1636"/>
                </a:lnTo>
                <a:lnTo>
                  <a:pt x="4994" y="1581"/>
                </a:lnTo>
                <a:lnTo>
                  <a:pt x="4971" y="1527"/>
                </a:lnTo>
                <a:lnTo>
                  <a:pt x="4945" y="1475"/>
                </a:lnTo>
                <a:lnTo>
                  <a:pt x="4918" y="1423"/>
                </a:lnTo>
                <a:lnTo>
                  <a:pt x="4890" y="1373"/>
                </a:lnTo>
                <a:lnTo>
                  <a:pt x="4861" y="1324"/>
                </a:lnTo>
                <a:lnTo>
                  <a:pt x="4831" y="1274"/>
                </a:lnTo>
                <a:lnTo>
                  <a:pt x="4800" y="1227"/>
                </a:lnTo>
                <a:lnTo>
                  <a:pt x="4767" y="1181"/>
                </a:lnTo>
                <a:lnTo>
                  <a:pt x="4734" y="1135"/>
                </a:lnTo>
                <a:lnTo>
                  <a:pt x="4700" y="1091"/>
                </a:lnTo>
                <a:lnTo>
                  <a:pt x="4665" y="1048"/>
                </a:lnTo>
                <a:lnTo>
                  <a:pt x="4629" y="1005"/>
                </a:lnTo>
                <a:lnTo>
                  <a:pt x="4591" y="965"/>
                </a:lnTo>
                <a:lnTo>
                  <a:pt x="4553" y="924"/>
                </a:lnTo>
                <a:lnTo>
                  <a:pt x="4514" y="884"/>
                </a:lnTo>
                <a:lnTo>
                  <a:pt x="4474" y="847"/>
                </a:lnTo>
                <a:lnTo>
                  <a:pt x="4434" y="809"/>
                </a:lnTo>
                <a:lnTo>
                  <a:pt x="4392" y="773"/>
                </a:lnTo>
                <a:lnTo>
                  <a:pt x="4350" y="738"/>
                </a:lnTo>
                <a:lnTo>
                  <a:pt x="4306" y="704"/>
                </a:lnTo>
                <a:lnTo>
                  <a:pt x="4262" y="671"/>
                </a:lnTo>
                <a:lnTo>
                  <a:pt x="4218" y="639"/>
                </a:lnTo>
                <a:lnTo>
                  <a:pt x="4172" y="608"/>
                </a:lnTo>
                <a:lnTo>
                  <a:pt x="4172" y="585"/>
                </a:lnTo>
                <a:lnTo>
                  <a:pt x="4170" y="562"/>
                </a:lnTo>
                <a:lnTo>
                  <a:pt x="4166" y="540"/>
                </a:lnTo>
                <a:lnTo>
                  <a:pt x="4160" y="519"/>
                </a:lnTo>
                <a:lnTo>
                  <a:pt x="4154" y="496"/>
                </a:lnTo>
                <a:lnTo>
                  <a:pt x="4145" y="476"/>
                </a:lnTo>
                <a:lnTo>
                  <a:pt x="4136" y="455"/>
                </a:lnTo>
                <a:lnTo>
                  <a:pt x="4125" y="435"/>
                </a:lnTo>
                <a:lnTo>
                  <a:pt x="4113" y="416"/>
                </a:lnTo>
                <a:lnTo>
                  <a:pt x="4099" y="397"/>
                </a:lnTo>
                <a:lnTo>
                  <a:pt x="4084" y="380"/>
                </a:lnTo>
                <a:lnTo>
                  <a:pt x="4068" y="364"/>
                </a:lnTo>
                <a:lnTo>
                  <a:pt x="4050" y="348"/>
                </a:lnTo>
                <a:lnTo>
                  <a:pt x="4032" y="334"/>
                </a:lnTo>
                <a:lnTo>
                  <a:pt x="4011" y="321"/>
                </a:lnTo>
                <a:lnTo>
                  <a:pt x="3990" y="309"/>
                </a:lnTo>
                <a:lnTo>
                  <a:pt x="3952" y="291"/>
                </a:lnTo>
                <a:lnTo>
                  <a:pt x="3914" y="273"/>
                </a:lnTo>
                <a:lnTo>
                  <a:pt x="3876" y="255"/>
                </a:lnTo>
                <a:lnTo>
                  <a:pt x="3838" y="238"/>
                </a:lnTo>
                <a:lnTo>
                  <a:pt x="3759" y="205"/>
                </a:lnTo>
                <a:lnTo>
                  <a:pt x="3680" y="175"/>
                </a:lnTo>
                <a:lnTo>
                  <a:pt x="3600" y="149"/>
                </a:lnTo>
                <a:lnTo>
                  <a:pt x="3519" y="123"/>
                </a:lnTo>
                <a:lnTo>
                  <a:pt x="3437" y="100"/>
                </a:lnTo>
                <a:lnTo>
                  <a:pt x="3355" y="79"/>
                </a:lnTo>
                <a:lnTo>
                  <a:pt x="3272" y="61"/>
                </a:lnTo>
                <a:lnTo>
                  <a:pt x="3188" y="46"/>
                </a:lnTo>
                <a:lnTo>
                  <a:pt x="3104" y="32"/>
                </a:lnTo>
                <a:lnTo>
                  <a:pt x="3020" y="21"/>
                </a:lnTo>
                <a:lnTo>
                  <a:pt x="2935" y="11"/>
                </a:lnTo>
                <a:lnTo>
                  <a:pt x="2850" y="5"/>
                </a:lnTo>
                <a:lnTo>
                  <a:pt x="2766" y="1"/>
                </a:lnTo>
                <a:lnTo>
                  <a:pt x="2681" y="0"/>
                </a:lnTo>
                <a:lnTo>
                  <a:pt x="2596" y="0"/>
                </a:lnTo>
                <a:lnTo>
                  <a:pt x="2511" y="3"/>
                </a:lnTo>
                <a:lnTo>
                  <a:pt x="2427" y="8"/>
                </a:lnTo>
                <a:lnTo>
                  <a:pt x="2342" y="16"/>
                </a:lnTo>
                <a:lnTo>
                  <a:pt x="2258" y="25"/>
                </a:lnTo>
                <a:lnTo>
                  <a:pt x="2174" y="38"/>
                </a:lnTo>
                <a:lnTo>
                  <a:pt x="2091" y="53"/>
                </a:lnTo>
                <a:lnTo>
                  <a:pt x="2009" y="70"/>
                </a:lnTo>
                <a:lnTo>
                  <a:pt x="1926" y="90"/>
                </a:lnTo>
                <a:lnTo>
                  <a:pt x="1845" y="111"/>
                </a:lnTo>
                <a:lnTo>
                  <a:pt x="1764" y="136"/>
                </a:lnTo>
                <a:lnTo>
                  <a:pt x="1685" y="163"/>
                </a:lnTo>
                <a:lnTo>
                  <a:pt x="1645" y="177"/>
                </a:lnTo>
                <a:lnTo>
                  <a:pt x="1607" y="192"/>
                </a:lnTo>
                <a:lnTo>
                  <a:pt x="1567" y="207"/>
                </a:lnTo>
                <a:lnTo>
                  <a:pt x="1529" y="223"/>
                </a:lnTo>
                <a:lnTo>
                  <a:pt x="1490" y="240"/>
                </a:lnTo>
                <a:lnTo>
                  <a:pt x="1453" y="257"/>
                </a:lnTo>
                <a:lnTo>
                  <a:pt x="1415" y="274"/>
                </a:lnTo>
                <a:lnTo>
                  <a:pt x="1377" y="292"/>
                </a:lnTo>
                <a:lnTo>
                  <a:pt x="1356" y="304"/>
                </a:lnTo>
                <a:lnTo>
                  <a:pt x="1336" y="317"/>
                </a:lnTo>
                <a:lnTo>
                  <a:pt x="1316" y="331"/>
                </a:lnTo>
                <a:lnTo>
                  <a:pt x="1298" y="347"/>
                </a:lnTo>
                <a:lnTo>
                  <a:pt x="1282" y="363"/>
                </a:lnTo>
                <a:lnTo>
                  <a:pt x="1267" y="380"/>
                </a:lnTo>
                <a:lnTo>
                  <a:pt x="1253" y="398"/>
                </a:lnTo>
                <a:lnTo>
                  <a:pt x="1240" y="418"/>
                </a:lnTo>
                <a:lnTo>
                  <a:pt x="1230" y="438"/>
                </a:lnTo>
                <a:lnTo>
                  <a:pt x="1220" y="458"/>
                </a:lnTo>
                <a:lnTo>
                  <a:pt x="1211" y="480"/>
                </a:lnTo>
                <a:lnTo>
                  <a:pt x="1205" y="501"/>
                </a:lnTo>
                <a:lnTo>
                  <a:pt x="1200" y="524"/>
                </a:lnTo>
                <a:lnTo>
                  <a:pt x="1195" y="546"/>
                </a:lnTo>
                <a:lnTo>
                  <a:pt x="1193" y="569"/>
                </a:lnTo>
                <a:lnTo>
                  <a:pt x="1192" y="591"/>
                </a:lnTo>
                <a:lnTo>
                  <a:pt x="1147" y="624"/>
                </a:lnTo>
                <a:lnTo>
                  <a:pt x="1102" y="656"/>
                </a:lnTo>
                <a:lnTo>
                  <a:pt x="1057" y="689"/>
                </a:lnTo>
                <a:lnTo>
                  <a:pt x="1014" y="724"/>
                </a:lnTo>
                <a:lnTo>
                  <a:pt x="971" y="760"/>
                </a:lnTo>
                <a:lnTo>
                  <a:pt x="929" y="796"/>
                </a:lnTo>
                <a:lnTo>
                  <a:pt x="889" y="835"/>
                </a:lnTo>
                <a:lnTo>
                  <a:pt x="849" y="873"/>
                </a:lnTo>
                <a:lnTo>
                  <a:pt x="809" y="913"/>
                </a:lnTo>
                <a:lnTo>
                  <a:pt x="771" y="955"/>
                </a:lnTo>
                <a:lnTo>
                  <a:pt x="734" y="997"/>
                </a:lnTo>
                <a:lnTo>
                  <a:pt x="698" y="1041"/>
                </a:lnTo>
                <a:lnTo>
                  <a:pt x="662" y="1085"/>
                </a:lnTo>
                <a:lnTo>
                  <a:pt x="628" y="1131"/>
                </a:lnTo>
                <a:lnTo>
                  <a:pt x="596" y="1178"/>
                </a:lnTo>
                <a:lnTo>
                  <a:pt x="564" y="1225"/>
                </a:lnTo>
                <a:lnTo>
                  <a:pt x="533" y="1274"/>
                </a:lnTo>
                <a:lnTo>
                  <a:pt x="503" y="1325"/>
                </a:lnTo>
                <a:lnTo>
                  <a:pt x="475" y="1376"/>
                </a:lnTo>
                <a:lnTo>
                  <a:pt x="447" y="1428"/>
                </a:lnTo>
                <a:lnTo>
                  <a:pt x="421" y="1481"/>
                </a:lnTo>
                <a:lnTo>
                  <a:pt x="397" y="1536"/>
                </a:lnTo>
                <a:lnTo>
                  <a:pt x="373" y="1592"/>
                </a:lnTo>
                <a:lnTo>
                  <a:pt x="351" y="1648"/>
                </a:lnTo>
                <a:lnTo>
                  <a:pt x="329" y="1706"/>
                </a:lnTo>
                <a:lnTo>
                  <a:pt x="310" y="1765"/>
                </a:lnTo>
                <a:lnTo>
                  <a:pt x="292" y="1825"/>
                </a:lnTo>
                <a:lnTo>
                  <a:pt x="274" y="1886"/>
                </a:lnTo>
                <a:lnTo>
                  <a:pt x="259" y="1950"/>
                </a:lnTo>
                <a:lnTo>
                  <a:pt x="245" y="2013"/>
                </a:lnTo>
                <a:lnTo>
                  <a:pt x="233" y="2077"/>
                </a:lnTo>
                <a:lnTo>
                  <a:pt x="222" y="2143"/>
                </a:lnTo>
                <a:lnTo>
                  <a:pt x="220" y="2160"/>
                </a:lnTo>
                <a:lnTo>
                  <a:pt x="220" y="2177"/>
                </a:lnTo>
                <a:lnTo>
                  <a:pt x="222" y="2193"/>
                </a:lnTo>
                <a:lnTo>
                  <a:pt x="225" y="2209"/>
                </a:lnTo>
                <a:lnTo>
                  <a:pt x="229" y="2224"/>
                </a:lnTo>
                <a:lnTo>
                  <a:pt x="236" y="2239"/>
                </a:lnTo>
                <a:lnTo>
                  <a:pt x="243" y="2253"/>
                </a:lnTo>
                <a:lnTo>
                  <a:pt x="252" y="2266"/>
                </a:lnTo>
                <a:lnTo>
                  <a:pt x="262" y="2279"/>
                </a:lnTo>
                <a:lnTo>
                  <a:pt x="273" y="2290"/>
                </a:lnTo>
                <a:lnTo>
                  <a:pt x="285" y="2300"/>
                </a:lnTo>
                <a:lnTo>
                  <a:pt x="299" y="2310"/>
                </a:lnTo>
                <a:lnTo>
                  <a:pt x="313" y="2317"/>
                </a:lnTo>
                <a:lnTo>
                  <a:pt x="328" y="2324"/>
                </a:lnTo>
                <a:lnTo>
                  <a:pt x="344" y="2329"/>
                </a:lnTo>
                <a:lnTo>
                  <a:pt x="360" y="2332"/>
                </a:lnTo>
                <a:lnTo>
                  <a:pt x="377" y="2334"/>
                </a:lnTo>
                <a:lnTo>
                  <a:pt x="394" y="2334"/>
                </a:lnTo>
                <a:lnTo>
                  <a:pt x="411" y="2332"/>
                </a:lnTo>
                <a:lnTo>
                  <a:pt x="427" y="2329"/>
                </a:lnTo>
                <a:lnTo>
                  <a:pt x="442" y="2325"/>
                </a:lnTo>
                <a:lnTo>
                  <a:pt x="457" y="2319"/>
                </a:lnTo>
                <a:lnTo>
                  <a:pt x="471" y="2311"/>
                </a:lnTo>
                <a:lnTo>
                  <a:pt x="483" y="2302"/>
                </a:lnTo>
                <a:lnTo>
                  <a:pt x="496" y="2292"/>
                </a:lnTo>
                <a:lnTo>
                  <a:pt x="508" y="2281"/>
                </a:lnTo>
                <a:lnTo>
                  <a:pt x="518" y="2269"/>
                </a:lnTo>
                <a:lnTo>
                  <a:pt x="527" y="2255"/>
                </a:lnTo>
                <a:lnTo>
                  <a:pt x="535" y="2241"/>
                </a:lnTo>
                <a:lnTo>
                  <a:pt x="541" y="2226"/>
                </a:lnTo>
                <a:lnTo>
                  <a:pt x="547" y="2210"/>
                </a:lnTo>
                <a:lnTo>
                  <a:pt x="550" y="2194"/>
                </a:lnTo>
                <a:lnTo>
                  <a:pt x="560" y="2138"/>
                </a:lnTo>
                <a:lnTo>
                  <a:pt x="569" y="2084"/>
                </a:lnTo>
                <a:lnTo>
                  <a:pt x="581" y="2030"/>
                </a:lnTo>
                <a:lnTo>
                  <a:pt x="594" y="1978"/>
                </a:lnTo>
                <a:lnTo>
                  <a:pt x="609" y="1926"/>
                </a:lnTo>
                <a:lnTo>
                  <a:pt x="624" y="1875"/>
                </a:lnTo>
                <a:lnTo>
                  <a:pt x="640" y="1825"/>
                </a:lnTo>
                <a:lnTo>
                  <a:pt x="657" y="1776"/>
                </a:lnTo>
                <a:lnTo>
                  <a:pt x="676" y="1728"/>
                </a:lnTo>
                <a:lnTo>
                  <a:pt x="696" y="1681"/>
                </a:lnTo>
                <a:lnTo>
                  <a:pt x="717" y="1635"/>
                </a:lnTo>
                <a:lnTo>
                  <a:pt x="739" y="1590"/>
                </a:lnTo>
                <a:lnTo>
                  <a:pt x="761" y="1546"/>
                </a:lnTo>
                <a:lnTo>
                  <a:pt x="785" y="1502"/>
                </a:lnTo>
                <a:lnTo>
                  <a:pt x="809" y="1460"/>
                </a:lnTo>
                <a:lnTo>
                  <a:pt x="835" y="1418"/>
                </a:lnTo>
                <a:lnTo>
                  <a:pt x="862" y="1377"/>
                </a:lnTo>
                <a:lnTo>
                  <a:pt x="890" y="1338"/>
                </a:lnTo>
                <a:lnTo>
                  <a:pt x="918" y="1299"/>
                </a:lnTo>
                <a:lnTo>
                  <a:pt x="948" y="1261"/>
                </a:lnTo>
                <a:lnTo>
                  <a:pt x="978" y="1224"/>
                </a:lnTo>
                <a:lnTo>
                  <a:pt x="1009" y="1189"/>
                </a:lnTo>
                <a:lnTo>
                  <a:pt x="1041" y="1153"/>
                </a:lnTo>
                <a:lnTo>
                  <a:pt x="1073" y="1119"/>
                </a:lnTo>
                <a:lnTo>
                  <a:pt x="1106" y="1086"/>
                </a:lnTo>
                <a:lnTo>
                  <a:pt x="1141" y="1053"/>
                </a:lnTo>
                <a:lnTo>
                  <a:pt x="1175" y="1022"/>
                </a:lnTo>
                <a:lnTo>
                  <a:pt x="1210" y="992"/>
                </a:lnTo>
                <a:lnTo>
                  <a:pt x="1247" y="962"/>
                </a:lnTo>
                <a:lnTo>
                  <a:pt x="1284" y="934"/>
                </a:lnTo>
                <a:lnTo>
                  <a:pt x="1322" y="907"/>
                </a:lnTo>
                <a:lnTo>
                  <a:pt x="1359" y="880"/>
                </a:lnTo>
                <a:lnTo>
                  <a:pt x="1377" y="889"/>
                </a:lnTo>
                <a:lnTo>
                  <a:pt x="1396" y="897"/>
                </a:lnTo>
                <a:lnTo>
                  <a:pt x="1414" y="904"/>
                </a:lnTo>
                <a:lnTo>
                  <a:pt x="1433" y="911"/>
                </a:lnTo>
                <a:lnTo>
                  <a:pt x="1453" y="916"/>
                </a:lnTo>
                <a:lnTo>
                  <a:pt x="1473" y="919"/>
                </a:lnTo>
                <a:lnTo>
                  <a:pt x="1492" y="922"/>
                </a:lnTo>
                <a:lnTo>
                  <a:pt x="1513" y="924"/>
                </a:lnTo>
                <a:lnTo>
                  <a:pt x="1533" y="924"/>
                </a:lnTo>
                <a:lnTo>
                  <a:pt x="1553" y="923"/>
                </a:lnTo>
                <a:lnTo>
                  <a:pt x="1574" y="921"/>
                </a:lnTo>
                <a:lnTo>
                  <a:pt x="1594" y="916"/>
                </a:lnTo>
                <a:lnTo>
                  <a:pt x="1614" y="912"/>
                </a:lnTo>
                <a:lnTo>
                  <a:pt x="1635" y="906"/>
                </a:lnTo>
                <a:lnTo>
                  <a:pt x="1654" y="898"/>
                </a:lnTo>
                <a:lnTo>
                  <a:pt x="1673" y="888"/>
                </a:lnTo>
                <a:close/>
                <a:moveTo>
                  <a:pt x="4977" y="2469"/>
                </a:moveTo>
                <a:lnTo>
                  <a:pt x="4786" y="2469"/>
                </a:lnTo>
                <a:lnTo>
                  <a:pt x="4786" y="4109"/>
                </a:lnTo>
                <a:lnTo>
                  <a:pt x="4977" y="4109"/>
                </a:lnTo>
                <a:lnTo>
                  <a:pt x="4999" y="4109"/>
                </a:lnTo>
                <a:lnTo>
                  <a:pt x="5021" y="4107"/>
                </a:lnTo>
                <a:lnTo>
                  <a:pt x="5043" y="4105"/>
                </a:lnTo>
                <a:lnTo>
                  <a:pt x="5064" y="4100"/>
                </a:lnTo>
                <a:lnTo>
                  <a:pt x="5084" y="4095"/>
                </a:lnTo>
                <a:lnTo>
                  <a:pt x="5105" y="4090"/>
                </a:lnTo>
                <a:lnTo>
                  <a:pt x="5125" y="4083"/>
                </a:lnTo>
                <a:lnTo>
                  <a:pt x="5144" y="4075"/>
                </a:lnTo>
                <a:lnTo>
                  <a:pt x="5164" y="4066"/>
                </a:lnTo>
                <a:lnTo>
                  <a:pt x="5183" y="4056"/>
                </a:lnTo>
                <a:lnTo>
                  <a:pt x="5200" y="4047"/>
                </a:lnTo>
                <a:lnTo>
                  <a:pt x="5218" y="4035"/>
                </a:lnTo>
                <a:lnTo>
                  <a:pt x="5236" y="4023"/>
                </a:lnTo>
                <a:lnTo>
                  <a:pt x="5252" y="4010"/>
                </a:lnTo>
                <a:lnTo>
                  <a:pt x="5268" y="3996"/>
                </a:lnTo>
                <a:lnTo>
                  <a:pt x="5283" y="3982"/>
                </a:lnTo>
                <a:lnTo>
                  <a:pt x="5297" y="3967"/>
                </a:lnTo>
                <a:lnTo>
                  <a:pt x="5311" y="3951"/>
                </a:lnTo>
                <a:lnTo>
                  <a:pt x="5323" y="3935"/>
                </a:lnTo>
                <a:lnTo>
                  <a:pt x="5335" y="3918"/>
                </a:lnTo>
                <a:lnTo>
                  <a:pt x="5346" y="3901"/>
                </a:lnTo>
                <a:lnTo>
                  <a:pt x="5357" y="3883"/>
                </a:lnTo>
                <a:lnTo>
                  <a:pt x="5366" y="3863"/>
                </a:lnTo>
                <a:lnTo>
                  <a:pt x="5375" y="3845"/>
                </a:lnTo>
                <a:lnTo>
                  <a:pt x="5382" y="3825"/>
                </a:lnTo>
                <a:lnTo>
                  <a:pt x="5390" y="3805"/>
                </a:lnTo>
                <a:lnTo>
                  <a:pt x="5395" y="3784"/>
                </a:lnTo>
                <a:lnTo>
                  <a:pt x="5401" y="3764"/>
                </a:lnTo>
                <a:lnTo>
                  <a:pt x="5404" y="3742"/>
                </a:lnTo>
                <a:lnTo>
                  <a:pt x="5407" y="3721"/>
                </a:lnTo>
                <a:lnTo>
                  <a:pt x="5408" y="3699"/>
                </a:lnTo>
                <a:lnTo>
                  <a:pt x="5409" y="3677"/>
                </a:lnTo>
                <a:lnTo>
                  <a:pt x="5409" y="2902"/>
                </a:lnTo>
                <a:lnTo>
                  <a:pt x="5408" y="2879"/>
                </a:lnTo>
                <a:lnTo>
                  <a:pt x="5407" y="2858"/>
                </a:lnTo>
                <a:lnTo>
                  <a:pt x="5404" y="2836"/>
                </a:lnTo>
                <a:lnTo>
                  <a:pt x="5401" y="2815"/>
                </a:lnTo>
                <a:lnTo>
                  <a:pt x="5395" y="2793"/>
                </a:lnTo>
                <a:lnTo>
                  <a:pt x="5390" y="2773"/>
                </a:lnTo>
                <a:lnTo>
                  <a:pt x="5382" y="2754"/>
                </a:lnTo>
                <a:lnTo>
                  <a:pt x="5375" y="2733"/>
                </a:lnTo>
                <a:lnTo>
                  <a:pt x="5366" y="2714"/>
                </a:lnTo>
                <a:lnTo>
                  <a:pt x="5357" y="2696"/>
                </a:lnTo>
                <a:lnTo>
                  <a:pt x="5346" y="2678"/>
                </a:lnTo>
                <a:lnTo>
                  <a:pt x="5335" y="2661"/>
                </a:lnTo>
                <a:lnTo>
                  <a:pt x="5323" y="2643"/>
                </a:lnTo>
                <a:lnTo>
                  <a:pt x="5311" y="2627"/>
                </a:lnTo>
                <a:lnTo>
                  <a:pt x="5297" y="2611"/>
                </a:lnTo>
                <a:lnTo>
                  <a:pt x="5283" y="2596"/>
                </a:lnTo>
                <a:lnTo>
                  <a:pt x="5268" y="2582"/>
                </a:lnTo>
                <a:lnTo>
                  <a:pt x="5252" y="2568"/>
                </a:lnTo>
                <a:lnTo>
                  <a:pt x="5236" y="2555"/>
                </a:lnTo>
                <a:lnTo>
                  <a:pt x="5218" y="2544"/>
                </a:lnTo>
                <a:lnTo>
                  <a:pt x="5200" y="2532"/>
                </a:lnTo>
                <a:lnTo>
                  <a:pt x="5183" y="2521"/>
                </a:lnTo>
                <a:lnTo>
                  <a:pt x="5164" y="2511"/>
                </a:lnTo>
                <a:lnTo>
                  <a:pt x="5144" y="2503"/>
                </a:lnTo>
                <a:lnTo>
                  <a:pt x="5125" y="2495"/>
                </a:lnTo>
                <a:lnTo>
                  <a:pt x="5105" y="2489"/>
                </a:lnTo>
                <a:lnTo>
                  <a:pt x="5084" y="2483"/>
                </a:lnTo>
                <a:lnTo>
                  <a:pt x="5064" y="2478"/>
                </a:lnTo>
                <a:lnTo>
                  <a:pt x="5043" y="2474"/>
                </a:lnTo>
                <a:lnTo>
                  <a:pt x="5021" y="2472"/>
                </a:lnTo>
                <a:lnTo>
                  <a:pt x="4999" y="2470"/>
                </a:lnTo>
                <a:lnTo>
                  <a:pt x="4977" y="2469"/>
                </a:lnTo>
                <a:close/>
                <a:moveTo>
                  <a:pt x="4446" y="2300"/>
                </a:moveTo>
                <a:lnTo>
                  <a:pt x="4446" y="2300"/>
                </a:lnTo>
                <a:lnTo>
                  <a:pt x="4465" y="2301"/>
                </a:lnTo>
                <a:lnTo>
                  <a:pt x="4484" y="2305"/>
                </a:lnTo>
                <a:lnTo>
                  <a:pt x="4503" y="2310"/>
                </a:lnTo>
                <a:lnTo>
                  <a:pt x="4522" y="2316"/>
                </a:lnTo>
                <a:lnTo>
                  <a:pt x="4539" y="2325"/>
                </a:lnTo>
                <a:lnTo>
                  <a:pt x="4555" y="2335"/>
                </a:lnTo>
                <a:lnTo>
                  <a:pt x="4570" y="2345"/>
                </a:lnTo>
                <a:lnTo>
                  <a:pt x="4584" y="2358"/>
                </a:lnTo>
                <a:lnTo>
                  <a:pt x="4597" y="2372"/>
                </a:lnTo>
                <a:lnTo>
                  <a:pt x="4607" y="2387"/>
                </a:lnTo>
                <a:lnTo>
                  <a:pt x="4617" y="2403"/>
                </a:lnTo>
                <a:lnTo>
                  <a:pt x="4626" y="2420"/>
                </a:lnTo>
                <a:lnTo>
                  <a:pt x="4632" y="2439"/>
                </a:lnTo>
                <a:lnTo>
                  <a:pt x="4637" y="2457"/>
                </a:lnTo>
                <a:lnTo>
                  <a:pt x="4641" y="2477"/>
                </a:lnTo>
                <a:lnTo>
                  <a:pt x="4641" y="2496"/>
                </a:lnTo>
                <a:lnTo>
                  <a:pt x="4641" y="4090"/>
                </a:lnTo>
                <a:lnTo>
                  <a:pt x="4641" y="4109"/>
                </a:lnTo>
                <a:lnTo>
                  <a:pt x="4637" y="4128"/>
                </a:lnTo>
                <a:lnTo>
                  <a:pt x="4632" y="4147"/>
                </a:lnTo>
                <a:lnTo>
                  <a:pt x="4626" y="4166"/>
                </a:lnTo>
                <a:lnTo>
                  <a:pt x="4617" y="4183"/>
                </a:lnTo>
                <a:lnTo>
                  <a:pt x="4607" y="4199"/>
                </a:lnTo>
                <a:lnTo>
                  <a:pt x="4597" y="4214"/>
                </a:lnTo>
                <a:lnTo>
                  <a:pt x="4584" y="4228"/>
                </a:lnTo>
                <a:lnTo>
                  <a:pt x="4570" y="4241"/>
                </a:lnTo>
                <a:lnTo>
                  <a:pt x="4555" y="4251"/>
                </a:lnTo>
                <a:lnTo>
                  <a:pt x="4539" y="4261"/>
                </a:lnTo>
                <a:lnTo>
                  <a:pt x="4522" y="4270"/>
                </a:lnTo>
                <a:lnTo>
                  <a:pt x="4503" y="4276"/>
                </a:lnTo>
                <a:lnTo>
                  <a:pt x="4484" y="4281"/>
                </a:lnTo>
                <a:lnTo>
                  <a:pt x="4465" y="4285"/>
                </a:lnTo>
                <a:lnTo>
                  <a:pt x="4446" y="4286"/>
                </a:lnTo>
                <a:lnTo>
                  <a:pt x="4175" y="4286"/>
                </a:lnTo>
                <a:lnTo>
                  <a:pt x="4155" y="4285"/>
                </a:lnTo>
                <a:lnTo>
                  <a:pt x="4136" y="4281"/>
                </a:lnTo>
                <a:lnTo>
                  <a:pt x="4117" y="4276"/>
                </a:lnTo>
                <a:lnTo>
                  <a:pt x="4099" y="4270"/>
                </a:lnTo>
                <a:lnTo>
                  <a:pt x="4082" y="4261"/>
                </a:lnTo>
                <a:lnTo>
                  <a:pt x="4066" y="4251"/>
                </a:lnTo>
                <a:lnTo>
                  <a:pt x="4051" y="4241"/>
                </a:lnTo>
                <a:lnTo>
                  <a:pt x="4037" y="4228"/>
                </a:lnTo>
                <a:lnTo>
                  <a:pt x="4024" y="4214"/>
                </a:lnTo>
                <a:lnTo>
                  <a:pt x="4014" y="4199"/>
                </a:lnTo>
                <a:lnTo>
                  <a:pt x="4003" y="4183"/>
                </a:lnTo>
                <a:lnTo>
                  <a:pt x="3995" y="4166"/>
                </a:lnTo>
                <a:lnTo>
                  <a:pt x="3989" y="4147"/>
                </a:lnTo>
                <a:lnTo>
                  <a:pt x="3983" y="4128"/>
                </a:lnTo>
                <a:lnTo>
                  <a:pt x="3980" y="4109"/>
                </a:lnTo>
                <a:lnTo>
                  <a:pt x="3979" y="4090"/>
                </a:lnTo>
                <a:lnTo>
                  <a:pt x="3979" y="2496"/>
                </a:lnTo>
                <a:lnTo>
                  <a:pt x="3980" y="2477"/>
                </a:lnTo>
                <a:lnTo>
                  <a:pt x="3983" y="2457"/>
                </a:lnTo>
                <a:lnTo>
                  <a:pt x="3989" y="2439"/>
                </a:lnTo>
                <a:lnTo>
                  <a:pt x="3995" y="2420"/>
                </a:lnTo>
                <a:lnTo>
                  <a:pt x="4003" y="2403"/>
                </a:lnTo>
                <a:lnTo>
                  <a:pt x="4014" y="2387"/>
                </a:lnTo>
                <a:lnTo>
                  <a:pt x="4024" y="2372"/>
                </a:lnTo>
                <a:lnTo>
                  <a:pt x="4037" y="2358"/>
                </a:lnTo>
                <a:lnTo>
                  <a:pt x="4051" y="2345"/>
                </a:lnTo>
                <a:lnTo>
                  <a:pt x="4066" y="2335"/>
                </a:lnTo>
                <a:lnTo>
                  <a:pt x="4082" y="2325"/>
                </a:lnTo>
                <a:lnTo>
                  <a:pt x="4099" y="2316"/>
                </a:lnTo>
                <a:lnTo>
                  <a:pt x="4117" y="2310"/>
                </a:lnTo>
                <a:lnTo>
                  <a:pt x="4136" y="2305"/>
                </a:lnTo>
                <a:lnTo>
                  <a:pt x="4155" y="2301"/>
                </a:lnTo>
                <a:lnTo>
                  <a:pt x="4175" y="2300"/>
                </a:lnTo>
                <a:lnTo>
                  <a:pt x="4446" y="2300"/>
                </a:lnTo>
                <a:close/>
                <a:moveTo>
                  <a:pt x="432" y="2469"/>
                </a:moveTo>
                <a:lnTo>
                  <a:pt x="623" y="2469"/>
                </a:lnTo>
                <a:lnTo>
                  <a:pt x="623" y="4109"/>
                </a:lnTo>
                <a:lnTo>
                  <a:pt x="432" y="4109"/>
                </a:lnTo>
                <a:lnTo>
                  <a:pt x="411" y="4109"/>
                </a:lnTo>
                <a:lnTo>
                  <a:pt x="388" y="4107"/>
                </a:lnTo>
                <a:lnTo>
                  <a:pt x="367" y="4105"/>
                </a:lnTo>
                <a:lnTo>
                  <a:pt x="345" y="4100"/>
                </a:lnTo>
                <a:lnTo>
                  <a:pt x="325" y="4095"/>
                </a:lnTo>
                <a:lnTo>
                  <a:pt x="304" y="4090"/>
                </a:lnTo>
                <a:lnTo>
                  <a:pt x="284" y="4083"/>
                </a:lnTo>
                <a:lnTo>
                  <a:pt x="265" y="4075"/>
                </a:lnTo>
                <a:lnTo>
                  <a:pt x="245" y="4066"/>
                </a:lnTo>
                <a:lnTo>
                  <a:pt x="226" y="4056"/>
                </a:lnTo>
                <a:lnTo>
                  <a:pt x="209" y="4047"/>
                </a:lnTo>
                <a:lnTo>
                  <a:pt x="191" y="4035"/>
                </a:lnTo>
                <a:lnTo>
                  <a:pt x="174" y="4023"/>
                </a:lnTo>
                <a:lnTo>
                  <a:pt x="158" y="4010"/>
                </a:lnTo>
                <a:lnTo>
                  <a:pt x="142" y="3996"/>
                </a:lnTo>
                <a:lnTo>
                  <a:pt x="126" y="3982"/>
                </a:lnTo>
                <a:lnTo>
                  <a:pt x="113" y="3967"/>
                </a:lnTo>
                <a:lnTo>
                  <a:pt x="99" y="3951"/>
                </a:lnTo>
                <a:lnTo>
                  <a:pt x="86" y="3935"/>
                </a:lnTo>
                <a:lnTo>
                  <a:pt x="74" y="3918"/>
                </a:lnTo>
                <a:lnTo>
                  <a:pt x="63" y="3901"/>
                </a:lnTo>
                <a:lnTo>
                  <a:pt x="53" y="3883"/>
                </a:lnTo>
                <a:lnTo>
                  <a:pt x="43" y="3863"/>
                </a:lnTo>
                <a:lnTo>
                  <a:pt x="34" y="3845"/>
                </a:lnTo>
                <a:lnTo>
                  <a:pt x="27" y="3825"/>
                </a:lnTo>
                <a:lnTo>
                  <a:pt x="19" y="3805"/>
                </a:lnTo>
                <a:lnTo>
                  <a:pt x="14" y="3784"/>
                </a:lnTo>
                <a:lnTo>
                  <a:pt x="9" y="3764"/>
                </a:lnTo>
                <a:lnTo>
                  <a:pt x="5" y="3742"/>
                </a:lnTo>
                <a:lnTo>
                  <a:pt x="2" y="3721"/>
                </a:lnTo>
                <a:lnTo>
                  <a:pt x="1" y="3699"/>
                </a:lnTo>
                <a:lnTo>
                  <a:pt x="0" y="3677"/>
                </a:lnTo>
                <a:lnTo>
                  <a:pt x="0" y="2902"/>
                </a:lnTo>
                <a:lnTo>
                  <a:pt x="1" y="2879"/>
                </a:lnTo>
                <a:lnTo>
                  <a:pt x="2" y="2858"/>
                </a:lnTo>
                <a:lnTo>
                  <a:pt x="5" y="2836"/>
                </a:lnTo>
                <a:lnTo>
                  <a:pt x="9" y="2815"/>
                </a:lnTo>
                <a:lnTo>
                  <a:pt x="14" y="2793"/>
                </a:lnTo>
                <a:lnTo>
                  <a:pt x="19" y="2773"/>
                </a:lnTo>
                <a:lnTo>
                  <a:pt x="27" y="2754"/>
                </a:lnTo>
                <a:lnTo>
                  <a:pt x="34" y="2733"/>
                </a:lnTo>
                <a:lnTo>
                  <a:pt x="43" y="2714"/>
                </a:lnTo>
                <a:lnTo>
                  <a:pt x="53" y="2696"/>
                </a:lnTo>
                <a:lnTo>
                  <a:pt x="63" y="2678"/>
                </a:lnTo>
                <a:lnTo>
                  <a:pt x="74" y="2661"/>
                </a:lnTo>
                <a:lnTo>
                  <a:pt x="86" y="2643"/>
                </a:lnTo>
                <a:lnTo>
                  <a:pt x="99" y="2627"/>
                </a:lnTo>
                <a:lnTo>
                  <a:pt x="113" y="2611"/>
                </a:lnTo>
                <a:lnTo>
                  <a:pt x="126" y="2596"/>
                </a:lnTo>
                <a:lnTo>
                  <a:pt x="142" y="2582"/>
                </a:lnTo>
                <a:lnTo>
                  <a:pt x="158" y="2568"/>
                </a:lnTo>
                <a:lnTo>
                  <a:pt x="174" y="2555"/>
                </a:lnTo>
                <a:lnTo>
                  <a:pt x="191" y="2544"/>
                </a:lnTo>
                <a:lnTo>
                  <a:pt x="209" y="2532"/>
                </a:lnTo>
                <a:lnTo>
                  <a:pt x="226" y="2521"/>
                </a:lnTo>
                <a:lnTo>
                  <a:pt x="245" y="2511"/>
                </a:lnTo>
                <a:lnTo>
                  <a:pt x="265" y="2503"/>
                </a:lnTo>
                <a:lnTo>
                  <a:pt x="284" y="2495"/>
                </a:lnTo>
                <a:lnTo>
                  <a:pt x="304" y="2489"/>
                </a:lnTo>
                <a:lnTo>
                  <a:pt x="325" y="2483"/>
                </a:lnTo>
                <a:lnTo>
                  <a:pt x="345" y="2478"/>
                </a:lnTo>
                <a:lnTo>
                  <a:pt x="367" y="2474"/>
                </a:lnTo>
                <a:lnTo>
                  <a:pt x="388" y="2472"/>
                </a:lnTo>
                <a:lnTo>
                  <a:pt x="411" y="2470"/>
                </a:lnTo>
                <a:lnTo>
                  <a:pt x="432" y="2469"/>
                </a:lnTo>
                <a:close/>
                <a:moveTo>
                  <a:pt x="441" y="2787"/>
                </a:moveTo>
                <a:lnTo>
                  <a:pt x="408" y="2624"/>
                </a:lnTo>
                <a:lnTo>
                  <a:pt x="382" y="2630"/>
                </a:lnTo>
                <a:lnTo>
                  <a:pt x="355" y="2638"/>
                </a:lnTo>
                <a:lnTo>
                  <a:pt x="328" y="2647"/>
                </a:lnTo>
                <a:lnTo>
                  <a:pt x="303" y="2658"/>
                </a:lnTo>
                <a:lnTo>
                  <a:pt x="278" y="2671"/>
                </a:lnTo>
                <a:lnTo>
                  <a:pt x="254" y="2685"/>
                </a:lnTo>
                <a:lnTo>
                  <a:pt x="232" y="2702"/>
                </a:lnTo>
                <a:lnTo>
                  <a:pt x="210" y="2721"/>
                </a:lnTo>
                <a:lnTo>
                  <a:pt x="193" y="2739"/>
                </a:lnTo>
                <a:lnTo>
                  <a:pt x="177" y="2758"/>
                </a:lnTo>
                <a:lnTo>
                  <a:pt x="162" y="2780"/>
                </a:lnTo>
                <a:lnTo>
                  <a:pt x="149" y="2802"/>
                </a:lnTo>
                <a:lnTo>
                  <a:pt x="138" y="2827"/>
                </a:lnTo>
                <a:lnTo>
                  <a:pt x="129" y="2852"/>
                </a:lnTo>
                <a:lnTo>
                  <a:pt x="121" y="2880"/>
                </a:lnTo>
                <a:lnTo>
                  <a:pt x="116" y="2910"/>
                </a:lnTo>
                <a:lnTo>
                  <a:pt x="115" y="2918"/>
                </a:lnTo>
                <a:lnTo>
                  <a:pt x="115" y="2921"/>
                </a:lnTo>
                <a:lnTo>
                  <a:pt x="115" y="3577"/>
                </a:lnTo>
                <a:lnTo>
                  <a:pt x="282" y="3577"/>
                </a:lnTo>
                <a:lnTo>
                  <a:pt x="282" y="2926"/>
                </a:lnTo>
                <a:lnTo>
                  <a:pt x="284" y="2912"/>
                </a:lnTo>
                <a:lnTo>
                  <a:pt x="287" y="2900"/>
                </a:lnTo>
                <a:lnTo>
                  <a:pt x="293" y="2888"/>
                </a:lnTo>
                <a:lnTo>
                  <a:pt x="297" y="2877"/>
                </a:lnTo>
                <a:lnTo>
                  <a:pt x="303" y="2867"/>
                </a:lnTo>
                <a:lnTo>
                  <a:pt x="310" y="2858"/>
                </a:lnTo>
                <a:lnTo>
                  <a:pt x="317" y="2849"/>
                </a:lnTo>
                <a:lnTo>
                  <a:pt x="325" y="2841"/>
                </a:lnTo>
                <a:lnTo>
                  <a:pt x="337" y="2831"/>
                </a:lnTo>
                <a:lnTo>
                  <a:pt x="349" y="2821"/>
                </a:lnTo>
                <a:lnTo>
                  <a:pt x="363" y="2814"/>
                </a:lnTo>
                <a:lnTo>
                  <a:pt x="377" y="2806"/>
                </a:lnTo>
                <a:lnTo>
                  <a:pt x="392" y="2800"/>
                </a:lnTo>
                <a:lnTo>
                  <a:pt x="408" y="2795"/>
                </a:lnTo>
                <a:lnTo>
                  <a:pt x="425" y="2790"/>
                </a:lnTo>
                <a:lnTo>
                  <a:pt x="441" y="27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29" name="图片 28" descr="logo西北大学黑色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" name="文本框 22"/>
          <p:cNvSpPr txBox="1"/>
          <p:nvPr/>
        </p:nvSpPr>
        <p:spPr>
          <a:xfrm>
            <a:off x="1879600" y="977623"/>
            <a:ext cx="6096000" cy="912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665" dirty="0">
                <a:solidFill>
                  <a:prstClr val="black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Project</a:t>
            </a:r>
            <a:r>
              <a:rPr lang="zh-CN" altLang="en-US" sz="2665" dirty="0">
                <a:solidFill>
                  <a:prstClr val="black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中成本的设置</a:t>
            </a: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48000" y="2136338"/>
            <a:ext cx="6715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defRPr/>
            </a:pPr>
            <a:r>
              <a:rPr kumimoji="0" lang="zh-CN" altLang="en-US" sz="1800" b="0" i="0" u="none" strike="noStrike" kern="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altLang="zh-CN" sz="1800" b="0" i="0" u="none" strike="noStrike" kern="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endParaRPr kumimoji="0" lang="en-US" altLang="zh-CN" sz="1800" b="0" i="0" u="none" strike="noStrike" kern="0" cap="none" spc="0" normalizeH="0" baseline="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922" y="1679485"/>
            <a:ext cx="7906156" cy="3499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147094" y="81024"/>
            <a:ext cx="883053" cy="963330"/>
          </a:xfrm>
          <a:prstGeom prst="rect">
            <a:avLst/>
          </a:prstGeom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08361" y="270301"/>
            <a:ext cx="32969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00A3A4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3.3</a:t>
            </a:r>
            <a:r>
              <a:rPr lang="zh-CN" altLang="en-US" sz="3200" dirty="0">
                <a:solidFill>
                  <a:srgbClr val="00A3A4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 项目成本</a:t>
            </a:r>
            <a:r>
              <a:rPr lang="zh-CN" altLang="en-US" sz="3200" dirty="0">
                <a:solidFill>
                  <a:srgbClr val="00A3A4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管理</a:t>
            </a:r>
            <a:endParaRPr lang="zh-CN" altLang="en-US" sz="3200" dirty="0">
              <a:solidFill>
                <a:srgbClr val="00A3A4"/>
              </a:solidFill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68766" y="2136695"/>
            <a:ext cx="4224469" cy="344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526930" y="5166303"/>
            <a:ext cx="4224469" cy="762467"/>
            <a:chOff x="980156" y="1247429"/>
            <a:chExt cx="3168352" cy="571850"/>
          </a:xfrm>
        </p:grpSpPr>
        <p:sp>
          <p:nvSpPr>
            <p:cNvPr id="20" name="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43608" y="1247429"/>
              <a:ext cx="2520902" cy="30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80156" y="1562621"/>
              <a:ext cx="3168352" cy="256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sp>
        <p:nvSpPr>
          <p:cNvPr id="25" name="Shape"/>
          <p:cNvSpPr/>
          <p:nvPr/>
        </p:nvSpPr>
        <p:spPr bwMode="auto">
          <a:xfrm>
            <a:off x="5953460" y="2094863"/>
            <a:ext cx="279757" cy="364475"/>
          </a:xfrm>
          <a:custGeom>
            <a:avLst/>
            <a:gdLst>
              <a:gd name="T0" fmla="*/ 1179344 w 4117"/>
              <a:gd name="T1" fmla="*/ 1550 h 6144"/>
              <a:gd name="T2" fmla="*/ 1212250 w 4117"/>
              <a:gd name="T3" fmla="*/ 11472 h 6144"/>
              <a:gd name="T4" fmla="*/ 1239878 w 4117"/>
              <a:gd name="T5" fmla="*/ 30076 h 6144"/>
              <a:gd name="T6" fmla="*/ 1260988 w 4117"/>
              <a:gd name="T7" fmla="*/ 56121 h 6144"/>
              <a:gd name="T8" fmla="*/ 1274337 w 4117"/>
              <a:gd name="T9" fmla="*/ 87126 h 6144"/>
              <a:gd name="T10" fmla="*/ 1278062 w 4117"/>
              <a:gd name="T11" fmla="*/ 1788728 h 6144"/>
              <a:gd name="T12" fmla="*/ 1274337 w 4117"/>
              <a:gd name="T13" fmla="*/ 1817874 h 6144"/>
              <a:gd name="T14" fmla="*/ 1260988 w 4117"/>
              <a:gd name="T15" fmla="*/ 1848879 h 6144"/>
              <a:gd name="T16" fmla="*/ 1239878 w 4117"/>
              <a:gd name="T17" fmla="*/ 1874924 h 6144"/>
              <a:gd name="T18" fmla="*/ 1212250 w 4117"/>
              <a:gd name="T19" fmla="*/ 1893528 h 6144"/>
              <a:gd name="T20" fmla="*/ 1179344 w 4117"/>
              <a:gd name="T21" fmla="*/ 1903450 h 6144"/>
              <a:gd name="T22" fmla="*/ 109894 w 4117"/>
              <a:gd name="T23" fmla="*/ 1905000 h 6144"/>
              <a:gd name="T24" fmla="*/ 76057 w 4117"/>
              <a:gd name="T25" fmla="*/ 1898179 h 6144"/>
              <a:gd name="T26" fmla="*/ 46565 w 4117"/>
              <a:gd name="T27" fmla="*/ 1881746 h 6144"/>
              <a:gd name="T28" fmla="*/ 22972 w 4117"/>
              <a:gd name="T29" fmla="*/ 1858181 h 6144"/>
              <a:gd name="T30" fmla="*/ 6830 w 4117"/>
              <a:gd name="T31" fmla="*/ 1829036 h 6144"/>
              <a:gd name="T32" fmla="*/ 0 w 4117"/>
              <a:gd name="T33" fmla="*/ 1794929 h 6144"/>
              <a:gd name="T34" fmla="*/ 1242 w 4117"/>
              <a:gd name="T35" fmla="*/ 98599 h 6144"/>
              <a:gd name="T36" fmla="*/ 11486 w 4117"/>
              <a:gd name="T37" fmla="*/ 65732 h 6144"/>
              <a:gd name="T38" fmla="*/ 30112 w 4117"/>
              <a:gd name="T39" fmla="*/ 38137 h 6144"/>
              <a:gd name="T40" fmla="*/ 55878 w 4117"/>
              <a:gd name="T41" fmla="*/ 17053 h 6144"/>
              <a:gd name="T42" fmla="*/ 87232 w 4117"/>
              <a:gd name="T43" fmla="*/ 4031 h 6144"/>
              <a:gd name="T44" fmla="*/ 115792 w 4117"/>
              <a:gd name="T45" fmla="*/ 0 h 6144"/>
              <a:gd name="T46" fmla="*/ 1013882 w 4117"/>
              <a:gd name="T47" fmla="*/ 1284883 h 6144"/>
              <a:gd name="T48" fmla="*/ 1016055 w 4117"/>
              <a:gd name="T49" fmla="*/ 1263179 h 6144"/>
              <a:gd name="T50" fmla="*/ 1005500 w 4117"/>
              <a:gd name="T51" fmla="*/ 1240854 h 6144"/>
              <a:gd name="T52" fmla="*/ 851214 w 4117"/>
              <a:gd name="T53" fmla="*/ 1085515 h 6144"/>
              <a:gd name="T54" fmla="*/ 827000 w 4117"/>
              <a:gd name="T55" fmla="*/ 1072803 h 6144"/>
              <a:gd name="T56" fmla="*/ 805580 w 4117"/>
              <a:gd name="T57" fmla="*/ 1072803 h 6144"/>
              <a:gd name="T58" fmla="*/ 701894 w 4117"/>
              <a:gd name="T59" fmla="*/ 1132954 h 6144"/>
              <a:gd name="T60" fmla="*/ 634840 w 4117"/>
              <a:gd name="T61" fmla="*/ 1053579 h 6144"/>
              <a:gd name="T62" fmla="*/ 585170 w 4117"/>
              <a:gd name="T63" fmla="*/ 976375 h 6144"/>
              <a:gd name="T64" fmla="*/ 550712 w 4117"/>
              <a:gd name="T65" fmla="*/ 900410 h 6144"/>
              <a:gd name="T66" fmla="*/ 530223 w 4117"/>
              <a:gd name="T67" fmla="*/ 824756 h 6144"/>
              <a:gd name="T68" fmla="*/ 521531 w 4117"/>
              <a:gd name="T69" fmla="*/ 748481 h 6144"/>
              <a:gd name="T70" fmla="*/ 619318 w 4117"/>
              <a:gd name="T71" fmla="*/ 667556 h 6144"/>
              <a:gd name="T72" fmla="*/ 632978 w 4117"/>
              <a:gd name="T73" fmla="*/ 651433 h 6144"/>
              <a:gd name="T74" fmla="*/ 637324 w 4117"/>
              <a:gd name="T75" fmla="*/ 626938 h 6144"/>
              <a:gd name="T76" fmla="*/ 582687 w 4117"/>
              <a:gd name="T77" fmla="*/ 415168 h 6144"/>
              <a:gd name="T78" fmla="*/ 570270 w 4117"/>
              <a:gd name="T79" fmla="*/ 391294 h 6144"/>
              <a:gd name="T80" fmla="*/ 552264 w 4117"/>
              <a:gd name="T81" fmla="*/ 378582 h 6144"/>
              <a:gd name="T82" fmla="*/ 380283 w 4117"/>
              <a:gd name="T83" fmla="*/ 388193 h 6144"/>
              <a:gd name="T84" fmla="*/ 347377 w 4117"/>
              <a:gd name="T85" fmla="*/ 395015 h 6144"/>
              <a:gd name="T86" fmla="*/ 329061 w 4117"/>
              <a:gd name="T87" fmla="*/ 414548 h 6144"/>
              <a:gd name="T88" fmla="*/ 325336 w 4117"/>
              <a:gd name="T89" fmla="*/ 441213 h 6144"/>
              <a:gd name="T90" fmla="*/ 327509 w 4117"/>
              <a:gd name="T91" fmla="*/ 570818 h 6144"/>
              <a:gd name="T92" fmla="*/ 340237 w 4117"/>
              <a:gd name="T93" fmla="*/ 689880 h 6144"/>
              <a:gd name="T94" fmla="*/ 362278 w 4117"/>
              <a:gd name="T95" fmla="*/ 799951 h 6144"/>
              <a:gd name="T96" fmla="*/ 393942 w 4117"/>
              <a:gd name="T97" fmla="*/ 901650 h 6144"/>
              <a:gd name="T98" fmla="*/ 435541 w 4117"/>
              <a:gd name="T99" fmla="*/ 996218 h 6144"/>
              <a:gd name="T100" fmla="*/ 486452 w 4117"/>
              <a:gd name="T101" fmla="*/ 1084275 h 6144"/>
              <a:gd name="T102" fmla="*/ 546987 w 4117"/>
              <a:gd name="T103" fmla="*/ 1167061 h 6144"/>
              <a:gd name="T104" fmla="*/ 616835 w 4117"/>
              <a:gd name="T105" fmla="*/ 1245815 h 6144"/>
              <a:gd name="T106" fmla="*/ 696306 w 4117"/>
              <a:gd name="T107" fmla="*/ 1321160 h 6144"/>
              <a:gd name="T108" fmla="*/ 848420 w 4117"/>
              <a:gd name="T109" fmla="*/ 1443013 h 6144"/>
              <a:gd name="T110" fmla="*/ 873254 w 4117"/>
              <a:gd name="T111" fmla="*/ 1452935 h 6144"/>
              <a:gd name="T112" fmla="*/ 899331 w 4117"/>
              <a:gd name="T113" fmla="*/ 1446733 h 6144"/>
              <a:gd name="T114" fmla="*/ 921372 w 4117"/>
              <a:gd name="T115" fmla="*/ 1421619 h 6144"/>
              <a:gd name="T116" fmla="*/ 471241 w 4117"/>
              <a:gd name="T117" fmla="*/ 82476 h 614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4117" h="6144">
                <a:moveTo>
                  <a:pt x="373" y="0"/>
                </a:moveTo>
                <a:lnTo>
                  <a:pt x="3742" y="0"/>
                </a:lnTo>
                <a:lnTo>
                  <a:pt x="3761" y="0"/>
                </a:lnTo>
                <a:lnTo>
                  <a:pt x="3780" y="3"/>
                </a:lnTo>
                <a:lnTo>
                  <a:pt x="3799" y="5"/>
                </a:lnTo>
                <a:lnTo>
                  <a:pt x="3818" y="8"/>
                </a:lnTo>
                <a:lnTo>
                  <a:pt x="3836" y="13"/>
                </a:lnTo>
                <a:lnTo>
                  <a:pt x="3853" y="17"/>
                </a:lnTo>
                <a:lnTo>
                  <a:pt x="3870" y="23"/>
                </a:lnTo>
                <a:lnTo>
                  <a:pt x="3888" y="29"/>
                </a:lnTo>
                <a:lnTo>
                  <a:pt x="3905" y="37"/>
                </a:lnTo>
                <a:lnTo>
                  <a:pt x="3920" y="46"/>
                </a:lnTo>
                <a:lnTo>
                  <a:pt x="3936" y="55"/>
                </a:lnTo>
                <a:lnTo>
                  <a:pt x="3952" y="64"/>
                </a:lnTo>
                <a:lnTo>
                  <a:pt x="3966" y="75"/>
                </a:lnTo>
                <a:lnTo>
                  <a:pt x="3981" y="86"/>
                </a:lnTo>
                <a:lnTo>
                  <a:pt x="3994" y="97"/>
                </a:lnTo>
                <a:lnTo>
                  <a:pt x="4006" y="111"/>
                </a:lnTo>
                <a:lnTo>
                  <a:pt x="4020" y="123"/>
                </a:lnTo>
                <a:lnTo>
                  <a:pt x="4031" y="136"/>
                </a:lnTo>
                <a:lnTo>
                  <a:pt x="4042" y="151"/>
                </a:lnTo>
                <a:lnTo>
                  <a:pt x="4053" y="165"/>
                </a:lnTo>
                <a:lnTo>
                  <a:pt x="4062" y="181"/>
                </a:lnTo>
                <a:lnTo>
                  <a:pt x="4071" y="197"/>
                </a:lnTo>
                <a:lnTo>
                  <a:pt x="4080" y="212"/>
                </a:lnTo>
                <a:lnTo>
                  <a:pt x="4088" y="229"/>
                </a:lnTo>
                <a:lnTo>
                  <a:pt x="4094" y="247"/>
                </a:lnTo>
                <a:lnTo>
                  <a:pt x="4100" y="264"/>
                </a:lnTo>
                <a:lnTo>
                  <a:pt x="4105" y="281"/>
                </a:lnTo>
                <a:lnTo>
                  <a:pt x="4109" y="299"/>
                </a:lnTo>
                <a:lnTo>
                  <a:pt x="4112" y="318"/>
                </a:lnTo>
                <a:lnTo>
                  <a:pt x="4114" y="336"/>
                </a:lnTo>
                <a:lnTo>
                  <a:pt x="4117" y="355"/>
                </a:lnTo>
                <a:lnTo>
                  <a:pt x="4117" y="375"/>
                </a:lnTo>
                <a:lnTo>
                  <a:pt x="4117" y="5769"/>
                </a:lnTo>
                <a:lnTo>
                  <a:pt x="4117" y="5789"/>
                </a:lnTo>
                <a:lnTo>
                  <a:pt x="4114" y="5808"/>
                </a:lnTo>
                <a:lnTo>
                  <a:pt x="4112" y="5826"/>
                </a:lnTo>
                <a:lnTo>
                  <a:pt x="4109" y="5845"/>
                </a:lnTo>
                <a:lnTo>
                  <a:pt x="4105" y="5863"/>
                </a:lnTo>
                <a:lnTo>
                  <a:pt x="4100" y="5881"/>
                </a:lnTo>
                <a:lnTo>
                  <a:pt x="4094" y="5899"/>
                </a:lnTo>
                <a:lnTo>
                  <a:pt x="4088" y="5915"/>
                </a:lnTo>
                <a:lnTo>
                  <a:pt x="4080" y="5932"/>
                </a:lnTo>
                <a:lnTo>
                  <a:pt x="4071" y="5948"/>
                </a:lnTo>
                <a:lnTo>
                  <a:pt x="4062" y="5963"/>
                </a:lnTo>
                <a:lnTo>
                  <a:pt x="4053" y="5979"/>
                </a:lnTo>
                <a:lnTo>
                  <a:pt x="4042" y="5993"/>
                </a:lnTo>
                <a:lnTo>
                  <a:pt x="4031" y="6008"/>
                </a:lnTo>
                <a:lnTo>
                  <a:pt x="4020" y="6021"/>
                </a:lnTo>
                <a:lnTo>
                  <a:pt x="4006" y="6035"/>
                </a:lnTo>
                <a:lnTo>
                  <a:pt x="3994" y="6047"/>
                </a:lnTo>
                <a:lnTo>
                  <a:pt x="3981" y="6058"/>
                </a:lnTo>
                <a:lnTo>
                  <a:pt x="3966" y="6069"/>
                </a:lnTo>
                <a:lnTo>
                  <a:pt x="3952" y="6080"/>
                </a:lnTo>
                <a:lnTo>
                  <a:pt x="3936" y="6089"/>
                </a:lnTo>
                <a:lnTo>
                  <a:pt x="3920" y="6098"/>
                </a:lnTo>
                <a:lnTo>
                  <a:pt x="3905" y="6107"/>
                </a:lnTo>
                <a:lnTo>
                  <a:pt x="3888" y="6115"/>
                </a:lnTo>
                <a:lnTo>
                  <a:pt x="3870" y="6122"/>
                </a:lnTo>
                <a:lnTo>
                  <a:pt x="3853" y="6127"/>
                </a:lnTo>
                <a:lnTo>
                  <a:pt x="3836" y="6133"/>
                </a:lnTo>
                <a:lnTo>
                  <a:pt x="3818" y="6136"/>
                </a:lnTo>
                <a:lnTo>
                  <a:pt x="3799" y="6139"/>
                </a:lnTo>
                <a:lnTo>
                  <a:pt x="3780" y="6142"/>
                </a:lnTo>
                <a:lnTo>
                  <a:pt x="3761" y="6144"/>
                </a:lnTo>
                <a:lnTo>
                  <a:pt x="3742" y="6144"/>
                </a:lnTo>
                <a:lnTo>
                  <a:pt x="373" y="6144"/>
                </a:lnTo>
                <a:lnTo>
                  <a:pt x="354" y="6144"/>
                </a:lnTo>
                <a:lnTo>
                  <a:pt x="335" y="6142"/>
                </a:lnTo>
                <a:lnTo>
                  <a:pt x="316" y="6139"/>
                </a:lnTo>
                <a:lnTo>
                  <a:pt x="299" y="6136"/>
                </a:lnTo>
                <a:lnTo>
                  <a:pt x="281" y="6133"/>
                </a:lnTo>
                <a:lnTo>
                  <a:pt x="263" y="6127"/>
                </a:lnTo>
                <a:lnTo>
                  <a:pt x="245" y="6122"/>
                </a:lnTo>
                <a:lnTo>
                  <a:pt x="228" y="6115"/>
                </a:lnTo>
                <a:lnTo>
                  <a:pt x="212" y="6107"/>
                </a:lnTo>
                <a:lnTo>
                  <a:pt x="196" y="6098"/>
                </a:lnTo>
                <a:lnTo>
                  <a:pt x="180" y="6089"/>
                </a:lnTo>
                <a:lnTo>
                  <a:pt x="165" y="6080"/>
                </a:lnTo>
                <a:lnTo>
                  <a:pt x="150" y="6069"/>
                </a:lnTo>
                <a:lnTo>
                  <a:pt x="136" y="6058"/>
                </a:lnTo>
                <a:lnTo>
                  <a:pt x="122" y="6047"/>
                </a:lnTo>
                <a:lnTo>
                  <a:pt x="109" y="6035"/>
                </a:lnTo>
                <a:lnTo>
                  <a:pt x="97" y="6021"/>
                </a:lnTo>
                <a:lnTo>
                  <a:pt x="86" y="6008"/>
                </a:lnTo>
                <a:lnTo>
                  <a:pt x="74" y="5993"/>
                </a:lnTo>
                <a:lnTo>
                  <a:pt x="63" y="5979"/>
                </a:lnTo>
                <a:lnTo>
                  <a:pt x="53" y="5963"/>
                </a:lnTo>
                <a:lnTo>
                  <a:pt x="44" y="5948"/>
                </a:lnTo>
                <a:lnTo>
                  <a:pt x="37" y="5932"/>
                </a:lnTo>
                <a:lnTo>
                  <a:pt x="29" y="5915"/>
                </a:lnTo>
                <a:lnTo>
                  <a:pt x="22" y="5899"/>
                </a:lnTo>
                <a:lnTo>
                  <a:pt x="17" y="5881"/>
                </a:lnTo>
                <a:lnTo>
                  <a:pt x="11" y="5863"/>
                </a:lnTo>
                <a:lnTo>
                  <a:pt x="6" y="5845"/>
                </a:lnTo>
                <a:lnTo>
                  <a:pt x="4" y="5826"/>
                </a:lnTo>
                <a:lnTo>
                  <a:pt x="1" y="5808"/>
                </a:lnTo>
                <a:lnTo>
                  <a:pt x="0" y="5789"/>
                </a:lnTo>
                <a:lnTo>
                  <a:pt x="0" y="5769"/>
                </a:lnTo>
                <a:lnTo>
                  <a:pt x="0" y="375"/>
                </a:lnTo>
                <a:lnTo>
                  <a:pt x="0" y="355"/>
                </a:lnTo>
                <a:lnTo>
                  <a:pt x="1" y="336"/>
                </a:lnTo>
                <a:lnTo>
                  <a:pt x="4" y="318"/>
                </a:lnTo>
                <a:lnTo>
                  <a:pt x="6" y="299"/>
                </a:lnTo>
                <a:lnTo>
                  <a:pt x="11" y="281"/>
                </a:lnTo>
                <a:lnTo>
                  <a:pt x="17" y="264"/>
                </a:lnTo>
                <a:lnTo>
                  <a:pt x="22" y="247"/>
                </a:lnTo>
                <a:lnTo>
                  <a:pt x="29" y="229"/>
                </a:lnTo>
                <a:lnTo>
                  <a:pt x="37" y="212"/>
                </a:lnTo>
                <a:lnTo>
                  <a:pt x="44" y="197"/>
                </a:lnTo>
                <a:lnTo>
                  <a:pt x="53" y="181"/>
                </a:lnTo>
                <a:lnTo>
                  <a:pt x="63" y="165"/>
                </a:lnTo>
                <a:lnTo>
                  <a:pt x="74" y="151"/>
                </a:lnTo>
                <a:lnTo>
                  <a:pt x="86" y="136"/>
                </a:lnTo>
                <a:lnTo>
                  <a:pt x="97" y="123"/>
                </a:lnTo>
                <a:lnTo>
                  <a:pt x="109" y="111"/>
                </a:lnTo>
                <a:lnTo>
                  <a:pt x="122" y="97"/>
                </a:lnTo>
                <a:lnTo>
                  <a:pt x="136" y="86"/>
                </a:lnTo>
                <a:lnTo>
                  <a:pt x="150" y="75"/>
                </a:lnTo>
                <a:lnTo>
                  <a:pt x="165" y="64"/>
                </a:lnTo>
                <a:lnTo>
                  <a:pt x="180" y="55"/>
                </a:lnTo>
                <a:lnTo>
                  <a:pt x="196" y="46"/>
                </a:lnTo>
                <a:lnTo>
                  <a:pt x="212" y="37"/>
                </a:lnTo>
                <a:lnTo>
                  <a:pt x="228" y="29"/>
                </a:lnTo>
                <a:lnTo>
                  <a:pt x="245" y="23"/>
                </a:lnTo>
                <a:lnTo>
                  <a:pt x="263" y="17"/>
                </a:lnTo>
                <a:lnTo>
                  <a:pt x="281" y="13"/>
                </a:lnTo>
                <a:lnTo>
                  <a:pt x="299" y="8"/>
                </a:lnTo>
                <a:lnTo>
                  <a:pt x="316" y="5"/>
                </a:lnTo>
                <a:lnTo>
                  <a:pt x="335" y="3"/>
                </a:lnTo>
                <a:lnTo>
                  <a:pt x="354" y="0"/>
                </a:lnTo>
                <a:lnTo>
                  <a:pt x="373" y="0"/>
                </a:lnTo>
                <a:close/>
                <a:moveTo>
                  <a:pt x="2968" y="4585"/>
                </a:moveTo>
                <a:lnTo>
                  <a:pt x="2968" y="4585"/>
                </a:lnTo>
                <a:lnTo>
                  <a:pt x="3254" y="4168"/>
                </a:lnTo>
                <a:lnTo>
                  <a:pt x="3260" y="4157"/>
                </a:lnTo>
                <a:lnTo>
                  <a:pt x="3266" y="4144"/>
                </a:lnTo>
                <a:lnTo>
                  <a:pt x="3270" y="4133"/>
                </a:lnTo>
                <a:lnTo>
                  <a:pt x="3274" y="4121"/>
                </a:lnTo>
                <a:lnTo>
                  <a:pt x="3275" y="4110"/>
                </a:lnTo>
                <a:lnTo>
                  <a:pt x="3275" y="4098"/>
                </a:lnTo>
                <a:lnTo>
                  <a:pt x="3275" y="4085"/>
                </a:lnTo>
                <a:lnTo>
                  <a:pt x="3273" y="4074"/>
                </a:lnTo>
                <a:lnTo>
                  <a:pt x="3269" y="4062"/>
                </a:lnTo>
                <a:lnTo>
                  <a:pt x="3266" y="4050"/>
                </a:lnTo>
                <a:lnTo>
                  <a:pt x="3260" y="4037"/>
                </a:lnTo>
                <a:lnTo>
                  <a:pt x="3255" y="4026"/>
                </a:lnTo>
                <a:lnTo>
                  <a:pt x="3247" y="4014"/>
                </a:lnTo>
                <a:lnTo>
                  <a:pt x="3239" y="4002"/>
                </a:lnTo>
                <a:lnTo>
                  <a:pt x="3230" y="3989"/>
                </a:lnTo>
                <a:lnTo>
                  <a:pt x="3219" y="3977"/>
                </a:lnTo>
                <a:lnTo>
                  <a:pt x="2757" y="3512"/>
                </a:lnTo>
                <a:lnTo>
                  <a:pt x="2742" y="3501"/>
                </a:lnTo>
                <a:lnTo>
                  <a:pt x="2729" y="3491"/>
                </a:lnTo>
                <a:lnTo>
                  <a:pt x="2715" y="3483"/>
                </a:lnTo>
                <a:lnTo>
                  <a:pt x="2702" y="3476"/>
                </a:lnTo>
                <a:lnTo>
                  <a:pt x="2690" y="3469"/>
                </a:lnTo>
                <a:lnTo>
                  <a:pt x="2676" y="3465"/>
                </a:lnTo>
                <a:lnTo>
                  <a:pt x="2664" y="3460"/>
                </a:lnTo>
                <a:lnTo>
                  <a:pt x="2652" y="3458"/>
                </a:lnTo>
                <a:lnTo>
                  <a:pt x="2641" y="3456"/>
                </a:lnTo>
                <a:lnTo>
                  <a:pt x="2628" y="3456"/>
                </a:lnTo>
                <a:lnTo>
                  <a:pt x="2617" y="3456"/>
                </a:lnTo>
                <a:lnTo>
                  <a:pt x="2606" y="3458"/>
                </a:lnTo>
                <a:lnTo>
                  <a:pt x="2595" y="3460"/>
                </a:lnTo>
                <a:lnTo>
                  <a:pt x="2584" y="3463"/>
                </a:lnTo>
                <a:lnTo>
                  <a:pt x="2574" y="3468"/>
                </a:lnTo>
                <a:lnTo>
                  <a:pt x="2563" y="3473"/>
                </a:lnTo>
                <a:lnTo>
                  <a:pt x="2261" y="3654"/>
                </a:lnTo>
                <a:lnTo>
                  <a:pt x="2220" y="3611"/>
                </a:lnTo>
                <a:lnTo>
                  <a:pt x="2182" y="3567"/>
                </a:lnTo>
                <a:lnTo>
                  <a:pt x="2146" y="3525"/>
                </a:lnTo>
                <a:lnTo>
                  <a:pt x="2111" y="3482"/>
                </a:lnTo>
                <a:lnTo>
                  <a:pt x="2078" y="3440"/>
                </a:lnTo>
                <a:lnTo>
                  <a:pt x="2045" y="3398"/>
                </a:lnTo>
                <a:lnTo>
                  <a:pt x="2015" y="3356"/>
                </a:lnTo>
                <a:lnTo>
                  <a:pt x="1986" y="3314"/>
                </a:lnTo>
                <a:lnTo>
                  <a:pt x="1958" y="3273"/>
                </a:lnTo>
                <a:lnTo>
                  <a:pt x="1933" y="3232"/>
                </a:lnTo>
                <a:lnTo>
                  <a:pt x="1908" y="3190"/>
                </a:lnTo>
                <a:lnTo>
                  <a:pt x="1885" y="3149"/>
                </a:lnTo>
                <a:lnTo>
                  <a:pt x="1864" y="3108"/>
                </a:lnTo>
                <a:lnTo>
                  <a:pt x="1842" y="3067"/>
                </a:lnTo>
                <a:lnTo>
                  <a:pt x="1824" y="3025"/>
                </a:lnTo>
                <a:lnTo>
                  <a:pt x="1806" y="2985"/>
                </a:lnTo>
                <a:lnTo>
                  <a:pt x="1789" y="2944"/>
                </a:lnTo>
                <a:lnTo>
                  <a:pt x="1774" y="2904"/>
                </a:lnTo>
                <a:lnTo>
                  <a:pt x="1760" y="2863"/>
                </a:lnTo>
                <a:lnTo>
                  <a:pt x="1748" y="2823"/>
                </a:lnTo>
                <a:lnTo>
                  <a:pt x="1735" y="2781"/>
                </a:lnTo>
                <a:lnTo>
                  <a:pt x="1725" y="2741"/>
                </a:lnTo>
                <a:lnTo>
                  <a:pt x="1715" y="2700"/>
                </a:lnTo>
                <a:lnTo>
                  <a:pt x="1708" y="2660"/>
                </a:lnTo>
                <a:lnTo>
                  <a:pt x="1700" y="2619"/>
                </a:lnTo>
                <a:lnTo>
                  <a:pt x="1694" y="2578"/>
                </a:lnTo>
                <a:lnTo>
                  <a:pt x="1689" y="2537"/>
                </a:lnTo>
                <a:lnTo>
                  <a:pt x="1684" y="2496"/>
                </a:lnTo>
                <a:lnTo>
                  <a:pt x="1682" y="2455"/>
                </a:lnTo>
                <a:lnTo>
                  <a:pt x="1680" y="2414"/>
                </a:lnTo>
                <a:lnTo>
                  <a:pt x="1677" y="2372"/>
                </a:lnTo>
                <a:lnTo>
                  <a:pt x="1677" y="2331"/>
                </a:lnTo>
                <a:lnTo>
                  <a:pt x="1985" y="2159"/>
                </a:lnTo>
                <a:lnTo>
                  <a:pt x="1995" y="2153"/>
                </a:lnTo>
                <a:lnTo>
                  <a:pt x="2004" y="2146"/>
                </a:lnTo>
                <a:lnTo>
                  <a:pt x="2012" y="2138"/>
                </a:lnTo>
                <a:lnTo>
                  <a:pt x="2020" y="2130"/>
                </a:lnTo>
                <a:lnTo>
                  <a:pt x="2028" y="2121"/>
                </a:lnTo>
                <a:lnTo>
                  <a:pt x="2033" y="2111"/>
                </a:lnTo>
                <a:lnTo>
                  <a:pt x="2039" y="2101"/>
                </a:lnTo>
                <a:lnTo>
                  <a:pt x="2043" y="2090"/>
                </a:lnTo>
                <a:lnTo>
                  <a:pt x="2046" y="2078"/>
                </a:lnTo>
                <a:lnTo>
                  <a:pt x="2050" y="2066"/>
                </a:lnTo>
                <a:lnTo>
                  <a:pt x="2052" y="2052"/>
                </a:lnTo>
                <a:lnTo>
                  <a:pt x="2053" y="2038"/>
                </a:lnTo>
                <a:lnTo>
                  <a:pt x="2053" y="2022"/>
                </a:lnTo>
                <a:lnTo>
                  <a:pt x="2052" y="2007"/>
                </a:lnTo>
                <a:lnTo>
                  <a:pt x="2050" y="1990"/>
                </a:lnTo>
                <a:lnTo>
                  <a:pt x="2048" y="1972"/>
                </a:lnTo>
                <a:lnTo>
                  <a:pt x="1877" y="1339"/>
                </a:lnTo>
                <a:lnTo>
                  <a:pt x="1871" y="1325"/>
                </a:lnTo>
                <a:lnTo>
                  <a:pt x="1866" y="1310"/>
                </a:lnTo>
                <a:lnTo>
                  <a:pt x="1859" y="1297"/>
                </a:lnTo>
                <a:lnTo>
                  <a:pt x="1853" y="1284"/>
                </a:lnTo>
                <a:lnTo>
                  <a:pt x="1845" y="1273"/>
                </a:lnTo>
                <a:lnTo>
                  <a:pt x="1837" y="1262"/>
                </a:lnTo>
                <a:lnTo>
                  <a:pt x="1829" y="1253"/>
                </a:lnTo>
                <a:lnTo>
                  <a:pt x="1820" y="1244"/>
                </a:lnTo>
                <a:lnTo>
                  <a:pt x="1810" y="1237"/>
                </a:lnTo>
                <a:lnTo>
                  <a:pt x="1800" y="1231"/>
                </a:lnTo>
                <a:lnTo>
                  <a:pt x="1790" y="1225"/>
                </a:lnTo>
                <a:lnTo>
                  <a:pt x="1779" y="1221"/>
                </a:lnTo>
                <a:lnTo>
                  <a:pt x="1768" y="1218"/>
                </a:lnTo>
                <a:lnTo>
                  <a:pt x="1756" y="1215"/>
                </a:lnTo>
                <a:lnTo>
                  <a:pt x="1742" y="1213"/>
                </a:lnTo>
                <a:lnTo>
                  <a:pt x="1729" y="1213"/>
                </a:lnTo>
                <a:lnTo>
                  <a:pt x="1225" y="1252"/>
                </a:lnTo>
                <a:lnTo>
                  <a:pt x="1199" y="1254"/>
                </a:lnTo>
                <a:lnTo>
                  <a:pt x="1175" y="1258"/>
                </a:lnTo>
                <a:lnTo>
                  <a:pt x="1154" y="1262"/>
                </a:lnTo>
                <a:lnTo>
                  <a:pt x="1135" y="1268"/>
                </a:lnTo>
                <a:lnTo>
                  <a:pt x="1119" y="1274"/>
                </a:lnTo>
                <a:lnTo>
                  <a:pt x="1105" y="1281"/>
                </a:lnTo>
                <a:lnTo>
                  <a:pt x="1092" y="1290"/>
                </a:lnTo>
                <a:lnTo>
                  <a:pt x="1081" y="1300"/>
                </a:lnTo>
                <a:lnTo>
                  <a:pt x="1072" y="1311"/>
                </a:lnTo>
                <a:lnTo>
                  <a:pt x="1065" y="1323"/>
                </a:lnTo>
                <a:lnTo>
                  <a:pt x="1060" y="1337"/>
                </a:lnTo>
                <a:lnTo>
                  <a:pt x="1055" y="1351"/>
                </a:lnTo>
                <a:lnTo>
                  <a:pt x="1052" y="1367"/>
                </a:lnTo>
                <a:lnTo>
                  <a:pt x="1050" y="1384"/>
                </a:lnTo>
                <a:lnTo>
                  <a:pt x="1049" y="1403"/>
                </a:lnTo>
                <a:lnTo>
                  <a:pt x="1048" y="1423"/>
                </a:lnTo>
                <a:lnTo>
                  <a:pt x="1047" y="1494"/>
                </a:lnTo>
                <a:lnTo>
                  <a:pt x="1047" y="1565"/>
                </a:lnTo>
                <a:lnTo>
                  <a:pt x="1048" y="1636"/>
                </a:lnTo>
                <a:lnTo>
                  <a:pt x="1049" y="1705"/>
                </a:lnTo>
                <a:lnTo>
                  <a:pt x="1052" y="1773"/>
                </a:lnTo>
                <a:lnTo>
                  <a:pt x="1055" y="1841"/>
                </a:lnTo>
                <a:lnTo>
                  <a:pt x="1060" y="1906"/>
                </a:lnTo>
                <a:lnTo>
                  <a:pt x="1065" y="1972"/>
                </a:lnTo>
                <a:lnTo>
                  <a:pt x="1071" y="2037"/>
                </a:lnTo>
                <a:lnTo>
                  <a:pt x="1079" y="2100"/>
                </a:lnTo>
                <a:lnTo>
                  <a:pt x="1087" y="2163"/>
                </a:lnTo>
                <a:lnTo>
                  <a:pt x="1096" y="2225"/>
                </a:lnTo>
                <a:lnTo>
                  <a:pt x="1105" y="2286"/>
                </a:lnTo>
                <a:lnTo>
                  <a:pt x="1116" y="2347"/>
                </a:lnTo>
                <a:lnTo>
                  <a:pt x="1127" y="2406"/>
                </a:lnTo>
                <a:lnTo>
                  <a:pt x="1139" y="2465"/>
                </a:lnTo>
                <a:lnTo>
                  <a:pt x="1152" y="2523"/>
                </a:lnTo>
                <a:lnTo>
                  <a:pt x="1167" y="2580"/>
                </a:lnTo>
                <a:lnTo>
                  <a:pt x="1181" y="2636"/>
                </a:lnTo>
                <a:lnTo>
                  <a:pt x="1197" y="2692"/>
                </a:lnTo>
                <a:lnTo>
                  <a:pt x="1214" y="2747"/>
                </a:lnTo>
                <a:lnTo>
                  <a:pt x="1232" y="2801"/>
                </a:lnTo>
                <a:lnTo>
                  <a:pt x="1251" y="2855"/>
                </a:lnTo>
                <a:lnTo>
                  <a:pt x="1269" y="2908"/>
                </a:lnTo>
                <a:lnTo>
                  <a:pt x="1290" y="2960"/>
                </a:lnTo>
                <a:lnTo>
                  <a:pt x="1311" y="3012"/>
                </a:lnTo>
                <a:lnTo>
                  <a:pt x="1332" y="3063"/>
                </a:lnTo>
                <a:lnTo>
                  <a:pt x="1355" y="3113"/>
                </a:lnTo>
                <a:lnTo>
                  <a:pt x="1379" y="3164"/>
                </a:lnTo>
                <a:lnTo>
                  <a:pt x="1403" y="3213"/>
                </a:lnTo>
                <a:lnTo>
                  <a:pt x="1429" y="3262"/>
                </a:lnTo>
                <a:lnTo>
                  <a:pt x="1455" y="3310"/>
                </a:lnTo>
                <a:lnTo>
                  <a:pt x="1481" y="3356"/>
                </a:lnTo>
                <a:lnTo>
                  <a:pt x="1509" y="3404"/>
                </a:lnTo>
                <a:lnTo>
                  <a:pt x="1538" y="3451"/>
                </a:lnTo>
                <a:lnTo>
                  <a:pt x="1567" y="3497"/>
                </a:lnTo>
                <a:lnTo>
                  <a:pt x="1598" y="3543"/>
                </a:lnTo>
                <a:lnTo>
                  <a:pt x="1630" y="3587"/>
                </a:lnTo>
                <a:lnTo>
                  <a:pt x="1662" y="3633"/>
                </a:lnTo>
                <a:lnTo>
                  <a:pt x="1694" y="3676"/>
                </a:lnTo>
                <a:lnTo>
                  <a:pt x="1728" y="3721"/>
                </a:lnTo>
                <a:lnTo>
                  <a:pt x="1762" y="3764"/>
                </a:lnTo>
                <a:lnTo>
                  <a:pt x="1798" y="3808"/>
                </a:lnTo>
                <a:lnTo>
                  <a:pt x="1835" y="3850"/>
                </a:lnTo>
                <a:lnTo>
                  <a:pt x="1871" y="3893"/>
                </a:lnTo>
                <a:lnTo>
                  <a:pt x="1909" y="3935"/>
                </a:lnTo>
                <a:lnTo>
                  <a:pt x="1948" y="3976"/>
                </a:lnTo>
                <a:lnTo>
                  <a:pt x="1987" y="4018"/>
                </a:lnTo>
                <a:lnTo>
                  <a:pt x="2028" y="4060"/>
                </a:lnTo>
                <a:lnTo>
                  <a:pt x="2069" y="4100"/>
                </a:lnTo>
                <a:lnTo>
                  <a:pt x="2111" y="4141"/>
                </a:lnTo>
                <a:lnTo>
                  <a:pt x="2155" y="4181"/>
                </a:lnTo>
                <a:lnTo>
                  <a:pt x="2198" y="4221"/>
                </a:lnTo>
                <a:lnTo>
                  <a:pt x="2243" y="4261"/>
                </a:lnTo>
                <a:lnTo>
                  <a:pt x="2288" y="4302"/>
                </a:lnTo>
                <a:lnTo>
                  <a:pt x="2334" y="4341"/>
                </a:lnTo>
                <a:lnTo>
                  <a:pt x="2429" y="4420"/>
                </a:lnTo>
                <a:lnTo>
                  <a:pt x="2527" y="4498"/>
                </a:lnTo>
                <a:lnTo>
                  <a:pt x="2628" y="4576"/>
                </a:lnTo>
                <a:lnTo>
                  <a:pt x="2733" y="4654"/>
                </a:lnTo>
                <a:lnTo>
                  <a:pt x="2750" y="4663"/>
                </a:lnTo>
                <a:lnTo>
                  <a:pt x="2767" y="4670"/>
                </a:lnTo>
                <a:lnTo>
                  <a:pt x="2783" y="4677"/>
                </a:lnTo>
                <a:lnTo>
                  <a:pt x="2799" y="4683"/>
                </a:lnTo>
                <a:lnTo>
                  <a:pt x="2813" y="4686"/>
                </a:lnTo>
                <a:lnTo>
                  <a:pt x="2828" y="4687"/>
                </a:lnTo>
                <a:lnTo>
                  <a:pt x="2842" y="4687"/>
                </a:lnTo>
                <a:lnTo>
                  <a:pt x="2856" y="4685"/>
                </a:lnTo>
                <a:lnTo>
                  <a:pt x="2869" y="4682"/>
                </a:lnTo>
                <a:lnTo>
                  <a:pt x="2884" y="4675"/>
                </a:lnTo>
                <a:lnTo>
                  <a:pt x="2897" y="4666"/>
                </a:lnTo>
                <a:lnTo>
                  <a:pt x="2910" y="4655"/>
                </a:lnTo>
                <a:lnTo>
                  <a:pt x="2925" y="4641"/>
                </a:lnTo>
                <a:lnTo>
                  <a:pt x="2939" y="4625"/>
                </a:lnTo>
                <a:lnTo>
                  <a:pt x="2954" y="4606"/>
                </a:lnTo>
                <a:lnTo>
                  <a:pt x="2968" y="4585"/>
                </a:lnTo>
                <a:close/>
                <a:moveTo>
                  <a:pt x="1518" y="266"/>
                </a:moveTo>
                <a:lnTo>
                  <a:pt x="1518" y="398"/>
                </a:lnTo>
                <a:lnTo>
                  <a:pt x="2656" y="398"/>
                </a:lnTo>
                <a:lnTo>
                  <a:pt x="2656" y="266"/>
                </a:lnTo>
                <a:lnTo>
                  <a:pt x="1518" y="266"/>
                </a:lnTo>
                <a:close/>
                <a:moveTo>
                  <a:pt x="525" y="656"/>
                </a:moveTo>
                <a:lnTo>
                  <a:pt x="525" y="5209"/>
                </a:lnTo>
                <a:lnTo>
                  <a:pt x="3595" y="5209"/>
                </a:lnTo>
                <a:lnTo>
                  <a:pt x="3595" y="656"/>
                </a:lnTo>
                <a:lnTo>
                  <a:pt x="525" y="6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6" name="Shape"/>
          <p:cNvSpPr/>
          <p:nvPr/>
        </p:nvSpPr>
        <p:spPr bwMode="auto">
          <a:xfrm>
            <a:off x="5937217" y="3288086"/>
            <a:ext cx="302305" cy="312037"/>
          </a:xfrm>
          <a:custGeom>
            <a:avLst/>
            <a:gdLst>
              <a:gd name="T0" fmla="*/ 647115728 w 5608"/>
              <a:gd name="T1" fmla="*/ 107108861 h 5444"/>
              <a:gd name="T2" fmla="*/ 482682772 w 5608"/>
              <a:gd name="T3" fmla="*/ 308963069 h 5444"/>
              <a:gd name="T4" fmla="*/ 482682772 w 5608"/>
              <a:gd name="T5" fmla="*/ 529535615 h 5444"/>
              <a:gd name="T6" fmla="*/ 644346208 w 5608"/>
              <a:gd name="T7" fmla="*/ 535543626 h 5444"/>
              <a:gd name="T8" fmla="*/ 640769238 w 5608"/>
              <a:gd name="T9" fmla="*/ 552412978 h 5444"/>
              <a:gd name="T10" fmla="*/ 635345695 w 5608"/>
              <a:gd name="T11" fmla="*/ 567664894 h 5444"/>
              <a:gd name="T12" fmla="*/ 628191414 w 5608"/>
              <a:gd name="T13" fmla="*/ 581299033 h 5444"/>
              <a:gd name="T14" fmla="*/ 619537048 w 5608"/>
              <a:gd name="T15" fmla="*/ 593199791 h 5444"/>
              <a:gd name="T16" fmla="*/ 609382596 w 5608"/>
              <a:gd name="T17" fmla="*/ 603598716 h 5444"/>
              <a:gd name="T18" fmla="*/ 598305198 w 5608"/>
              <a:gd name="T19" fmla="*/ 612148996 h 5444"/>
              <a:gd name="T20" fmla="*/ 585958366 w 5608"/>
              <a:gd name="T21" fmla="*/ 618966235 h 5444"/>
              <a:gd name="T22" fmla="*/ 572918899 w 5608"/>
              <a:gd name="T23" fmla="*/ 624165358 h 5444"/>
              <a:gd name="T24" fmla="*/ 559187477 w 5608"/>
              <a:gd name="T25" fmla="*/ 627400572 h 5444"/>
              <a:gd name="T26" fmla="*/ 544994072 w 5608"/>
              <a:gd name="T27" fmla="*/ 628902744 h 5444"/>
              <a:gd name="T28" fmla="*/ 106852564 w 5608"/>
              <a:gd name="T29" fmla="*/ 629018348 h 5444"/>
              <a:gd name="T30" fmla="*/ 90582274 w 5608"/>
              <a:gd name="T31" fmla="*/ 627862988 h 5444"/>
              <a:gd name="T32" fmla="*/ 75119775 w 5608"/>
              <a:gd name="T33" fmla="*/ 624165358 h 5444"/>
              <a:gd name="T34" fmla="*/ 60580563 w 5608"/>
              <a:gd name="T35" fmla="*/ 618388215 h 5444"/>
              <a:gd name="T36" fmla="*/ 47079792 w 5608"/>
              <a:gd name="T37" fmla="*/ 610646823 h 5444"/>
              <a:gd name="T38" fmla="*/ 35079108 w 5608"/>
              <a:gd name="T39" fmla="*/ 601172391 h 5444"/>
              <a:gd name="T40" fmla="*/ 24347517 w 5608"/>
              <a:gd name="T41" fmla="*/ 589964577 h 5444"/>
              <a:gd name="T42" fmla="*/ 15462499 w 5608"/>
              <a:gd name="T43" fmla="*/ 577254931 h 5444"/>
              <a:gd name="T44" fmla="*/ 8308219 w 5608"/>
              <a:gd name="T45" fmla="*/ 563505188 h 5444"/>
              <a:gd name="T46" fmla="*/ 3230823 w 5608"/>
              <a:gd name="T47" fmla="*/ 548600084 h 5444"/>
              <a:gd name="T48" fmla="*/ 461643 w 5608"/>
              <a:gd name="T49" fmla="*/ 532770829 h 5444"/>
              <a:gd name="T50" fmla="*/ 0 w 5608"/>
              <a:gd name="T51" fmla="*/ 107108861 h 5444"/>
              <a:gd name="T52" fmla="*/ 461643 w 5608"/>
              <a:gd name="T53" fmla="*/ 96247520 h 5444"/>
              <a:gd name="T54" fmla="*/ 3230823 w 5608"/>
              <a:gd name="T55" fmla="*/ 80418264 h 5444"/>
              <a:gd name="T56" fmla="*/ 8308219 w 5608"/>
              <a:gd name="T57" fmla="*/ 65513161 h 5444"/>
              <a:gd name="T58" fmla="*/ 15462499 w 5608"/>
              <a:gd name="T59" fmla="*/ 51763418 h 5444"/>
              <a:gd name="T60" fmla="*/ 24347517 w 5608"/>
              <a:gd name="T61" fmla="*/ 39169375 h 5444"/>
              <a:gd name="T62" fmla="*/ 35079108 w 5608"/>
              <a:gd name="T63" fmla="*/ 27961562 h 5444"/>
              <a:gd name="T64" fmla="*/ 47079792 w 5608"/>
              <a:gd name="T65" fmla="*/ 18486789 h 5444"/>
              <a:gd name="T66" fmla="*/ 60580563 w 5608"/>
              <a:gd name="T67" fmla="*/ 10745397 h 5444"/>
              <a:gd name="T68" fmla="*/ 75119775 w 5608"/>
              <a:gd name="T69" fmla="*/ 4968254 h 5444"/>
              <a:gd name="T70" fmla="*/ 90582274 w 5608"/>
              <a:gd name="T71" fmla="*/ 1386569 h 5444"/>
              <a:gd name="T72" fmla="*/ 106852564 w 5608"/>
              <a:gd name="T73" fmla="*/ 0 h 5444"/>
              <a:gd name="T74" fmla="*/ 134085096 w 5608"/>
              <a:gd name="T75" fmla="*/ 56847276 h 5444"/>
              <a:gd name="T76" fmla="*/ 508069071 w 5608"/>
              <a:gd name="T77" fmla="*/ 56847276 h 5444"/>
              <a:gd name="T78" fmla="*/ 190280558 w 5608"/>
              <a:gd name="T79" fmla="*/ 90355113 h 5444"/>
              <a:gd name="T80" fmla="*/ 273708552 w 5608"/>
              <a:gd name="T81" fmla="*/ 90355113 h 5444"/>
              <a:gd name="T82" fmla="*/ 64388524 w 5608"/>
              <a:gd name="T83" fmla="*/ 565700645 h 5444"/>
              <a:gd name="T84" fmla="*/ 64388524 w 5608"/>
              <a:gd name="T85" fmla="*/ 498454444 h 544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5608" h="5444">
                <a:moveTo>
                  <a:pt x="926" y="0"/>
                </a:moveTo>
                <a:lnTo>
                  <a:pt x="4681" y="0"/>
                </a:lnTo>
                <a:lnTo>
                  <a:pt x="5608" y="927"/>
                </a:lnTo>
                <a:lnTo>
                  <a:pt x="5608" y="3234"/>
                </a:lnTo>
                <a:lnTo>
                  <a:pt x="4183" y="3234"/>
                </a:lnTo>
                <a:lnTo>
                  <a:pt x="4183" y="2674"/>
                </a:lnTo>
                <a:lnTo>
                  <a:pt x="2679" y="3899"/>
                </a:lnTo>
                <a:lnTo>
                  <a:pt x="4183" y="5123"/>
                </a:lnTo>
                <a:lnTo>
                  <a:pt x="4183" y="4583"/>
                </a:lnTo>
                <a:lnTo>
                  <a:pt x="5589" y="4583"/>
                </a:lnTo>
                <a:lnTo>
                  <a:pt x="5584" y="4635"/>
                </a:lnTo>
                <a:lnTo>
                  <a:pt x="5575" y="4685"/>
                </a:lnTo>
                <a:lnTo>
                  <a:pt x="5565" y="4734"/>
                </a:lnTo>
                <a:lnTo>
                  <a:pt x="5553" y="4781"/>
                </a:lnTo>
                <a:lnTo>
                  <a:pt x="5539" y="4827"/>
                </a:lnTo>
                <a:lnTo>
                  <a:pt x="5523" y="4871"/>
                </a:lnTo>
                <a:lnTo>
                  <a:pt x="5506" y="4913"/>
                </a:lnTo>
                <a:lnTo>
                  <a:pt x="5487" y="4955"/>
                </a:lnTo>
                <a:lnTo>
                  <a:pt x="5467" y="4994"/>
                </a:lnTo>
                <a:lnTo>
                  <a:pt x="5444" y="5031"/>
                </a:lnTo>
                <a:lnTo>
                  <a:pt x="5421" y="5067"/>
                </a:lnTo>
                <a:lnTo>
                  <a:pt x="5395" y="5103"/>
                </a:lnTo>
                <a:lnTo>
                  <a:pt x="5369" y="5134"/>
                </a:lnTo>
                <a:lnTo>
                  <a:pt x="5341" y="5166"/>
                </a:lnTo>
                <a:lnTo>
                  <a:pt x="5312" y="5196"/>
                </a:lnTo>
                <a:lnTo>
                  <a:pt x="5281" y="5224"/>
                </a:lnTo>
                <a:lnTo>
                  <a:pt x="5251" y="5251"/>
                </a:lnTo>
                <a:lnTo>
                  <a:pt x="5218" y="5275"/>
                </a:lnTo>
                <a:lnTo>
                  <a:pt x="5185" y="5298"/>
                </a:lnTo>
                <a:lnTo>
                  <a:pt x="5151" y="5320"/>
                </a:lnTo>
                <a:lnTo>
                  <a:pt x="5114" y="5339"/>
                </a:lnTo>
                <a:lnTo>
                  <a:pt x="5078" y="5357"/>
                </a:lnTo>
                <a:lnTo>
                  <a:pt x="5041" y="5374"/>
                </a:lnTo>
                <a:lnTo>
                  <a:pt x="5004" y="5388"/>
                </a:lnTo>
                <a:lnTo>
                  <a:pt x="4965" y="5402"/>
                </a:lnTo>
                <a:lnTo>
                  <a:pt x="4926" y="5412"/>
                </a:lnTo>
                <a:lnTo>
                  <a:pt x="4887" y="5422"/>
                </a:lnTo>
                <a:lnTo>
                  <a:pt x="4846" y="5430"/>
                </a:lnTo>
                <a:lnTo>
                  <a:pt x="4806" y="5436"/>
                </a:lnTo>
                <a:lnTo>
                  <a:pt x="4764" y="5440"/>
                </a:lnTo>
                <a:lnTo>
                  <a:pt x="4723" y="5443"/>
                </a:lnTo>
                <a:lnTo>
                  <a:pt x="4681" y="5444"/>
                </a:lnTo>
                <a:lnTo>
                  <a:pt x="926" y="5444"/>
                </a:lnTo>
                <a:lnTo>
                  <a:pt x="879" y="5443"/>
                </a:lnTo>
                <a:lnTo>
                  <a:pt x="832" y="5439"/>
                </a:lnTo>
                <a:lnTo>
                  <a:pt x="785" y="5434"/>
                </a:lnTo>
                <a:lnTo>
                  <a:pt x="739" y="5425"/>
                </a:lnTo>
                <a:lnTo>
                  <a:pt x="695" y="5414"/>
                </a:lnTo>
                <a:lnTo>
                  <a:pt x="651" y="5402"/>
                </a:lnTo>
                <a:lnTo>
                  <a:pt x="608" y="5388"/>
                </a:lnTo>
                <a:lnTo>
                  <a:pt x="566" y="5371"/>
                </a:lnTo>
                <a:lnTo>
                  <a:pt x="525" y="5352"/>
                </a:lnTo>
                <a:lnTo>
                  <a:pt x="485" y="5331"/>
                </a:lnTo>
                <a:lnTo>
                  <a:pt x="447" y="5309"/>
                </a:lnTo>
                <a:lnTo>
                  <a:pt x="408" y="5285"/>
                </a:lnTo>
                <a:lnTo>
                  <a:pt x="372" y="5259"/>
                </a:lnTo>
                <a:lnTo>
                  <a:pt x="337" y="5231"/>
                </a:lnTo>
                <a:lnTo>
                  <a:pt x="304" y="5203"/>
                </a:lnTo>
                <a:lnTo>
                  <a:pt x="271" y="5172"/>
                </a:lnTo>
                <a:lnTo>
                  <a:pt x="240" y="5140"/>
                </a:lnTo>
                <a:lnTo>
                  <a:pt x="211" y="5106"/>
                </a:lnTo>
                <a:lnTo>
                  <a:pt x="184" y="5071"/>
                </a:lnTo>
                <a:lnTo>
                  <a:pt x="158" y="5034"/>
                </a:lnTo>
                <a:lnTo>
                  <a:pt x="134" y="4996"/>
                </a:lnTo>
                <a:lnTo>
                  <a:pt x="111" y="4958"/>
                </a:lnTo>
                <a:lnTo>
                  <a:pt x="91" y="4917"/>
                </a:lnTo>
                <a:lnTo>
                  <a:pt x="72" y="4877"/>
                </a:lnTo>
                <a:lnTo>
                  <a:pt x="56" y="4834"/>
                </a:lnTo>
                <a:lnTo>
                  <a:pt x="41" y="4792"/>
                </a:lnTo>
                <a:lnTo>
                  <a:pt x="28" y="4748"/>
                </a:lnTo>
                <a:lnTo>
                  <a:pt x="18" y="4703"/>
                </a:lnTo>
                <a:lnTo>
                  <a:pt x="10" y="4658"/>
                </a:lnTo>
                <a:lnTo>
                  <a:pt x="4" y="4611"/>
                </a:lnTo>
                <a:lnTo>
                  <a:pt x="1" y="4564"/>
                </a:lnTo>
                <a:lnTo>
                  <a:pt x="0" y="4517"/>
                </a:lnTo>
                <a:lnTo>
                  <a:pt x="0" y="927"/>
                </a:lnTo>
                <a:lnTo>
                  <a:pt x="1" y="880"/>
                </a:lnTo>
                <a:lnTo>
                  <a:pt x="4" y="833"/>
                </a:lnTo>
                <a:lnTo>
                  <a:pt x="10" y="787"/>
                </a:lnTo>
                <a:lnTo>
                  <a:pt x="18" y="741"/>
                </a:lnTo>
                <a:lnTo>
                  <a:pt x="28" y="696"/>
                </a:lnTo>
                <a:lnTo>
                  <a:pt x="41" y="653"/>
                </a:lnTo>
                <a:lnTo>
                  <a:pt x="56" y="610"/>
                </a:lnTo>
                <a:lnTo>
                  <a:pt x="72" y="567"/>
                </a:lnTo>
                <a:lnTo>
                  <a:pt x="91" y="527"/>
                </a:lnTo>
                <a:lnTo>
                  <a:pt x="111" y="486"/>
                </a:lnTo>
                <a:lnTo>
                  <a:pt x="134" y="448"/>
                </a:lnTo>
                <a:lnTo>
                  <a:pt x="158" y="410"/>
                </a:lnTo>
                <a:lnTo>
                  <a:pt x="184" y="374"/>
                </a:lnTo>
                <a:lnTo>
                  <a:pt x="211" y="339"/>
                </a:lnTo>
                <a:lnTo>
                  <a:pt x="240" y="306"/>
                </a:lnTo>
                <a:lnTo>
                  <a:pt x="271" y="273"/>
                </a:lnTo>
                <a:lnTo>
                  <a:pt x="304" y="242"/>
                </a:lnTo>
                <a:lnTo>
                  <a:pt x="337" y="213"/>
                </a:lnTo>
                <a:lnTo>
                  <a:pt x="372" y="185"/>
                </a:lnTo>
                <a:lnTo>
                  <a:pt x="408" y="160"/>
                </a:lnTo>
                <a:lnTo>
                  <a:pt x="447" y="135"/>
                </a:lnTo>
                <a:lnTo>
                  <a:pt x="485" y="113"/>
                </a:lnTo>
                <a:lnTo>
                  <a:pt x="525" y="93"/>
                </a:lnTo>
                <a:lnTo>
                  <a:pt x="566" y="74"/>
                </a:lnTo>
                <a:lnTo>
                  <a:pt x="608" y="58"/>
                </a:lnTo>
                <a:lnTo>
                  <a:pt x="651" y="43"/>
                </a:lnTo>
                <a:lnTo>
                  <a:pt x="695" y="30"/>
                </a:lnTo>
                <a:lnTo>
                  <a:pt x="739" y="19"/>
                </a:lnTo>
                <a:lnTo>
                  <a:pt x="785" y="12"/>
                </a:lnTo>
                <a:lnTo>
                  <a:pt x="832" y="5"/>
                </a:lnTo>
                <a:lnTo>
                  <a:pt x="879" y="2"/>
                </a:lnTo>
                <a:lnTo>
                  <a:pt x="926" y="0"/>
                </a:lnTo>
                <a:close/>
                <a:moveTo>
                  <a:pt x="4403" y="492"/>
                </a:moveTo>
                <a:lnTo>
                  <a:pt x="1162" y="492"/>
                </a:lnTo>
                <a:lnTo>
                  <a:pt x="1162" y="2201"/>
                </a:lnTo>
                <a:lnTo>
                  <a:pt x="4403" y="2201"/>
                </a:lnTo>
                <a:lnTo>
                  <a:pt x="4403" y="492"/>
                </a:lnTo>
                <a:close/>
                <a:moveTo>
                  <a:pt x="2372" y="782"/>
                </a:moveTo>
                <a:lnTo>
                  <a:pt x="1649" y="782"/>
                </a:lnTo>
                <a:lnTo>
                  <a:pt x="1649" y="1856"/>
                </a:lnTo>
                <a:lnTo>
                  <a:pt x="2372" y="1856"/>
                </a:lnTo>
                <a:lnTo>
                  <a:pt x="2372" y="782"/>
                </a:lnTo>
                <a:close/>
                <a:moveTo>
                  <a:pt x="558" y="4314"/>
                </a:moveTo>
                <a:lnTo>
                  <a:pt x="558" y="4896"/>
                </a:lnTo>
                <a:lnTo>
                  <a:pt x="1093" y="4896"/>
                </a:lnTo>
                <a:lnTo>
                  <a:pt x="1093" y="4314"/>
                </a:lnTo>
                <a:lnTo>
                  <a:pt x="558" y="43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8" name="Shape"/>
          <p:cNvSpPr/>
          <p:nvPr/>
        </p:nvSpPr>
        <p:spPr bwMode="auto">
          <a:xfrm>
            <a:off x="5907850" y="5635401"/>
            <a:ext cx="367433" cy="290884"/>
          </a:xfrm>
          <a:custGeom>
            <a:avLst/>
            <a:gdLst>
              <a:gd name="T0" fmla="*/ 170180704 w 5409"/>
              <a:gd name="T1" fmla="*/ 292095944 h 4286"/>
              <a:gd name="T2" fmla="*/ 177250935 w 5409"/>
              <a:gd name="T3" fmla="*/ 508999929 h 4286"/>
              <a:gd name="T4" fmla="*/ 162490266 w 5409"/>
              <a:gd name="T5" fmla="*/ 528943703 h 4286"/>
              <a:gd name="T6" fmla="*/ 108161314 w 5409"/>
              <a:gd name="T7" fmla="*/ 527828971 h 4286"/>
              <a:gd name="T8" fmla="*/ 95385593 w 5409"/>
              <a:gd name="T9" fmla="*/ 506646254 h 4286"/>
              <a:gd name="T10" fmla="*/ 104068153 w 5409"/>
              <a:gd name="T11" fmla="*/ 290485424 h 4286"/>
              <a:gd name="T12" fmla="*/ 214710300 w 5409"/>
              <a:gd name="T13" fmla="*/ 106779895 h 4286"/>
              <a:gd name="T14" fmla="*/ 299800652 w 5409"/>
              <a:gd name="T15" fmla="*/ 83738940 h 4286"/>
              <a:gd name="T16" fmla="*/ 380921814 w 5409"/>
              <a:gd name="T17" fmla="*/ 86588050 h 4286"/>
              <a:gd name="T18" fmla="*/ 457825491 w 5409"/>
              <a:gd name="T19" fmla="*/ 111858469 h 4286"/>
              <a:gd name="T20" fmla="*/ 485113938 w 5409"/>
              <a:gd name="T21" fmla="*/ 115327227 h 4286"/>
              <a:gd name="T22" fmla="*/ 519472615 w 5409"/>
              <a:gd name="T23" fmla="*/ 128457696 h 4286"/>
              <a:gd name="T24" fmla="*/ 561893644 w 5409"/>
              <a:gd name="T25" fmla="*/ 176273281 h 4286"/>
              <a:gd name="T26" fmla="*/ 591042715 w 5409"/>
              <a:gd name="T27" fmla="*/ 236971618 h 4286"/>
              <a:gd name="T28" fmla="*/ 603198580 w 5409"/>
              <a:gd name="T29" fmla="*/ 277850391 h 4286"/>
              <a:gd name="T30" fmla="*/ 622920560 w 5409"/>
              <a:gd name="T31" fmla="*/ 285158780 h 4286"/>
              <a:gd name="T32" fmla="*/ 638053142 w 5409"/>
              <a:gd name="T33" fmla="*/ 273266902 h 4286"/>
              <a:gd name="T34" fmla="*/ 632223328 w 5409"/>
              <a:gd name="T35" fmla="*/ 230901819 h 4286"/>
              <a:gd name="T36" fmla="*/ 599229390 w 5409"/>
              <a:gd name="T37" fmla="*/ 157816168 h 4286"/>
              <a:gd name="T38" fmla="*/ 549986073 w 5409"/>
              <a:gd name="T39" fmla="*/ 100214308 h 4286"/>
              <a:gd name="T40" fmla="*/ 515999662 w 5409"/>
              <a:gd name="T41" fmla="*/ 64290954 h 4286"/>
              <a:gd name="T42" fmla="*/ 497517745 w 5409"/>
              <a:gd name="T43" fmla="*/ 39763690 h 4286"/>
              <a:gd name="T44" fmla="*/ 426319911 w 5409"/>
              <a:gd name="T45" fmla="*/ 12387315 h 4286"/>
              <a:gd name="T46" fmla="*/ 322003464 w 5409"/>
              <a:gd name="T47" fmla="*/ 0 h 4286"/>
              <a:gd name="T48" fmla="*/ 209004456 w 5409"/>
              <a:gd name="T49" fmla="*/ 20191493 h 4286"/>
              <a:gd name="T50" fmla="*/ 165715277 w 5409"/>
              <a:gd name="T51" fmla="*/ 39268253 h 4286"/>
              <a:gd name="T52" fmla="*/ 148846043 w 5409"/>
              <a:gd name="T53" fmla="*/ 64910249 h 4286"/>
              <a:gd name="T54" fmla="*/ 110270233 w 5409"/>
              <a:gd name="T55" fmla="*/ 103434996 h 4286"/>
              <a:gd name="T56" fmla="*/ 62391303 w 5409"/>
              <a:gd name="T57" fmla="*/ 164133684 h 4286"/>
              <a:gd name="T58" fmla="*/ 32125788 w 5409"/>
              <a:gd name="T59" fmla="*/ 241555107 h 4286"/>
              <a:gd name="T60" fmla="*/ 30141192 w 5409"/>
              <a:gd name="T61" fmla="*/ 279088982 h 4286"/>
              <a:gd name="T62" fmla="*/ 46762485 w 5409"/>
              <a:gd name="T63" fmla="*/ 289122975 h 4286"/>
              <a:gd name="T64" fmla="*/ 65368372 w 5409"/>
              <a:gd name="T65" fmla="*/ 279336700 h 4286"/>
              <a:gd name="T66" fmla="*/ 77399914 w 5409"/>
              <a:gd name="T67" fmla="*/ 232264621 h 4286"/>
              <a:gd name="T68" fmla="*/ 106920899 w 5409"/>
              <a:gd name="T69" fmla="*/ 170575060 h 4286"/>
              <a:gd name="T70" fmla="*/ 150086459 w 5409"/>
              <a:gd name="T71" fmla="*/ 122883334 h 4286"/>
              <a:gd name="T72" fmla="*/ 182708483 w 5409"/>
              <a:gd name="T73" fmla="*/ 113840566 h 4286"/>
              <a:gd name="T74" fmla="*/ 207516098 w 5409"/>
              <a:gd name="T75" fmla="*/ 110000583 h 4286"/>
              <a:gd name="T76" fmla="*/ 633215801 w 5409"/>
              <a:gd name="T77" fmla="*/ 506646254 h 4286"/>
              <a:gd name="T78" fmla="*/ 657031295 w 5409"/>
              <a:gd name="T79" fmla="*/ 491409829 h 4286"/>
              <a:gd name="T80" fmla="*/ 669930987 w 5409"/>
              <a:gd name="T81" fmla="*/ 466263269 h 4286"/>
              <a:gd name="T82" fmla="*/ 669186808 w 5409"/>
              <a:gd name="T83" fmla="*/ 345981328 h 4286"/>
              <a:gd name="T84" fmla="*/ 655294642 w 5409"/>
              <a:gd name="T85" fmla="*/ 321577923 h 4286"/>
              <a:gd name="T86" fmla="*/ 630610998 w 5409"/>
              <a:gd name="T87" fmla="*/ 307580088 h 4286"/>
              <a:gd name="T88" fmla="*/ 558544662 w 5409"/>
              <a:gd name="T89" fmla="*/ 286150005 h 4286"/>
              <a:gd name="T90" fmla="*/ 575165954 w 5409"/>
              <a:gd name="T91" fmla="*/ 304359400 h 4286"/>
              <a:gd name="T92" fmla="*/ 570204290 w 5409"/>
              <a:gd name="T93" fmla="*/ 522006891 h 4286"/>
              <a:gd name="T94" fmla="*/ 517860286 w 5409"/>
              <a:gd name="T95" fmla="*/ 530925800 h 4286"/>
              <a:gd name="T96" fmla="*/ 496525624 w 5409"/>
              <a:gd name="T97" fmla="*/ 518166908 h 4286"/>
              <a:gd name="T98" fmla="*/ 495533150 w 5409"/>
              <a:gd name="T99" fmla="*/ 299776263 h 4286"/>
              <a:gd name="T100" fmla="*/ 515379454 w 5409"/>
              <a:gd name="T101" fmla="*/ 285034921 h 4286"/>
              <a:gd name="T102" fmla="*/ 45522069 w 5409"/>
              <a:gd name="T103" fmla="*/ 508504492 h 4286"/>
              <a:gd name="T104" fmla="*/ 19598009 w 5409"/>
              <a:gd name="T105" fmla="*/ 496736473 h 4286"/>
              <a:gd name="T106" fmla="*/ 3348982 w 5409"/>
              <a:gd name="T107" fmla="*/ 473819729 h 4286"/>
              <a:gd name="T108" fmla="*/ 247942 w 5409"/>
              <a:gd name="T109" fmla="*/ 354033223 h 4286"/>
              <a:gd name="T110" fmla="*/ 10667155 w 5409"/>
              <a:gd name="T111" fmla="*/ 327400003 h 4286"/>
              <a:gd name="T112" fmla="*/ 32870319 w 5409"/>
              <a:gd name="T113" fmla="*/ 310057621 h 4286"/>
              <a:gd name="T114" fmla="*/ 50607704 w 5409"/>
              <a:gd name="T115" fmla="*/ 325046329 h 4286"/>
              <a:gd name="T116" fmla="*/ 23939465 w 5409"/>
              <a:gd name="T117" fmla="*/ 339292234 h 4286"/>
              <a:gd name="T118" fmla="*/ 34978885 w 5409"/>
              <a:gd name="T119" fmla="*/ 443098807 h 4286"/>
              <a:gd name="T120" fmla="*/ 40312463 w 5409"/>
              <a:gd name="T121" fmla="*/ 351927267 h 428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5409" h="4286">
                <a:moveTo>
                  <a:pt x="965" y="2300"/>
                </a:moveTo>
                <a:lnTo>
                  <a:pt x="1234" y="2300"/>
                </a:lnTo>
                <a:lnTo>
                  <a:pt x="1254" y="2301"/>
                </a:lnTo>
                <a:lnTo>
                  <a:pt x="1274" y="2305"/>
                </a:lnTo>
                <a:lnTo>
                  <a:pt x="1292" y="2310"/>
                </a:lnTo>
                <a:lnTo>
                  <a:pt x="1310" y="2316"/>
                </a:lnTo>
                <a:lnTo>
                  <a:pt x="1327" y="2325"/>
                </a:lnTo>
                <a:lnTo>
                  <a:pt x="1343" y="2335"/>
                </a:lnTo>
                <a:lnTo>
                  <a:pt x="1358" y="2345"/>
                </a:lnTo>
                <a:lnTo>
                  <a:pt x="1372" y="2358"/>
                </a:lnTo>
                <a:lnTo>
                  <a:pt x="1385" y="2372"/>
                </a:lnTo>
                <a:lnTo>
                  <a:pt x="1396" y="2387"/>
                </a:lnTo>
                <a:lnTo>
                  <a:pt x="1406" y="2403"/>
                </a:lnTo>
                <a:lnTo>
                  <a:pt x="1414" y="2420"/>
                </a:lnTo>
                <a:lnTo>
                  <a:pt x="1421" y="2439"/>
                </a:lnTo>
                <a:lnTo>
                  <a:pt x="1426" y="2457"/>
                </a:lnTo>
                <a:lnTo>
                  <a:pt x="1429" y="2477"/>
                </a:lnTo>
                <a:lnTo>
                  <a:pt x="1430" y="2496"/>
                </a:lnTo>
                <a:lnTo>
                  <a:pt x="1430" y="4090"/>
                </a:lnTo>
                <a:lnTo>
                  <a:pt x="1429" y="4109"/>
                </a:lnTo>
                <a:lnTo>
                  <a:pt x="1426" y="4128"/>
                </a:lnTo>
                <a:lnTo>
                  <a:pt x="1421" y="4147"/>
                </a:lnTo>
                <a:lnTo>
                  <a:pt x="1414" y="4166"/>
                </a:lnTo>
                <a:lnTo>
                  <a:pt x="1406" y="4183"/>
                </a:lnTo>
                <a:lnTo>
                  <a:pt x="1396" y="4199"/>
                </a:lnTo>
                <a:lnTo>
                  <a:pt x="1385" y="4214"/>
                </a:lnTo>
                <a:lnTo>
                  <a:pt x="1372" y="4228"/>
                </a:lnTo>
                <a:lnTo>
                  <a:pt x="1358" y="4241"/>
                </a:lnTo>
                <a:lnTo>
                  <a:pt x="1343" y="4251"/>
                </a:lnTo>
                <a:lnTo>
                  <a:pt x="1327" y="4261"/>
                </a:lnTo>
                <a:lnTo>
                  <a:pt x="1310" y="4270"/>
                </a:lnTo>
                <a:lnTo>
                  <a:pt x="1292" y="4276"/>
                </a:lnTo>
                <a:lnTo>
                  <a:pt x="1274" y="4281"/>
                </a:lnTo>
                <a:lnTo>
                  <a:pt x="1254" y="4285"/>
                </a:lnTo>
                <a:lnTo>
                  <a:pt x="1234" y="4286"/>
                </a:lnTo>
                <a:lnTo>
                  <a:pt x="965" y="4286"/>
                </a:lnTo>
                <a:lnTo>
                  <a:pt x="944" y="4285"/>
                </a:lnTo>
                <a:lnTo>
                  <a:pt x="925" y="4281"/>
                </a:lnTo>
                <a:lnTo>
                  <a:pt x="906" y="4276"/>
                </a:lnTo>
                <a:lnTo>
                  <a:pt x="888" y="4270"/>
                </a:lnTo>
                <a:lnTo>
                  <a:pt x="872" y="4261"/>
                </a:lnTo>
                <a:lnTo>
                  <a:pt x="854" y="4251"/>
                </a:lnTo>
                <a:lnTo>
                  <a:pt x="839" y="4241"/>
                </a:lnTo>
                <a:lnTo>
                  <a:pt x="825" y="4228"/>
                </a:lnTo>
                <a:lnTo>
                  <a:pt x="814" y="4214"/>
                </a:lnTo>
                <a:lnTo>
                  <a:pt x="802" y="4199"/>
                </a:lnTo>
                <a:lnTo>
                  <a:pt x="792" y="4183"/>
                </a:lnTo>
                <a:lnTo>
                  <a:pt x="784" y="4166"/>
                </a:lnTo>
                <a:lnTo>
                  <a:pt x="777" y="4147"/>
                </a:lnTo>
                <a:lnTo>
                  <a:pt x="773" y="4128"/>
                </a:lnTo>
                <a:lnTo>
                  <a:pt x="770" y="4109"/>
                </a:lnTo>
                <a:lnTo>
                  <a:pt x="769" y="4090"/>
                </a:lnTo>
                <a:lnTo>
                  <a:pt x="769" y="2496"/>
                </a:lnTo>
                <a:lnTo>
                  <a:pt x="770" y="2477"/>
                </a:lnTo>
                <a:lnTo>
                  <a:pt x="773" y="2457"/>
                </a:lnTo>
                <a:lnTo>
                  <a:pt x="777" y="2439"/>
                </a:lnTo>
                <a:lnTo>
                  <a:pt x="784" y="2420"/>
                </a:lnTo>
                <a:lnTo>
                  <a:pt x="792" y="2403"/>
                </a:lnTo>
                <a:lnTo>
                  <a:pt x="802" y="2387"/>
                </a:lnTo>
                <a:lnTo>
                  <a:pt x="814" y="2372"/>
                </a:lnTo>
                <a:lnTo>
                  <a:pt x="825" y="2358"/>
                </a:lnTo>
                <a:lnTo>
                  <a:pt x="839" y="2345"/>
                </a:lnTo>
                <a:lnTo>
                  <a:pt x="854" y="2335"/>
                </a:lnTo>
                <a:lnTo>
                  <a:pt x="872" y="2325"/>
                </a:lnTo>
                <a:lnTo>
                  <a:pt x="888" y="2316"/>
                </a:lnTo>
                <a:lnTo>
                  <a:pt x="906" y="2310"/>
                </a:lnTo>
                <a:lnTo>
                  <a:pt x="925" y="2305"/>
                </a:lnTo>
                <a:lnTo>
                  <a:pt x="944" y="2301"/>
                </a:lnTo>
                <a:lnTo>
                  <a:pt x="965" y="2300"/>
                </a:lnTo>
                <a:close/>
                <a:moveTo>
                  <a:pt x="1673" y="888"/>
                </a:moveTo>
                <a:lnTo>
                  <a:pt x="1673" y="888"/>
                </a:lnTo>
                <a:lnTo>
                  <a:pt x="1731" y="862"/>
                </a:lnTo>
                <a:lnTo>
                  <a:pt x="1790" y="835"/>
                </a:lnTo>
                <a:lnTo>
                  <a:pt x="1850" y="811"/>
                </a:lnTo>
                <a:lnTo>
                  <a:pt x="1911" y="789"/>
                </a:lnTo>
                <a:lnTo>
                  <a:pt x="1972" y="768"/>
                </a:lnTo>
                <a:lnTo>
                  <a:pt x="2035" y="749"/>
                </a:lnTo>
                <a:lnTo>
                  <a:pt x="2097" y="733"/>
                </a:lnTo>
                <a:lnTo>
                  <a:pt x="2160" y="718"/>
                </a:lnTo>
                <a:lnTo>
                  <a:pt x="2223" y="704"/>
                </a:lnTo>
                <a:lnTo>
                  <a:pt x="2288" y="693"/>
                </a:lnTo>
                <a:lnTo>
                  <a:pt x="2352" y="684"/>
                </a:lnTo>
                <a:lnTo>
                  <a:pt x="2417" y="676"/>
                </a:lnTo>
                <a:lnTo>
                  <a:pt x="2482" y="670"/>
                </a:lnTo>
                <a:lnTo>
                  <a:pt x="2547" y="665"/>
                </a:lnTo>
                <a:lnTo>
                  <a:pt x="2612" y="663"/>
                </a:lnTo>
                <a:lnTo>
                  <a:pt x="2678" y="663"/>
                </a:lnTo>
                <a:lnTo>
                  <a:pt x="2744" y="664"/>
                </a:lnTo>
                <a:lnTo>
                  <a:pt x="2810" y="668"/>
                </a:lnTo>
                <a:lnTo>
                  <a:pt x="2875" y="673"/>
                </a:lnTo>
                <a:lnTo>
                  <a:pt x="2940" y="679"/>
                </a:lnTo>
                <a:lnTo>
                  <a:pt x="3006" y="688"/>
                </a:lnTo>
                <a:lnTo>
                  <a:pt x="3071" y="699"/>
                </a:lnTo>
                <a:lnTo>
                  <a:pt x="3136" y="711"/>
                </a:lnTo>
                <a:lnTo>
                  <a:pt x="3200" y="725"/>
                </a:lnTo>
                <a:lnTo>
                  <a:pt x="3263" y="742"/>
                </a:lnTo>
                <a:lnTo>
                  <a:pt x="3326" y="759"/>
                </a:lnTo>
                <a:lnTo>
                  <a:pt x="3389" y="778"/>
                </a:lnTo>
                <a:lnTo>
                  <a:pt x="3451" y="799"/>
                </a:lnTo>
                <a:lnTo>
                  <a:pt x="3512" y="823"/>
                </a:lnTo>
                <a:lnTo>
                  <a:pt x="3573" y="848"/>
                </a:lnTo>
                <a:lnTo>
                  <a:pt x="3632" y="874"/>
                </a:lnTo>
                <a:lnTo>
                  <a:pt x="3691" y="903"/>
                </a:lnTo>
                <a:lnTo>
                  <a:pt x="3710" y="912"/>
                </a:lnTo>
                <a:lnTo>
                  <a:pt x="3729" y="921"/>
                </a:lnTo>
                <a:lnTo>
                  <a:pt x="3750" y="927"/>
                </a:lnTo>
                <a:lnTo>
                  <a:pt x="3770" y="931"/>
                </a:lnTo>
                <a:lnTo>
                  <a:pt x="3791" y="936"/>
                </a:lnTo>
                <a:lnTo>
                  <a:pt x="3811" y="938"/>
                </a:lnTo>
                <a:lnTo>
                  <a:pt x="3831" y="939"/>
                </a:lnTo>
                <a:lnTo>
                  <a:pt x="3852" y="939"/>
                </a:lnTo>
                <a:lnTo>
                  <a:pt x="3871" y="938"/>
                </a:lnTo>
                <a:lnTo>
                  <a:pt x="3891" y="936"/>
                </a:lnTo>
                <a:lnTo>
                  <a:pt x="3911" y="931"/>
                </a:lnTo>
                <a:lnTo>
                  <a:pt x="3931" y="927"/>
                </a:lnTo>
                <a:lnTo>
                  <a:pt x="3949" y="921"/>
                </a:lnTo>
                <a:lnTo>
                  <a:pt x="3968" y="913"/>
                </a:lnTo>
                <a:lnTo>
                  <a:pt x="3987" y="904"/>
                </a:lnTo>
                <a:lnTo>
                  <a:pt x="4005" y="896"/>
                </a:lnTo>
                <a:lnTo>
                  <a:pt x="4042" y="922"/>
                </a:lnTo>
                <a:lnTo>
                  <a:pt x="4080" y="949"/>
                </a:lnTo>
                <a:lnTo>
                  <a:pt x="4116" y="977"/>
                </a:lnTo>
                <a:lnTo>
                  <a:pt x="4153" y="1007"/>
                </a:lnTo>
                <a:lnTo>
                  <a:pt x="4188" y="1037"/>
                </a:lnTo>
                <a:lnTo>
                  <a:pt x="4224" y="1067"/>
                </a:lnTo>
                <a:lnTo>
                  <a:pt x="4258" y="1100"/>
                </a:lnTo>
                <a:lnTo>
                  <a:pt x="4291" y="1132"/>
                </a:lnTo>
                <a:lnTo>
                  <a:pt x="4323" y="1166"/>
                </a:lnTo>
                <a:lnTo>
                  <a:pt x="4355" y="1200"/>
                </a:lnTo>
                <a:lnTo>
                  <a:pt x="4387" y="1235"/>
                </a:lnTo>
                <a:lnTo>
                  <a:pt x="4418" y="1271"/>
                </a:lnTo>
                <a:lnTo>
                  <a:pt x="4447" y="1308"/>
                </a:lnTo>
                <a:lnTo>
                  <a:pt x="4476" y="1345"/>
                </a:lnTo>
                <a:lnTo>
                  <a:pt x="4503" y="1384"/>
                </a:lnTo>
                <a:lnTo>
                  <a:pt x="4530" y="1423"/>
                </a:lnTo>
                <a:lnTo>
                  <a:pt x="4557" y="1464"/>
                </a:lnTo>
                <a:lnTo>
                  <a:pt x="4582" y="1505"/>
                </a:lnTo>
                <a:lnTo>
                  <a:pt x="4606" y="1547"/>
                </a:lnTo>
                <a:lnTo>
                  <a:pt x="4630" y="1590"/>
                </a:lnTo>
                <a:lnTo>
                  <a:pt x="4652" y="1633"/>
                </a:lnTo>
                <a:lnTo>
                  <a:pt x="4674" y="1677"/>
                </a:lnTo>
                <a:lnTo>
                  <a:pt x="4694" y="1724"/>
                </a:lnTo>
                <a:lnTo>
                  <a:pt x="4714" y="1770"/>
                </a:lnTo>
                <a:lnTo>
                  <a:pt x="4732" y="1817"/>
                </a:lnTo>
                <a:lnTo>
                  <a:pt x="4749" y="1864"/>
                </a:lnTo>
                <a:lnTo>
                  <a:pt x="4765" y="1913"/>
                </a:lnTo>
                <a:lnTo>
                  <a:pt x="4780" y="1963"/>
                </a:lnTo>
                <a:lnTo>
                  <a:pt x="4794" y="2013"/>
                </a:lnTo>
                <a:lnTo>
                  <a:pt x="4807" y="2064"/>
                </a:lnTo>
                <a:lnTo>
                  <a:pt x="4819" y="2117"/>
                </a:lnTo>
                <a:lnTo>
                  <a:pt x="4828" y="2170"/>
                </a:lnTo>
                <a:lnTo>
                  <a:pt x="4832" y="2186"/>
                </a:lnTo>
                <a:lnTo>
                  <a:pt x="4838" y="2202"/>
                </a:lnTo>
                <a:lnTo>
                  <a:pt x="4845" y="2217"/>
                </a:lnTo>
                <a:lnTo>
                  <a:pt x="4853" y="2231"/>
                </a:lnTo>
                <a:lnTo>
                  <a:pt x="4863" y="2243"/>
                </a:lnTo>
                <a:lnTo>
                  <a:pt x="4873" y="2255"/>
                </a:lnTo>
                <a:lnTo>
                  <a:pt x="4885" y="2266"/>
                </a:lnTo>
                <a:lnTo>
                  <a:pt x="4898" y="2276"/>
                </a:lnTo>
                <a:lnTo>
                  <a:pt x="4911" y="2284"/>
                </a:lnTo>
                <a:lnTo>
                  <a:pt x="4926" y="2292"/>
                </a:lnTo>
                <a:lnTo>
                  <a:pt x="4941" y="2297"/>
                </a:lnTo>
                <a:lnTo>
                  <a:pt x="4956" y="2301"/>
                </a:lnTo>
                <a:lnTo>
                  <a:pt x="4972" y="2305"/>
                </a:lnTo>
                <a:lnTo>
                  <a:pt x="4989" y="2306"/>
                </a:lnTo>
                <a:lnTo>
                  <a:pt x="5005" y="2305"/>
                </a:lnTo>
                <a:lnTo>
                  <a:pt x="5022" y="2302"/>
                </a:lnTo>
                <a:lnTo>
                  <a:pt x="5038" y="2299"/>
                </a:lnTo>
                <a:lnTo>
                  <a:pt x="5054" y="2294"/>
                </a:lnTo>
                <a:lnTo>
                  <a:pt x="5069" y="2286"/>
                </a:lnTo>
                <a:lnTo>
                  <a:pt x="5083" y="2278"/>
                </a:lnTo>
                <a:lnTo>
                  <a:pt x="5096" y="2268"/>
                </a:lnTo>
                <a:lnTo>
                  <a:pt x="5108" y="2258"/>
                </a:lnTo>
                <a:lnTo>
                  <a:pt x="5119" y="2247"/>
                </a:lnTo>
                <a:lnTo>
                  <a:pt x="5128" y="2234"/>
                </a:lnTo>
                <a:lnTo>
                  <a:pt x="5137" y="2220"/>
                </a:lnTo>
                <a:lnTo>
                  <a:pt x="5144" y="2206"/>
                </a:lnTo>
                <a:lnTo>
                  <a:pt x="5150" y="2191"/>
                </a:lnTo>
                <a:lnTo>
                  <a:pt x="5154" y="2175"/>
                </a:lnTo>
                <a:lnTo>
                  <a:pt x="5157" y="2159"/>
                </a:lnTo>
                <a:lnTo>
                  <a:pt x="5158" y="2143"/>
                </a:lnTo>
                <a:lnTo>
                  <a:pt x="5157" y="2126"/>
                </a:lnTo>
                <a:lnTo>
                  <a:pt x="5155" y="2109"/>
                </a:lnTo>
                <a:lnTo>
                  <a:pt x="5143" y="2046"/>
                </a:lnTo>
                <a:lnTo>
                  <a:pt x="5129" y="1985"/>
                </a:lnTo>
                <a:lnTo>
                  <a:pt x="5114" y="1924"/>
                </a:lnTo>
                <a:lnTo>
                  <a:pt x="5097" y="1864"/>
                </a:lnTo>
                <a:lnTo>
                  <a:pt x="5079" y="1805"/>
                </a:lnTo>
                <a:lnTo>
                  <a:pt x="5060" y="1748"/>
                </a:lnTo>
                <a:lnTo>
                  <a:pt x="5039" y="1691"/>
                </a:lnTo>
                <a:lnTo>
                  <a:pt x="5018" y="1636"/>
                </a:lnTo>
                <a:lnTo>
                  <a:pt x="4994" y="1581"/>
                </a:lnTo>
                <a:lnTo>
                  <a:pt x="4971" y="1527"/>
                </a:lnTo>
                <a:lnTo>
                  <a:pt x="4945" y="1475"/>
                </a:lnTo>
                <a:lnTo>
                  <a:pt x="4918" y="1423"/>
                </a:lnTo>
                <a:lnTo>
                  <a:pt x="4890" y="1373"/>
                </a:lnTo>
                <a:lnTo>
                  <a:pt x="4861" y="1324"/>
                </a:lnTo>
                <a:lnTo>
                  <a:pt x="4831" y="1274"/>
                </a:lnTo>
                <a:lnTo>
                  <a:pt x="4800" y="1227"/>
                </a:lnTo>
                <a:lnTo>
                  <a:pt x="4767" y="1181"/>
                </a:lnTo>
                <a:lnTo>
                  <a:pt x="4734" y="1135"/>
                </a:lnTo>
                <a:lnTo>
                  <a:pt x="4700" y="1091"/>
                </a:lnTo>
                <a:lnTo>
                  <a:pt x="4665" y="1048"/>
                </a:lnTo>
                <a:lnTo>
                  <a:pt x="4629" y="1005"/>
                </a:lnTo>
                <a:lnTo>
                  <a:pt x="4591" y="965"/>
                </a:lnTo>
                <a:lnTo>
                  <a:pt x="4553" y="924"/>
                </a:lnTo>
                <a:lnTo>
                  <a:pt x="4514" y="884"/>
                </a:lnTo>
                <a:lnTo>
                  <a:pt x="4474" y="847"/>
                </a:lnTo>
                <a:lnTo>
                  <a:pt x="4434" y="809"/>
                </a:lnTo>
                <a:lnTo>
                  <a:pt x="4392" y="773"/>
                </a:lnTo>
                <a:lnTo>
                  <a:pt x="4350" y="738"/>
                </a:lnTo>
                <a:lnTo>
                  <a:pt x="4306" y="704"/>
                </a:lnTo>
                <a:lnTo>
                  <a:pt x="4262" y="671"/>
                </a:lnTo>
                <a:lnTo>
                  <a:pt x="4218" y="639"/>
                </a:lnTo>
                <a:lnTo>
                  <a:pt x="4172" y="608"/>
                </a:lnTo>
                <a:lnTo>
                  <a:pt x="4172" y="585"/>
                </a:lnTo>
                <a:lnTo>
                  <a:pt x="4170" y="562"/>
                </a:lnTo>
                <a:lnTo>
                  <a:pt x="4166" y="540"/>
                </a:lnTo>
                <a:lnTo>
                  <a:pt x="4160" y="519"/>
                </a:lnTo>
                <a:lnTo>
                  <a:pt x="4154" y="496"/>
                </a:lnTo>
                <a:lnTo>
                  <a:pt x="4145" y="476"/>
                </a:lnTo>
                <a:lnTo>
                  <a:pt x="4136" y="455"/>
                </a:lnTo>
                <a:lnTo>
                  <a:pt x="4125" y="435"/>
                </a:lnTo>
                <a:lnTo>
                  <a:pt x="4113" y="416"/>
                </a:lnTo>
                <a:lnTo>
                  <a:pt x="4099" y="397"/>
                </a:lnTo>
                <a:lnTo>
                  <a:pt x="4084" y="380"/>
                </a:lnTo>
                <a:lnTo>
                  <a:pt x="4068" y="364"/>
                </a:lnTo>
                <a:lnTo>
                  <a:pt x="4050" y="348"/>
                </a:lnTo>
                <a:lnTo>
                  <a:pt x="4032" y="334"/>
                </a:lnTo>
                <a:lnTo>
                  <a:pt x="4011" y="321"/>
                </a:lnTo>
                <a:lnTo>
                  <a:pt x="3990" y="309"/>
                </a:lnTo>
                <a:lnTo>
                  <a:pt x="3952" y="291"/>
                </a:lnTo>
                <a:lnTo>
                  <a:pt x="3914" y="273"/>
                </a:lnTo>
                <a:lnTo>
                  <a:pt x="3876" y="255"/>
                </a:lnTo>
                <a:lnTo>
                  <a:pt x="3838" y="238"/>
                </a:lnTo>
                <a:lnTo>
                  <a:pt x="3759" y="205"/>
                </a:lnTo>
                <a:lnTo>
                  <a:pt x="3680" y="175"/>
                </a:lnTo>
                <a:lnTo>
                  <a:pt x="3600" y="149"/>
                </a:lnTo>
                <a:lnTo>
                  <a:pt x="3519" y="123"/>
                </a:lnTo>
                <a:lnTo>
                  <a:pt x="3437" y="100"/>
                </a:lnTo>
                <a:lnTo>
                  <a:pt x="3355" y="79"/>
                </a:lnTo>
                <a:lnTo>
                  <a:pt x="3272" y="61"/>
                </a:lnTo>
                <a:lnTo>
                  <a:pt x="3188" y="46"/>
                </a:lnTo>
                <a:lnTo>
                  <a:pt x="3104" y="32"/>
                </a:lnTo>
                <a:lnTo>
                  <a:pt x="3020" y="21"/>
                </a:lnTo>
                <a:lnTo>
                  <a:pt x="2935" y="11"/>
                </a:lnTo>
                <a:lnTo>
                  <a:pt x="2850" y="5"/>
                </a:lnTo>
                <a:lnTo>
                  <a:pt x="2766" y="1"/>
                </a:lnTo>
                <a:lnTo>
                  <a:pt x="2681" y="0"/>
                </a:lnTo>
                <a:lnTo>
                  <a:pt x="2596" y="0"/>
                </a:lnTo>
                <a:lnTo>
                  <a:pt x="2511" y="3"/>
                </a:lnTo>
                <a:lnTo>
                  <a:pt x="2427" y="8"/>
                </a:lnTo>
                <a:lnTo>
                  <a:pt x="2342" y="16"/>
                </a:lnTo>
                <a:lnTo>
                  <a:pt x="2258" y="25"/>
                </a:lnTo>
                <a:lnTo>
                  <a:pt x="2174" y="38"/>
                </a:lnTo>
                <a:lnTo>
                  <a:pt x="2091" y="53"/>
                </a:lnTo>
                <a:lnTo>
                  <a:pt x="2009" y="70"/>
                </a:lnTo>
                <a:lnTo>
                  <a:pt x="1926" y="90"/>
                </a:lnTo>
                <a:lnTo>
                  <a:pt x="1845" y="111"/>
                </a:lnTo>
                <a:lnTo>
                  <a:pt x="1764" y="136"/>
                </a:lnTo>
                <a:lnTo>
                  <a:pt x="1685" y="163"/>
                </a:lnTo>
                <a:lnTo>
                  <a:pt x="1645" y="177"/>
                </a:lnTo>
                <a:lnTo>
                  <a:pt x="1607" y="192"/>
                </a:lnTo>
                <a:lnTo>
                  <a:pt x="1567" y="207"/>
                </a:lnTo>
                <a:lnTo>
                  <a:pt x="1529" y="223"/>
                </a:lnTo>
                <a:lnTo>
                  <a:pt x="1490" y="240"/>
                </a:lnTo>
                <a:lnTo>
                  <a:pt x="1453" y="257"/>
                </a:lnTo>
                <a:lnTo>
                  <a:pt x="1415" y="274"/>
                </a:lnTo>
                <a:lnTo>
                  <a:pt x="1377" y="292"/>
                </a:lnTo>
                <a:lnTo>
                  <a:pt x="1356" y="304"/>
                </a:lnTo>
                <a:lnTo>
                  <a:pt x="1336" y="317"/>
                </a:lnTo>
                <a:lnTo>
                  <a:pt x="1316" y="331"/>
                </a:lnTo>
                <a:lnTo>
                  <a:pt x="1298" y="347"/>
                </a:lnTo>
                <a:lnTo>
                  <a:pt x="1282" y="363"/>
                </a:lnTo>
                <a:lnTo>
                  <a:pt x="1267" y="380"/>
                </a:lnTo>
                <a:lnTo>
                  <a:pt x="1253" y="398"/>
                </a:lnTo>
                <a:lnTo>
                  <a:pt x="1240" y="418"/>
                </a:lnTo>
                <a:lnTo>
                  <a:pt x="1230" y="438"/>
                </a:lnTo>
                <a:lnTo>
                  <a:pt x="1220" y="458"/>
                </a:lnTo>
                <a:lnTo>
                  <a:pt x="1211" y="480"/>
                </a:lnTo>
                <a:lnTo>
                  <a:pt x="1205" y="501"/>
                </a:lnTo>
                <a:lnTo>
                  <a:pt x="1200" y="524"/>
                </a:lnTo>
                <a:lnTo>
                  <a:pt x="1195" y="546"/>
                </a:lnTo>
                <a:lnTo>
                  <a:pt x="1193" y="569"/>
                </a:lnTo>
                <a:lnTo>
                  <a:pt x="1192" y="591"/>
                </a:lnTo>
                <a:lnTo>
                  <a:pt x="1147" y="624"/>
                </a:lnTo>
                <a:lnTo>
                  <a:pt x="1102" y="656"/>
                </a:lnTo>
                <a:lnTo>
                  <a:pt x="1057" y="689"/>
                </a:lnTo>
                <a:lnTo>
                  <a:pt x="1014" y="724"/>
                </a:lnTo>
                <a:lnTo>
                  <a:pt x="971" y="760"/>
                </a:lnTo>
                <a:lnTo>
                  <a:pt x="929" y="796"/>
                </a:lnTo>
                <a:lnTo>
                  <a:pt x="889" y="835"/>
                </a:lnTo>
                <a:lnTo>
                  <a:pt x="849" y="873"/>
                </a:lnTo>
                <a:lnTo>
                  <a:pt x="809" y="913"/>
                </a:lnTo>
                <a:lnTo>
                  <a:pt x="771" y="955"/>
                </a:lnTo>
                <a:lnTo>
                  <a:pt x="734" y="997"/>
                </a:lnTo>
                <a:lnTo>
                  <a:pt x="698" y="1041"/>
                </a:lnTo>
                <a:lnTo>
                  <a:pt x="662" y="1085"/>
                </a:lnTo>
                <a:lnTo>
                  <a:pt x="628" y="1131"/>
                </a:lnTo>
                <a:lnTo>
                  <a:pt x="596" y="1178"/>
                </a:lnTo>
                <a:lnTo>
                  <a:pt x="564" y="1225"/>
                </a:lnTo>
                <a:lnTo>
                  <a:pt x="533" y="1274"/>
                </a:lnTo>
                <a:lnTo>
                  <a:pt x="503" y="1325"/>
                </a:lnTo>
                <a:lnTo>
                  <a:pt x="475" y="1376"/>
                </a:lnTo>
                <a:lnTo>
                  <a:pt x="447" y="1428"/>
                </a:lnTo>
                <a:lnTo>
                  <a:pt x="421" y="1481"/>
                </a:lnTo>
                <a:lnTo>
                  <a:pt x="397" y="1536"/>
                </a:lnTo>
                <a:lnTo>
                  <a:pt x="373" y="1592"/>
                </a:lnTo>
                <a:lnTo>
                  <a:pt x="351" y="1648"/>
                </a:lnTo>
                <a:lnTo>
                  <a:pt x="329" y="1706"/>
                </a:lnTo>
                <a:lnTo>
                  <a:pt x="310" y="1765"/>
                </a:lnTo>
                <a:lnTo>
                  <a:pt x="292" y="1825"/>
                </a:lnTo>
                <a:lnTo>
                  <a:pt x="274" y="1886"/>
                </a:lnTo>
                <a:lnTo>
                  <a:pt x="259" y="1950"/>
                </a:lnTo>
                <a:lnTo>
                  <a:pt x="245" y="2013"/>
                </a:lnTo>
                <a:lnTo>
                  <a:pt x="233" y="2077"/>
                </a:lnTo>
                <a:lnTo>
                  <a:pt x="222" y="2143"/>
                </a:lnTo>
                <a:lnTo>
                  <a:pt x="220" y="2160"/>
                </a:lnTo>
                <a:lnTo>
                  <a:pt x="220" y="2177"/>
                </a:lnTo>
                <a:lnTo>
                  <a:pt x="222" y="2193"/>
                </a:lnTo>
                <a:lnTo>
                  <a:pt x="225" y="2209"/>
                </a:lnTo>
                <a:lnTo>
                  <a:pt x="229" y="2224"/>
                </a:lnTo>
                <a:lnTo>
                  <a:pt x="236" y="2239"/>
                </a:lnTo>
                <a:lnTo>
                  <a:pt x="243" y="2253"/>
                </a:lnTo>
                <a:lnTo>
                  <a:pt x="252" y="2266"/>
                </a:lnTo>
                <a:lnTo>
                  <a:pt x="262" y="2279"/>
                </a:lnTo>
                <a:lnTo>
                  <a:pt x="273" y="2290"/>
                </a:lnTo>
                <a:lnTo>
                  <a:pt x="285" y="2300"/>
                </a:lnTo>
                <a:lnTo>
                  <a:pt x="299" y="2310"/>
                </a:lnTo>
                <a:lnTo>
                  <a:pt x="313" y="2317"/>
                </a:lnTo>
                <a:lnTo>
                  <a:pt x="328" y="2324"/>
                </a:lnTo>
                <a:lnTo>
                  <a:pt x="344" y="2329"/>
                </a:lnTo>
                <a:lnTo>
                  <a:pt x="360" y="2332"/>
                </a:lnTo>
                <a:lnTo>
                  <a:pt x="377" y="2334"/>
                </a:lnTo>
                <a:lnTo>
                  <a:pt x="394" y="2334"/>
                </a:lnTo>
                <a:lnTo>
                  <a:pt x="411" y="2332"/>
                </a:lnTo>
                <a:lnTo>
                  <a:pt x="427" y="2329"/>
                </a:lnTo>
                <a:lnTo>
                  <a:pt x="442" y="2325"/>
                </a:lnTo>
                <a:lnTo>
                  <a:pt x="457" y="2319"/>
                </a:lnTo>
                <a:lnTo>
                  <a:pt x="471" y="2311"/>
                </a:lnTo>
                <a:lnTo>
                  <a:pt x="483" y="2302"/>
                </a:lnTo>
                <a:lnTo>
                  <a:pt x="496" y="2292"/>
                </a:lnTo>
                <a:lnTo>
                  <a:pt x="508" y="2281"/>
                </a:lnTo>
                <a:lnTo>
                  <a:pt x="518" y="2269"/>
                </a:lnTo>
                <a:lnTo>
                  <a:pt x="527" y="2255"/>
                </a:lnTo>
                <a:lnTo>
                  <a:pt x="535" y="2241"/>
                </a:lnTo>
                <a:lnTo>
                  <a:pt x="541" y="2226"/>
                </a:lnTo>
                <a:lnTo>
                  <a:pt x="547" y="2210"/>
                </a:lnTo>
                <a:lnTo>
                  <a:pt x="550" y="2194"/>
                </a:lnTo>
                <a:lnTo>
                  <a:pt x="560" y="2138"/>
                </a:lnTo>
                <a:lnTo>
                  <a:pt x="569" y="2084"/>
                </a:lnTo>
                <a:lnTo>
                  <a:pt x="581" y="2030"/>
                </a:lnTo>
                <a:lnTo>
                  <a:pt x="594" y="1978"/>
                </a:lnTo>
                <a:lnTo>
                  <a:pt x="609" y="1926"/>
                </a:lnTo>
                <a:lnTo>
                  <a:pt x="624" y="1875"/>
                </a:lnTo>
                <a:lnTo>
                  <a:pt x="640" y="1825"/>
                </a:lnTo>
                <a:lnTo>
                  <a:pt x="657" y="1776"/>
                </a:lnTo>
                <a:lnTo>
                  <a:pt x="676" y="1728"/>
                </a:lnTo>
                <a:lnTo>
                  <a:pt x="696" y="1681"/>
                </a:lnTo>
                <a:lnTo>
                  <a:pt x="717" y="1635"/>
                </a:lnTo>
                <a:lnTo>
                  <a:pt x="739" y="1590"/>
                </a:lnTo>
                <a:lnTo>
                  <a:pt x="761" y="1546"/>
                </a:lnTo>
                <a:lnTo>
                  <a:pt x="785" y="1502"/>
                </a:lnTo>
                <a:lnTo>
                  <a:pt x="809" y="1460"/>
                </a:lnTo>
                <a:lnTo>
                  <a:pt x="835" y="1418"/>
                </a:lnTo>
                <a:lnTo>
                  <a:pt x="862" y="1377"/>
                </a:lnTo>
                <a:lnTo>
                  <a:pt x="890" y="1338"/>
                </a:lnTo>
                <a:lnTo>
                  <a:pt x="918" y="1299"/>
                </a:lnTo>
                <a:lnTo>
                  <a:pt x="948" y="1261"/>
                </a:lnTo>
                <a:lnTo>
                  <a:pt x="978" y="1224"/>
                </a:lnTo>
                <a:lnTo>
                  <a:pt x="1009" y="1189"/>
                </a:lnTo>
                <a:lnTo>
                  <a:pt x="1041" y="1153"/>
                </a:lnTo>
                <a:lnTo>
                  <a:pt x="1073" y="1119"/>
                </a:lnTo>
                <a:lnTo>
                  <a:pt x="1106" y="1086"/>
                </a:lnTo>
                <a:lnTo>
                  <a:pt x="1141" y="1053"/>
                </a:lnTo>
                <a:lnTo>
                  <a:pt x="1175" y="1022"/>
                </a:lnTo>
                <a:lnTo>
                  <a:pt x="1210" y="992"/>
                </a:lnTo>
                <a:lnTo>
                  <a:pt x="1247" y="962"/>
                </a:lnTo>
                <a:lnTo>
                  <a:pt x="1284" y="934"/>
                </a:lnTo>
                <a:lnTo>
                  <a:pt x="1322" y="907"/>
                </a:lnTo>
                <a:lnTo>
                  <a:pt x="1359" y="880"/>
                </a:lnTo>
                <a:lnTo>
                  <a:pt x="1377" y="889"/>
                </a:lnTo>
                <a:lnTo>
                  <a:pt x="1396" y="897"/>
                </a:lnTo>
                <a:lnTo>
                  <a:pt x="1414" y="904"/>
                </a:lnTo>
                <a:lnTo>
                  <a:pt x="1433" y="911"/>
                </a:lnTo>
                <a:lnTo>
                  <a:pt x="1453" y="916"/>
                </a:lnTo>
                <a:lnTo>
                  <a:pt x="1473" y="919"/>
                </a:lnTo>
                <a:lnTo>
                  <a:pt x="1492" y="922"/>
                </a:lnTo>
                <a:lnTo>
                  <a:pt x="1513" y="924"/>
                </a:lnTo>
                <a:lnTo>
                  <a:pt x="1533" y="924"/>
                </a:lnTo>
                <a:lnTo>
                  <a:pt x="1553" y="923"/>
                </a:lnTo>
                <a:lnTo>
                  <a:pt x="1574" y="921"/>
                </a:lnTo>
                <a:lnTo>
                  <a:pt x="1594" y="916"/>
                </a:lnTo>
                <a:lnTo>
                  <a:pt x="1614" y="912"/>
                </a:lnTo>
                <a:lnTo>
                  <a:pt x="1635" y="906"/>
                </a:lnTo>
                <a:lnTo>
                  <a:pt x="1654" y="898"/>
                </a:lnTo>
                <a:lnTo>
                  <a:pt x="1673" y="888"/>
                </a:lnTo>
                <a:close/>
                <a:moveTo>
                  <a:pt x="4977" y="2469"/>
                </a:moveTo>
                <a:lnTo>
                  <a:pt x="4786" y="2469"/>
                </a:lnTo>
                <a:lnTo>
                  <a:pt x="4786" y="4109"/>
                </a:lnTo>
                <a:lnTo>
                  <a:pt x="4977" y="4109"/>
                </a:lnTo>
                <a:lnTo>
                  <a:pt x="4999" y="4109"/>
                </a:lnTo>
                <a:lnTo>
                  <a:pt x="5021" y="4107"/>
                </a:lnTo>
                <a:lnTo>
                  <a:pt x="5043" y="4105"/>
                </a:lnTo>
                <a:lnTo>
                  <a:pt x="5064" y="4100"/>
                </a:lnTo>
                <a:lnTo>
                  <a:pt x="5084" y="4095"/>
                </a:lnTo>
                <a:lnTo>
                  <a:pt x="5105" y="4090"/>
                </a:lnTo>
                <a:lnTo>
                  <a:pt x="5125" y="4083"/>
                </a:lnTo>
                <a:lnTo>
                  <a:pt x="5144" y="4075"/>
                </a:lnTo>
                <a:lnTo>
                  <a:pt x="5164" y="4066"/>
                </a:lnTo>
                <a:lnTo>
                  <a:pt x="5183" y="4056"/>
                </a:lnTo>
                <a:lnTo>
                  <a:pt x="5200" y="4047"/>
                </a:lnTo>
                <a:lnTo>
                  <a:pt x="5218" y="4035"/>
                </a:lnTo>
                <a:lnTo>
                  <a:pt x="5236" y="4023"/>
                </a:lnTo>
                <a:lnTo>
                  <a:pt x="5252" y="4010"/>
                </a:lnTo>
                <a:lnTo>
                  <a:pt x="5268" y="3996"/>
                </a:lnTo>
                <a:lnTo>
                  <a:pt x="5283" y="3982"/>
                </a:lnTo>
                <a:lnTo>
                  <a:pt x="5297" y="3967"/>
                </a:lnTo>
                <a:lnTo>
                  <a:pt x="5311" y="3951"/>
                </a:lnTo>
                <a:lnTo>
                  <a:pt x="5323" y="3935"/>
                </a:lnTo>
                <a:lnTo>
                  <a:pt x="5335" y="3918"/>
                </a:lnTo>
                <a:lnTo>
                  <a:pt x="5346" y="3901"/>
                </a:lnTo>
                <a:lnTo>
                  <a:pt x="5357" y="3883"/>
                </a:lnTo>
                <a:lnTo>
                  <a:pt x="5366" y="3863"/>
                </a:lnTo>
                <a:lnTo>
                  <a:pt x="5375" y="3845"/>
                </a:lnTo>
                <a:lnTo>
                  <a:pt x="5382" y="3825"/>
                </a:lnTo>
                <a:lnTo>
                  <a:pt x="5390" y="3805"/>
                </a:lnTo>
                <a:lnTo>
                  <a:pt x="5395" y="3784"/>
                </a:lnTo>
                <a:lnTo>
                  <a:pt x="5401" y="3764"/>
                </a:lnTo>
                <a:lnTo>
                  <a:pt x="5404" y="3742"/>
                </a:lnTo>
                <a:lnTo>
                  <a:pt x="5407" y="3721"/>
                </a:lnTo>
                <a:lnTo>
                  <a:pt x="5408" y="3699"/>
                </a:lnTo>
                <a:lnTo>
                  <a:pt x="5409" y="3677"/>
                </a:lnTo>
                <a:lnTo>
                  <a:pt x="5409" y="2902"/>
                </a:lnTo>
                <a:lnTo>
                  <a:pt x="5408" y="2879"/>
                </a:lnTo>
                <a:lnTo>
                  <a:pt x="5407" y="2858"/>
                </a:lnTo>
                <a:lnTo>
                  <a:pt x="5404" y="2836"/>
                </a:lnTo>
                <a:lnTo>
                  <a:pt x="5401" y="2815"/>
                </a:lnTo>
                <a:lnTo>
                  <a:pt x="5395" y="2793"/>
                </a:lnTo>
                <a:lnTo>
                  <a:pt x="5390" y="2773"/>
                </a:lnTo>
                <a:lnTo>
                  <a:pt x="5382" y="2754"/>
                </a:lnTo>
                <a:lnTo>
                  <a:pt x="5375" y="2733"/>
                </a:lnTo>
                <a:lnTo>
                  <a:pt x="5366" y="2714"/>
                </a:lnTo>
                <a:lnTo>
                  <a:pt x="5357" y="2696"/>
                </a:lnTo>
                <a:lnTo>
                  <a:pt x="5346" y="2678"/>
                </a:lnTo>
                <a:lnTo>
                  <a:pt x="5335" y="2661"/>
                </a:lnTo>
                <a:lnTo>
                  <a:pt x="5323" y="2643"/>
                </a:lnTo>
                <a:lnTo>
                  <a:pt x="5311" y="2627"/>
                </a:lnTo>
                <a:lnTo>
                  <a:pt x="5297" y="2611"/>
                </a:lnTo>
                <a:lnTo>
                  <a:pt x="5283" y="2596"/>
                </a:lnTo>
                <a:lnTo>
                  <a:pt x="5268" y="2582"/>
                </a:lnTo>
                <a:lnTo>
                  <a:pt x="5252" y="2568"/>
                </a:lnTo>
                <a:lnTo>
                  <a:pt x="5236" y="2555"/>
                </a:lnTo>
                <a:lnTo>
                  <a:pt x="5218" y="2544"/>
                </a:lnTo>
                <a:lnTo>
                  <a:pt x="5200" y="2532"/>
                </a:lnTo>
                <a:lnTo>
                  <a:pt x="5183" y="2521"/>
                </a:lnTo>
                <a:lnTo>
                  <a:pt x="5164" y="2511"/>
                </a:lnTo>
                <a:lnTo>
                  <a:pt x="5144" y="2503"/>
                </a:lnTo>
                <a:lnTo>
                  <a:pt x="5125" y="2495"/>
                </a:lnTo>
                <a:lnTo>
                  <a:pt x="5105" y="2489"/>
                </a:lnTo>
                <a:lnTo>
                  <a:pt x="5084" y="2483"/>
                </a:lnTo>
                <a:lnTo>
                  <a:pt x="5064" y="2478"/>
                </a:lnTo>
                <a:lnTo>
                  <a:pt x="5043" y="2474"/>
                </a:lnTo>
                <a:lnTo>
                  <a:pt x="5021" y="2472"/>
                </a:lnTo>
                <a:lnTo>
                  <a:pt x="4999" y="2470"/>
                </a:lnTo>
                <a:lnTo>
                  <a:pt x="4977" y="2469"/>
                </a:lnTo>
                <a:close/>
                <a:moveTo>
                  <a:pt x="4446" y="2300"/>
                </a:moveTo>
                <a:lnTo>
                  <a:pt x="4446" y="2300"/>
                </a:lnTo>
                <a:lnTo>
                  <a:pt x="4465" y="2301"/>
                </a:lnTo>
                <a:lnTo>
                  <a:pt x="4484" y="2305"/>
                </a:lnTo>
                <a:lnTo>
                  <a:pt x="4503" y="2310"/>
                </a:lnTo>
                <a:lnTo>
                  <a:pt x="4522" y="2316"/>
                </a:lnTo>
                <a:lnTo>
                  <a:pt x="4539" y="2325"/>
                </a:lnTo>
                <a:lnTo>
                  <a:pt x="4555" y="2335"/>
                </a:lnTo>
                <a:lnTo>
                  <a:pt x="4570" y="2345"/>
                </a:lnTo>
                <a:lnTo>
                  <a:pt x="4584" y="2358"/>
                </a:lnTo>
                <a:lnTo>
                  <a:pt x="4597" y="2372"/>
                </a:lnTo>
                <a:lnTo>
                  <a:pt x="4607" y="2387"/>
                </a:lnTo>
                <a:lnTo>
                  <a:pt x="4617" y="2403"/>
                </a:lnTo>
                <a:lnTo>
                  <a:pt x="4626" y="2420"/>
                </a:lnTo>
                <a:lnTo>
                  <a:pt x="4632" y="2439"/>
                </a:lnTo>
                <a:lnTo>
                  <a:pt x="4637" y="2457"/>
                </a:lnTo>
                <a:lnTo>
                  <a:pt x="4641" y="2477"/>
                </a:lnTo>
                <a:lnTo>
                  <a:pt x="4641" y="2496"/>
                </a:lnTo>
                <a:lnTo>
                  <a:pt x="4641" y="4090"/>
                </a:lnTo>
                <a:lnTo>
                  <a:pt x="4641" y="4109"/>
                </a:lnTo>
                <a:lnTo>
                  <a:pt x="4637" y="4128"/>
                </a:lnTo>
                <a:lnTo>
                  <a:pt x="4632" y="4147"/>
                </a:lnTo>
                <a:lnTo>
                  <a:pt x="4626" y="4166"/>
                </a:lnTo>
                <a:lnTo>
                  <a:pt x="4617" y="4183"/>
                </a:lnTo>
                <a:lnTo>
                  <a:pt x="4607" y="4199"/>
                </a:lnTo>
                <a:lnTo>
                  <a:pt x="4597" y="4214"/>
                </a:lnTo>
                <a:lnTo>
                  <a:pt x="4584" y="4228"/>
                </a:lnTo>
                <a:lnTo>
                  <a:pt x="4570" y="4241"/>
                </a:lnTo>
                <a:lnTo>
                  <a:pt x="4555" y="4251"/>
                </a:lnTo>
                <a:lnTo>
                  <a:pt x="4539" y="4261"/>
                </a:lnTo>
                <a:lnTo>
                  <a:pt x="4522" y="4270"/>
                </a:lnTo>
                <a:lnTo>
                  <a:pt x="4503" y="4276"/>
                </a:lnTo>
                <a:lnTo>
                  <a:pt x="4484" y="4281"/>
                </a:lnTo>
                <a:lnTo>
                  <a:pt x="4465" y="4285"/>
                </a:lnTo>
                <a:lnTo>
                  <a:pt x="4446" y="4286"/>
                </a:lnTo>
                <a:lnTo>
                  <a:pt x="4175" y="4286"/>
                </a:lnTo>
                <a:lnTo>
                  <a:pt x="4155" y="4285"/>
                </a:lnTo>
                <a:lnTo>
                  <a:pt x="4136" y="4281"/>
                </a:lnTo>
                <a:lnTo>
                  <a:pt x="4117" y="4276"/>
                </a:lnTo>
                <a:lnTo>
                  <a:pt x="4099" y="4270"/>
                </a:lnTo>
                <a:lnTo>
                  <a:pt x="4082" y="4261"/>
                </a:lnTo>
                <a:lnTo>
                  <a:pt x="4066" y="4251"/>
                </a:lnTo>
                <a:lnTo>
                  <a:pt x="4051" y="4241"/>
                </a:lnTo>
                <a:lnTo>
                  <a:pt x="4037" y="4228"/>
                </a:lnTo>
                <a:lnTo>
                  <a:pt x="4024" y="4214"/>
                </a:lnTo>
                <a:lnTo>
                  <a:pt x="4014" y="4199"/>
                </a:lnTo>
                <a:lnTo>
                  <a:pt x="4003" y="4183"/>
                </a:lnTo>
                <a:lnTo>
                  <a:pt x="3995" y="4166"/>
                </a:lnTo>
                <a:lnTo>
                  <a:pt x="3989" y="4147"/>
                </a:lnTo>
                <a:lnTo>
                  <a:pt x="3983" y="4128"/>
                </a:lnTo>
                <a:lnTo>
                  <a:pt x="3980" y="4109"/>
                </a:lnTo>
                <a:lnTo>
                  <a:pt x="3979" y="4090"/>
                </a:lnTo>
                <a:lnTo>
                  <a:pt x="3979" y="2496"/>
                </a:lnTo>
                <a:lnTo>
                  <a:pt x="3980" y="2477"/>
                </a:lnTo>
                <a:lnTo>
                  <a:pt x="3983" y="2457"/>
                </a:lnTo>
                <a:lnTo>
                  <a:pt x="3989" y="2439"/>
                </a:lnTo>
                <a:lnTo>
                  <a:pt x="3995" y="2420"/>
                </a:lnTo>
                <a:lnTo>
                  <a:pt x="4003" y="2403"/>
                </a:lnTo>
                <a:lnTo>
                  <a:pt x="4014" y="2387"/>
                </a:lnTo>
                <a:lnTo>
                  <a:pt x="4024" y="2372"/>
                </a:lnTo>
                <a:lnTo>
                  <a:pt x="4037" y="2358"/>
                </a:lnTo>
                <a:lnTo>
                  <a:pt x="4051" y="2345"/>
                </a:lnTo>
                <a:lnTo>
                  <a:pt x="4066" y="2335"/>
                </a:lnTo>
                <a:lnTo>
                  <a:pt x="4082" y="2325"/>
                </a:lnTo>
                <a:lnTo>
                  <a:pt x="4099" y="2316"/>
                </a:lnTo>
                <a:lnTo>
                  <a:pt x="4117" y="2310"/>
                </a:lnTo>
                <a:lnTo>
                  <a:pt x="4136" y="2305"/>
                </a:lnTo>
                <a:lnTo>
                  <a:pt x="4155" y="2301"/>
                </a:lnTo>
                <a:lnTo>
                  <a:pt x="4175" y="2300"/>
                </a:lnTo>
                <a:lnTo>
                  <a:pt x="4446" y="2300"/>
                </a:lnTo>
                <a:close/>
                <a:moveTo>
                  <a:pt x="432" y="2469"/>
                </a:moveTo>
                <a:lnTo>
                  <a:pt x="623" y="2469"/>
                </a:lnTo>
                <a:lnTo>
                  <a:pt x="623" y="4109"/>
                </a:lnTo>
                <a:lnTo>
                  <a:pt x="432" y="4109"/>
                </a:lnTo>
                <a:lnTo>
                  <a:pt x="411" y="4109"/>
                </a:lnTo>
                <a:lnTo>
                  <a:pt x="388" y="4107"/>
                </a:lnTo>
                <a:lnTo>
                  <a:pt x="367" y="4105"/>
                </a:lnTo>
                <a:lnTo>
                  <a:pt x="345" y="4100"/>
                </a:lnTo>
                <a:lnTo>
                  <a:pt x="325" y="4095"/>
                </a:lnTo>
                <a:lnTo>
                  <a:pt x="304" y="4090"/>
                </a:lnTo>
                <a:lnTo>
                  <a:pt x="284" y="4083"/>
                </a:lnTo>
                <a:lnTo>
                  <a:pt x="265" y="4075"/>
                </a:lnTo>
                <a:lnTo>
                  <a:pt x="245" y="4066"/>
                </a:lnTo>
                <a:lnTo>
                  <a:pt x="226" y="4056"/>
                </a:lnTo>
                <a:lnTo>
                  <a:pt x="209" y="4047"/>
                </a:lnTo>
                <a:lnTo>
                  <a:pt x="191" y="4035"/>
                </a:lnTo>
                <a:lnTo>
                  <a:pt x="174" y="4023"/>
                </a:lnTo>
                <a:lnTo>
                  <a:pt x="158" y="4010"/>
                </a:lnTo>
                <a:lnTo>
                  <a:pt x="142" y="3996"/>
                </a:lnTo>
                <a:lnTo>
                  <a:pt x="126" y="3982"/>
                </a:lnTo>
                <a:lnTo>
                  <a:pt x="113" y="3967"/>
                </a:lnTo>
                <a:lnTo>
                  <a:pt x="99" y="3951"/>
                </a:lnTo>
                <a:lnTo>
                  <a:pt x="86" y="3935"/>
                </a:lnTo>
                <a:lnTo>
                  <a:pt x="74" y="3918"/>
                </a:lnTo>
                <a:lnTo>
                  <a:pt x="63" y="3901"/>
                </a:lnTo>
                <a:lnTo>
                  <a:pt x="53" y="3883"/>
                </a:lnTo>
                <a:lnTo>
                  <a:pt x="43" y="3863"/>
                </a:lnTo>
                <a:lnTo>
                  <a:pt x="34" y="3845"/>
                </a:lnTo>
                <a:lnTo>
                  <a:pt x="27" y="3825"/>
                </a:lnTo>
                <a:lnTo>
                  <a:pt x="19" y="3805"/>
                </a:lnTo>
                <a:lnTo>
                  <a:pt x="14" y="3784"/>
                </a:lnTo>
                <a:lnTo>
                  <a:pt x="9" y="3764"/>
                </a:lnTo>
                <a:lnTo>
                  <a:pt x="5" y="3742"/>
                </a:lnTo>
                <a:lnTo>
                  <a:pt x="2" y="3721"/>
                </a:lnTo>
                <a:lnTo>
                  <a:pt x="1" y="3699"/>
                </a:lnTo>
                <a:lnTo>
                  <a:pt x="0" y="3677"/>
                </a:lnTo>
                <a:lnTo>
                  <a:pt x="0" y="2902"/>
                </a:lnTo>
                <a:lnTo>
                  <a:pt x="1" y="2879"/>
                </a:lnTo>
                <a:lnTo>
                  <a:pt x="2" y="2858"/>
                </a:lnTo>
                <a:lnTo>
                  <a:pt x="5" y="2836"/>
                </a:lnTo>
                <a:lnTo>
                  <a:pt x="9" y="2815"/>
                </a:lnTo>
                <a:lnTo>
                  <a:pt x="14" y="2793"/>
                </a:lnTo>
                <a:lnTo>
                  <a:pt x="19" y="2773"/>
                </a:lnTo>
                <a:lnTo>
                  <a:pt x="27" y="2754"/>
                </a:lnTo>
                <a:lnTo>
                  <a:pt x="34" y="2733"/>
                </a:lnTo>
                <a:lnTo>
                  <a:pt x="43" y="2714"/>
                </a:lnTo>
                <a:lnTo>
                  <a:pt x="53" y="2696"/>
                </a:lnTo>
                <a:lnTo>
                  <a:pt x="63" y="2678"/>
                </a:lnTo>
                <a:lnTo>
                  <a:pt x="74" y="2661"/>
                </a:lnTo>
                <a:lnTo>
                  <a:pt x="86" y="2643"/>
                </a:lnTo>
                <a:lnTo>
                  <a:pt x="99" y="2627"/>
                </a:lnTo>
                <a:lnTo>
                  <a:pt x="113" y="2611"/>
                </a:lnTo>
                <a:lnTo>
                  <a:pt x="126" y="2596"/>
                </a:lnTo>
                <a:lnTo>
                  <a:pt x="142" y="2582"/>
                </a:lnTo>
                <a:lnTo>
                  <a:pt x="158" y="2568"/>
                </a:lnTo>
                <a:lnTo>
                  <a:pt x="174" y="2555"/>
                </a:lnTo>
                <a:lnTo>
                  <a:pt x="191" y="2544"/>
                </a:lnTo>
                <a:lnTo>
                  <a:pt x="209" y="2532"/>
                </a:lnTo>
                <a:lnTo>
                  <a:pt x="226" y="2521"/>
                </a:lnTo>
                <a:lnTo>
                  <a:pt x="245" y="2511"/>
                </a:lnTo>
                <a:lnTo>
                  <a:pt x="265" y="2503"/>
                </a:lnTo>
                <a:lnTo>
                  <a:pt x="284" y="2495"/>
                </a:lnTo>
                <a:lnTo>
                  <a:pt x="304" y="2489"/>
                </a:lnTo>
                <a:lnTo>
                  <a:pt x="325" y="2483"/>
                </a:lnTo>
                <a:lnTo>
                  <a:pt x="345" y="2478"/>
                </a:lnTo>
                <a:lnTo>
                  <a:pt x="367" y="2474"/>
                </a:lnTo>
                <a:lnTo>
                  <a:pt x="388" y="2472"/>
                </a:lnTo>
                <a:lnTo>
                  <a:pt x="411" y="2470"/>
                </a:lnTo>
                <a:lnTo>
                  <a:pt x="432" y="2469"/>
                </a:lnTo>
                <a:close/>
                <a:moveTo>
                  <a:pt x="441" y="2787"/>
                </a:moveTo>
                <a:lnTo>
                  <a:pt x="408" y="2624"/>
                </a:lnTo>
                <a:lnTo>
                  <a:pt x="382" y="2630"/>
                </a:lnTo>
                <a:lnTo>
                  <a:pt x="355" y="2638"/>
                </a:lnTo>
                <a:lnTo>
                  <a:pt x="328" y="2647"/>
                </a:lnTo>
                <a:lnTo>
                  <a:pt x="303" y="2658"/>
                </a:lnTo>
                <a:lnTo>
                  <a:pt x="278" y="2671"/>
                </a:lnTo>
                <a:lnTo>
                  <a:pt x="254" y="2685"/>
                </a:lnTo>
                <a:lnTo>
                  <a:pt x="232" y="2702"/>
                </a:lnTo>
                <a:lnTo>
                  <a:pt x="210" y="2721"/>
                </a:lnTo>
                <a:lnTo>
                  <a:pt x="193" y="2739"/>
                </a:lnTo>
                <a:lnTo>
                  <a:pt x="177" y="2758"/>
                </a:lnTo>
                <a:lnTo>
                  <a:pt x="162" y="2780"/>
                </a:lnTo>
                <a:lnTo>
                  <a:pt x="149" y="2802"/>
                </a:lnTo>
                <a:lnTo>
                  <a:pt x="138" y="2827"/>
                </a:lnTo>
                <a:lnTo>
                  <a:pt x="129" y="2852"/>
                </a:lnTo>
                <a:lnTo>
                  <a:pt x="121" y="2880"/>
                </a:lnTo>
                <a:lnTo>
                  <a:pt x="116" y="2910"/>
                </a:lnTo>
                <a:lnTo>
                  <a:pt x="115" y="2918"/>
                </a:lnTo>
                <a:lnTo>
                  <a:pt x="115" y="2921"/>
                </a:lnTo>
                <a:lnTo>
                  <a:pt x="115" y="3577"/>
                </a:lnTo>
                <a:lnTo>
                  <a:pt x="282" y="3577"/>
                </a:lnTo>
                <a:lnTo>
                  <a:pt x="282" y="2926"/>
                </a:lnTo>
                <a:lnTo>
                  <a:pt x="284" y="2912"/>
                </a:lnTo>
                <a:lnTo>
                  <a:pt x="287" y="2900"/>
                </a:lnTo>
                <a:lnTo>
                  <a:pt x="293" y="2888"/>
                </a:lnTo>
                <a:lnTo>
                  <a:pt x="297" y="2877"/>
                </a:lnTo>
                <a:lnTo>
                  <a:pt x="303" y="2867"/>
                </a:lnTo>
                <a:lnTo>
                  <a:pt x="310" y="2858"/>
                </a:lnTo>
                <a:lnTo>
                  <a:pt x="317" y="2849"/>
                </a:lnTo>
                <a:lnTo>
                  <a:pt x="325" y="2841"/>
                </a:lnTo>
                <a:lnTo>
                  <a:pt x="337" y="2831"/>
                </a:lnTo>
                <a:lnTo>
                  <a:pt x="349" y="2821"/>
                </a:lnTo>
                <a:lnTo>
                  <a:pt x="363" y="2814"/>
                </a:lnTo>
                <a:lnTo>
                  <a:pt x="377" y="2806"/>
                </a:lnTo>
                <a:lnTo>
                  <a:pt x="392" y="2800"/>
                </a:lnTo>
                <a:lnTo>
                  <a:pt x="408" y="2795"/>
                </a:lnTo>
                <a:lnTo>
                  <a:pt x="425" y="2790"/>
                </a:lnTo>
                <a:lnTo>
                  <a:pt x="441" y="27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29" name="图片 28" descr="logo西北大学黑色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" name="文本框 22"/>
          <p:cNvSpPr txBox="1"/>
          <p:nvPr/>
        </p:nvSpPr>
        <p:spPr>
          <a:xfrm>
            <a:off x="1879600" y="977623"/>
            <a:ext cx="6096000" cy="912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65" dirty="0">
                <a:solidFill>
                  <a:prstClr val="black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超成本预算的处理</a:t>
            </a: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48000" y="2136338"/>
            <a:ext cx="6715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defRPr/>
            </a:pPr>
            <a:r>
              <a:rPr kumimoji="0" lang="zh-CN" altLang="en-US" sz="1800" b="0" i="0" u="none" strike="noStrike" kern="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altLang="zh-CN" sz="1800" b="0" i="0" u="none" strike="noStrike" kern="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endParaRPr kumimoji="0" lang="en-US" altLang="zh-CN" sz="1800" b="0" i="0" u="none" strike="noStrike" kern="0" cap="none" spc="0" normalizeH="0" baseline="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48000" y="3105835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工时资源的成本：保持资源费率不变的情况下</a:t>
            </a:r>
            <a:r>
              <a:rPr lang="en-US" altLang="zh-CN" sz="2000" dirty="0"/>
              <a:t>,</a:t>
            </a:r>
            <a:r>
              <a:rPr lang="zh-CN" altLang="en-US" sz="2000" dirty="0"/>
              <a:t>通过调整资源的工时值</a:t>
            </a:r>
            <a:r>
              <a:rPr lang="en-US" altLang="zh-CN" sz="2000" dirty="0"/>
              <a:t>,</a:t>
            </a:r>
            <a:r>
              <a:rPr lang="zh-CN" altLang="en-US" sz="2000" dirty="0"/>
              <a:t>来调整工时资源的成本值。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材料资源的成本：材料的价格是固定的，所以只能通过调整材料的用量来调整材料资源成本。</a:t>
            </a:r>
            <a:endParaRPr lang="zh-CN" altLang="en-US" sz="2000" dirty="0"/>
          </a:p>
        </p:txBody>
      </p:sp>
      <p:sp>
        <p:nvSpPr>
          <p:cNvPr id="6" name="Oval 21"/>
          <p:cNvSpPr>
            <a:spLocks noChangeArrowheads="1"/>
          </p:cNvSpPr>
          <p:nvPr/>
        </p:nvSpPr>
        <p:spPr bwMode="auto">
          <a:xfrm>
            <a:off x="2371106" y="3288086"/>
            <a:ext cx="502134" cy="504462"/>
          </a:xfrm>
          <a:prstGeom prst="ellipse">
            <a:avLst/>
          </a:prstGeom>
          <a:solidFill>
            <a:srgbClr val="00A3A4"/>
          </a:solidFill>
          <a:ln w="12700">
            <a:noFill/>
            <a:miter lim="4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8" name="Oval 21"/>
          <p:cNvSpPr>
            <a:spLocks noChangeArrowheads="1"/>
          </p:cNvSpPr>
          <p:nvPr/>
        </p:nvSpPr>
        <p:spPr bwMode="auto">
          <a:xfrm>
            <a:off x="2371106" y="4080685"/>
            <a:ext cx="502134" cy="504462"/>
          </a:xfrm>
          <a:prstGeom prst="ellipse">
            <a:avLst/>
          </a:prstGeom>
          <a:solidFill>
            <a:srgbClr val="44546A"/>
          </a:solidFill>
          <a:ln w="12700">
            <a:noFill/>
            <a:miter lim="4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147094" y="81024"/>
            <a:ext cx="883053" cy="963330"/>
          </a:xfrm>
          <a:prstGeom prst="rect">
            <a:avLst/>
          </a:prstGeom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08361" y="270301"/>
            <a:ext cx="33297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00A3A4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4.2</a:t>
            </a:r>
            <a:r>
              <a:rPr lang="zh-CN" altLang="en-US" sz="3200" dirty="0">
                <a:solidFill>
                  <a:srgbClr val="00A3A4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 计划实际对比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A3A4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4" name="椭圆 2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91717" y="1866909"/>
            <a:ext cx="787400" cy="783408"/>
          </a:xfrm>
          <a:prstGeom prst="ellipse">
            <a:avLst/>
          </a:prstGeom>
          <a:solidFill>
            <a:srgbClr val="00A3A4"/>
          </a:solidFill>
          <a:ln w="12700">
            <a:noFill/>
            <a:miter lim="4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5" name="椭圆 2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691717" y="3048375"/>
            <a:ext cx="787400" cy="785527"/>
          </a:xfrm>
          <a:prstGeom prst="ellipse">
            <a:avLst/>
          </a:prstGeom>
          <a:solidFill>
            <a:srgbClr val="44546A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6" name="椭圆 2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691717" y="4231956"/>
            <a:ext cx="787400" cy="785525"/>
          </a:xfrm>
          <a:prstGeom prst="ellipse">
            <a:avLst/>
          </a:prstGeom>
          <a:solidFill>
            <a:srgbClr val="00A3A4"/>
          </a:solidFill>
          <a:ln w="12700">
            <a:noFill/>
            <a:miter lim="4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8" name="任意多边形 31"/>
          <p:cNvSpPr/>
          <p:nvPr>
            <p:custDataLst>
              <p:tags r:id="rId5"/>
            </p:custDataLst>
          </p:nvPr>
        </p:nvSpPr>
        <p:spPr bwMode="auto">
          <a:xfrm>
            <a:off x="5410202" y="1585307"/>
            <a:ext cx="1350433" cy="4897360"/>
          </a:xfrm>
          <a:custGeom>
            <a:avLst/>
            <a:gdLst>
              <a:gd name="T0" fmla="*/ 416 w 833"/>
              <a:gd name="T1" fmla="*/ 2194 h 3027"/>
              <a:gd name="T2" fmla="*/ 416 w 833"/>
              <a:gd name="T3" fmla="*/ 2194 h 3027"/>
              <a:gd name="T4" fmla="*/ 102 w 833"/>
              <a:gd name="T5" fmla="*/ 1879 h 3027"/>
              <a:gd name="T6" fmla="*/ 416 w 833"/>
              <a:gd name="T7" fmla="*/ 1564 h 3027"/>
              <a:gd name="T8" fmla="*/ 416 w 833"/>
              <a:gd name="T9" fmla="*/ 1564 h 3027"/>
              <a:gd name="T10" fmla="*/ 833 w 833"/>
              <a:gd name="T11" fmla="*/ 1148 h 3027"/>
              <a:gd name="T12" fmla="*/ 416 w 833"/>
              <a:gd name="T13" fmla="*/ 731 h 3027"/>
              <a:gd name="T14" fmla="*/ 416 w 833"/>
              <a:gd name="T15" fmla="*/ 731 h 3027"/>
              <a:gd name="T16" fmla="*/ 102 w 833"/>
              <a:gd name="T17" fmla="*/ 416 h 3027"/>
              <a:gd name="T18" fmla="*/ 416 w 833"/>
              <a:gd name="T19" fmla="*/ 102 h 3027"/>
              <a:gd name="T20" fmla="*/ 416 w 833"/>
              <a:gd name="T21" fmla="*/ 0 h 3027"/>
              <a:gd name="T22" fmla="*/ 0 w 833"/>
              <a:gd name="T23" fmla="*/ 416 h 3027"/>
              <a:gd name="T24" fmla="*/ 416 w 833"/>
              <a:gd name="T25" fmla="*/ 833 h 3027"/>
              <a:gd name="T26" fmla="*/ 416 w 833"/>
              <a:gd name="T27" fmla="*/ 833 h 3027"/>
              <a:gd name="T28" fmla="*/ 731 w 833"/>
              <a:gd name="T29" fmla="*/ 1148 h 3027"/>
              <a:gd name="T30" fmla="*/ 416 w 833"/>
              <a:gd name="T31" fmla="*/ 1462 h 3027"/>
              <a:gd name="T32" fmla="*/ 416 w 833"/>
              <a:gd name="T33" fmla="*/ 1462 h 3027"/>
              <a:gd name="T34" fmla="*/ 0 w 833"/>
              <a:gd name="T35" fmla="*/ 1879 h 3027"/>
              <a:gd name="T36" fmla="*/ 416 w 833"/>
              <a:gd name="T37" fmla="*/ 2296 h 3027"/>
              <a:gd name="T38" fmla="*/ 416 w 833"/>
              <a:gd name="T39" fmla="*/ 2296 h 3027"/>
              <a:gd name="T40" fmla="*/ 731 w 833"/>
              <a:gd name="T41" fmla="*/ 2610 h 3027"/>
              <a:gd name="T42" fmla="*/ 416 w 833"/>
              <a:gd name="T43" fmla="*/ 2925 h 3027"/>
              <a:gd name="T44" fmla="*/ 416 w 833"/>
              <a:gd name="T45" fmla="*/ 3027 h 3027"/>
              <a:gd name="T46" fmla="*/ 833 w 833"/>
              <a:gd name="T47" fmla="*/ 2610 h 3027"/>
              <a:gd name="T48" fmla="*/ 416 w 833"/>
              <a:gd name="T49" fmla="*/ 2194 h 3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33" h="3027">
                <a:moveTo>
                  <a:pt x="416" y="2194"/>
                </a:moveTo>
                <a:cubicBezTo>
                  <a:pt x="416" y="2194"/>
                  <a:pt x="416" y="2194"/>
                  <a:pt x="416" y="2194"/>
                </a:cubicBezTo>
                <a:cubicBezTo>
                  <a:pt x="243" y="2194"/>
                  <a:pt x="102" y="2053"/>
                  <a:pt x="102" y="1879"/>
                </a:cubicBezTo>
                <a:cubicBezTo>
                  <a:pt x="102" y="1705"/>
                  <a:pt x="243" y="1564"/>
                  <a:pt x="416" y="1564"/>
                </a:cubicBezTo>
                <a:cubicBezTo>
                  <a:pt x="416" y="1564"/>
                  <a:pt x="416" y="1564"/>
                  <a:pt x="416" y="1564"/>
                </a:cubicBezTo>
                <a:cubicBezTo>
                  <a:pt x="647" y="1564"/>
                  <a:pt x="833" y="1378"/>
                  <a:pt x="833" y="1148"/>
                </a:cubicBezTo>
                <a:cubicBezTo>
                  <a:pt x="833" y="918"/>
                  <a:pt x="647" y="731"/>
                  <a:pt x="416" y="731"/>
                </a:cubicBezTo>
                <a:cubicBezTo>
                  <a:pt x="416" y="731"/>
                  <a:pt x="416" y="731"/>
                  <a:pt x="416" y="731"/>
                </a:cubicBezTo>
                <a:cubicBezTo>
                  <a:pt x="243" y="731"/>
                  <a:pt x="102" y="590"/>
                  <a:pt x="102" y="416"/>
                </a:cubicBezTo>
                <a:cubicBezTo>
                  <a:pt x="102" y="243"/>
                  <a:pt x="243" y="102"/>
                  <a:pt x="416" y="102"/>
                </a:cubicBezTo>
                <a:cubicBezTo>
                  <a:pt x="416" y="0"/>
                  <a:pt x="416" y="0"/>
                  <a:pt x="416" y="0"/>
                </a:cubicBezTo>
                <a:cubicBezTo>
                  <a:pt x="186" y="0"/>
                  <a:pt x="0" y="186"/>
                  <a:pt x="0" y="416"/>
                </a:cubicBezTo>
                <a:cubicBezTo>
                  <a:pt x="0" y="646"/>
                  <a:pt x="186" y="833"/>
                  <a:pt x="416" y="833"/>
                </a:cubicBezTo>
                <a:cubicBezTo>
                  <a:pt x="416" y="833"/>
                  <a:pt x="416" y="833"/>
                  <a:pt x="416" y="833"/>
                </a:cubicBezTo>
                <a:cubicBezTo>
                  <a:pt x="590" y="833"/>
                  <a:pt x="731" y="974"/>
                  <a:pt x="731" y="1148"/>
                </a:cubicBezTo>
                <a:cubicBezTo>
                  <a:pt x="731" y="1321"/>
                  <a:pt x="590" y="1462"/>
                  <a:pt x="416" y="1462"/>
                </a:cubicBezTo>
                <a:cubicBezTo>
                  <a:pt x="416" y="1462"/>
                  <a:pt x="416" y="1462"/>
                  <a:pt x="416" y="1462"/>
                </a:cubicBezTo>
                <a:cubicBezTo>
                  <a:pt x="186" y="1462"/>
                  <a:pt x="0" y="1649"/>
                  <a:pt x="0" y="1879"/>
                </a:cubicBezTo>
                <a:cubicBezTo>
                  <a:pt x="0" y="2109"/>
                  <a:pt x="186" y="2296"/>
                  <a:pt x="416" y="2296"/>
                </a:cubicBezTo>
                <a:cubicBezTo>
                  <a:pt x="416" y="2296"/>
                  <a:pt x="416" y="2296"/>
                  <a:pt x="416" y="2296"/>
                </a:cubicBezTo>
                <a:cubicBezTo>
                  <a:pt x="590" y="2296"/>
                  <a:pt x="731" y="2437"/>
                  <a:pt x="731" y="2610"/>
                </a:cubicBezTo>
                <a:cubicBezTo>
                  <a:pt x="731" y="2784"/>
                  <a:pt x="590" y="2925"/>
                  <a:pt x="416" y="2925"/>
                </a:cubicBezTo>
                <a:cubicBezTo>
                  <a:pt x="416" y="3027"/>
                  <a:pt x="416" y="3027"/>
                  <a:pt x="416" y="3027"/>
                </a:cubicBezTo>
                <a:cubicBezTo>
                  <a:pt x="647" y="3027"/>
                  <a:pt x="833" y="2841"/>
                  <a:pt x="833" y="2610"/>
                </a:cubicBezTo>
                <a:cubicBezTo>
                  <a:pt x="833" y="2380"/>
                  <a:pt x="647" y="2194"/>
                  <a:pt x="416" y="2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9" name="任意多边形 32"/>
          <p:cNvSpPr/>
          <p:nvPr>
            <p:custDataLst>
              <p:tags r:id="rId6"/>
            </p:custDataLst>
          </p:nvPr>
        </p:nvSpPr>
        <p:spPr bwMode="auto">
          <a:xfrm>
            <a:off x="6625169" y="1996067"/>
            <a:ext cx="359833" cy="531447"/>
          </a:xfrm>
          <a:custGeom>
            <a:avLst/>
            <a:gdLst>
              <a:gd name="T0" fmla="*/ 0 w 170"/>
              <a:gd name="T1" fmla="*/ 0 h 251"/>
              <a:gd name="T2" fmla="*/ 92 w 170"/>
              <a:gd name="T3" fmla="*/ 126 h 251"/>
              <a:gd name="T4" fmla="*/ 0 w 170"/>
              <a:gd name="T5" fmla="*/ 251 h 251"/>
              <a:gd name="T6" fmla="*/ 79 w 170"/>
              <a:gd name="T7" fmla="*/ 251 h 251"/>
              <a:gd name="T8" fmla="*/ 170 w 170"/>
              <a:gd name="T9" fmla="*/ 126 h 251"/>
              <a:gd name="T10" fmla="*/ 79 w 170"/>
              <a:gd name="T11" fmla="*/ 0 h 251"/>
              <a:gd name="T12" fmla="*/ 0 w 170"/>
              <a:gd name="T13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251">
                <a:moveTo>
                  <a:pt x="0" y="0"/>
                </a:moveTo>
                <a:lnTo>
                  <a:pt x="92" y="126"/>
                </a:lnTo>
                <a:lnTo>
                  <a:pt x="0" y="251"/>
                </a:lnTo>
                <a:lnTo>
                  <a:pt x="79" y="251"/>
                </a:lnTo>
                <a:lnTo>
                  <a:pt x="170" y="126"/>
                </a:lnTo>
                <a:lnTo>
                  <a:pt x="7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10" name="任意多边形 33"/>
          <p:cNvSpPr/>
          <p:nvPr>
            <p:custDataLst>
              <p:tags r:id="rId7"/>
            </p:custDataLst>
          </p:nvPr>
        </p:nvSpPr>
        <p:spPr bwMode="auto">
          <a:xfrm>
            <a:off x="5209119" y="3175413"/>
            <a:ext cx="357716" cy="531448"/>
          </a:xfrm>
          <a:custGeom>
            <a:avLst/>
            <a:gdLst>
              <a:gd name="T0" fmla="*/ 169 w 169"/>
              <a:gd name="T1" fmla="*/ 251 h 251"/>
              <a:gd name="T2" fmla="*/ 78 w 169"/>
              <a:gd name="T3" fmla="*/ 126 h 251"/>
              <a:gd name="T4" fmla="*/ 169 w 169"/>
              <a:gd name="T5" fmla="*/ 0 h 251"/>
              <a:gd name="T6" fmla="*/ 91 w 169"/>
              <a:gd name="T7" fmla="*/ 0 h 251"/>
              <a:gd name="T8" fmla="*/ 0 w 169"/>
              <a:gd name="T9" fmla="*/ 126 h 251"/>
              <a:gd name="T10" fmla="*/ 91 w 169"/>
              <a:gd name="T11" fmla="*/ 251 h 251"/>
              <a:gd name="T12" fmla="*/ 169 w 169"/>
              <a:gd name="T13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251">
                <a:moveTo>
                  <a:pt x="169" y="251"/>
                </a:moveTo>
                <a:lnTo>
                  <a:pt x="78" y="126"/>
                </a:lnTo>
                <a:lnTo>
                  <a:pt x="169" y="0"/>
                </a:lnTo>
                <a:lnTo>
                  <a:pt x="91" y="0"/>
                </a:lnTo>
                <a:lnTo>
                  <a:pt x="0" y="126"/>
                </a:lnTo>
                <a:lnTo>
                  <a:pt x="91" y="251"/>
                </a:lnTo>
                <a:lnTo>
                  <a:pt x="169" y="25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12" name="任意多边形 35"/>
          <p:cNvSpPr/>
          <p:nvPr>
            <p:custDataLst>
              <p:tags r:id="rId8"/>
            </p:custDataLst>
          </p:nvPr>
        </p:nvSpPr>
        <p:spPr bwMode="auto">
          <a:xfrm>
            <a:off x="6625169" y="4358995"/>
            <a:ext cx="359833" cy="531447"/>
          </a:xfrm>
          <a:custGeom>
            <a:avLst/>
            <a:gdLst>
              <a:gd name="T0" fmla="*/ 0 w 170"/>
              <a:gd name="T1" fmla="*/ 0 h 251"/>
              <a:gd name="T2" fmla="*/ 92 w 170"/>
              <a:gd name="T3" fmla="*/ 126 h 251"/>
              <a:gd name="T4" fmla="*/ 0 w 170"/>
              <a:gd name="T5" fmla="*/ 251 h 251"/>
              <a:gd name="T6" fmla="*/ 79 w 170"/>
              <a:gd name="T7" fmla="*/ 251 h 251"/>
              <a:gd name="T8" fmla="*/ 170 w 170"/>
              <a:gd name="T9" fmla="*/ 126 h 251"/>
              <a:gd name="T10" fmla="*/ 79 w 170"/>
              <a:gd name="T11" fmla="*/ 0 h 251"/>
              <a:gd name="T12" fmla="*/ 0 w 170"/>
              <a:gd name="T13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251">
                <a:moveTo>
                  <a:pt x="0" y="0"/>
                </a:moveTo>
                <a:lnTo>
                  <a:pt x="92" y="126"/>
                </a:lnTo>
                <a:lnTo>
                  <a:pt x="0" y="251"/>
                </a:lnTo>
                <a:lnTo>
                  <a:pt x="79" y="251"/>
                </a:lnTo>
                <a:lnTo>
                  <a:pt x="170" y="126"/>
                </a:lnTo>
                <a:lnTo>
                  <a:pt x="7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268766" y="1716437"/>
            <a:ext cx="4224469" cy="820224"/>
            <a:chOff x="980156" y="1247429"/>
            <a:chExt cx="3168352" cy="615168"/>
          </a:xfrm>
        </p:grpSpPr>
        <p:sp>
          <p:nvSpPr>
            <p:cNvPr id="14" name="3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43608" y="1247429"/>
              <a:ext cx="2520902" cy="615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665" dirty="0">
                  <a:solidFill>
                    <a:prstClr val="black"/>
                  </a:solidFill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Project</a:t>
              </a:r>
              <a:r>
                <a:rPr lang="zh-CN" altLang="en-US" sz="2665" dirty="0">
                  <a:solidFill>
                    <a:prstClr val="black"/>
                  </a:solidFill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对比计划和进度的执行情况</a:t>
              </a:r>
              <a:endPara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80156" y="1562621"/>
              <a:ext cx="3168352" cy="2583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203019" y="4321355"/>
            <a:ext cx="4224469" cy="602878"/>
            <a:chOff x="980156" y="1367121"/>
            <a:chExt cx="3168352" cy="452158"/>
          </a:xfrm>
        </p:grpSpPr>
        <p:sp>
          <p:nvSpPr>
            <p:cNvPr id="17" name="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92919" y="1367121"/>
              <a:ext cx="2520902" cy="30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6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分析项目执行情况</a:t>
              </a:r>
              <a:endPara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80156" y="1562621"/>
              <a:ext cx="3168352" cy="256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57650" y="3152867"/>
            <a:ext cx="5790769" cy="495606"/>
            <a:chOff x="980156" y="1562621"/>
            <a:chExt cx="4343077" cy="371704"/>
          </a:xfrm>
        </p:grpSpPr>
        <p:sp>
          <p:nvSpPr>
            <p:cNvPr id="20" name="1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802331" y="1626500"/>
              <a:ext cx="2520902" cy="30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665" dirty="0">
                  <a:solidFill>
                    <a:prstClr val="black"/>
                  </a:solidFill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挣值分析</a:t>
              </a:r>
              <a:endPara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80156" y="1562621"/>
              <a:ext cx="3168352" cy="256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sp>
        <p:nvSpPr>
          <p:cNvPr id="25" name="Shape"/>
          <p:cNvSpPr/>
          <p:nvPr/>
        </p:nvSpPr>
        <p:spPr bwMode="auto">
          <a:xfrm>
            <a:off x="5953460" y="2094863"/>
            <a:ext cx="279757" cy="364475"/>
          </a:xfrm>
          <a:custGeom>
            <a:avLst/>
            <a:gdLst>
              <a:gd name="T0" fmla="*/ 1179344 w 4117"/>
              <a:gd name="T1" fmla="*/ 1550 h 6144"/>
              <a:gd name="T2" fmla="*/ 1212250 w 4117"/>
              <a:gd name="T3" fmla="*/ 11472 h 6144"/>
              <a:gd name="T4" fmla="*/ 1239878 w 4117"/>
              <a:gd name="T5" fmla="*/ 30076 h 6144"/>
              <a:gd name="T6" fmla="*/ 1260988 w 4117"/>
              <a:gd name="T7" fmla="*/ 56121 h 6144"/>
              <a:gd name="T8" fmla="*/ 1274337 w 4117"/>
              <a:gd name="T9" fmla="*/ 87126 h 6144"/>
              <a:gd name="T10" fmla="*/ 1278062 w 4117"/>
              <a:gd name="T11" fmla="*/ 1788728 h 6144"/>
              <a:gd name="T12" fmla="*/ 1274337 w 4117"/>
              <a:gd name="T13" fmla="*/ 1817874 h 6144"/>
              <a:gd name="T14" fmla="*/ 1260988 w 4117"/>
              <a:gd name="T15" fmla="*/ 1848879 h 6144"/>
              <a:gd name="T16" fmla="*/ 1239878 w 4117"/>
              <a:gd name="T17" fmla="*/ 1874924 h 6144"/>
              <a:gd name="T18" fmla="*/ 1212250 w 4117"/>
              <a:gd name="T19" fmla="*/ 1893528 h 6144"/>
              <a:gd name="T20" fmla="*/ 1179344 w 4117"/>
              <a:gd name="T21" fmla="*/ 1903450 h 6144"/>
              <a:gd name="T22" fmla="*/ 109894 w 4117"/>
              <a:gd name="T23" fmla="*/ 1905000 h 6144"/>
              <a:gd name="T24" fmla="*/ 76057 w 4117"/>
              <a:gd name="T25" fmla="*/ 1898179 h 6144"/>
              <a:gd name="T26" fmla="*/ 46565 w 4117"/>
              <a:gd name="T27" fmla="*/ 1881746 h 6144"/>
              <a:gd name="T28" fmla="*/ 22972 w 4117"/>
              <a:gd name="T29" fmla="*/ 1858181 h 6144"/>
              <a:gd name="T30" fmla="*/ 6830 w 4117"/>
              <a:gd name="T31" fmla="*/ 1829036 h 6144"/>
              <a:gd name="T32" fmla="*/ 0 w 4117"/>
              <a:gd name="T33" fmla="*/ 1794929 h 6144"/>
              <a:gd name="T34" fmla="*/ 1242 w 4117"/>
              <a:gd name="T35" fmla="*/ 98599 h 6144"/>
              <a:gd name="T36" fmla="*/ 11486 w 4117"/>
              <a:gd name="T37" fmla="*/ 65732 h 6144"/>
              <a:gd name="T38" fmla="*/ 30112 w 4117"/>
              <a:gd name="T39" fmla="*/ 38137 h 6144"/>
              <a:gd name="T40" fmla="*/ 55878 w 4117"/>
              <a:gd name="T41" fmla="*/ 17053 h 6144"/>
              <a:gd name="T42" fmla="*/ 87232 w 4117"/>
              <a:gd name="T43" fmla="*/ 4031 h 6144"/>
              <a:gd name="T44" fmla="*/ 115792 w 4117"/>
              <a:gd name="T45" fmla="*/ 0 h 6144"/>
              <a:gd name="T46" fmla="*/ 1013882 w 4117"/>
              <a:gd name="T47" fmla="*/ 1284883 h 6144"/>
              <a:gd name="T48" fmla="*/ 1016055 w 4117"/>
              <a:gd name="T49" fmla="*/ 1263179 h 6144"/>
              <a:gd name="T50" fmla="*/ 1005500 w 4117"/>
              <a:gd name="T51" fmla="*/ 1240854 h 6144"/>
              <a:gd name="T52" fmla="*/ 851214 w 4117"/>
              <a:gd name="T53" fmla="*/ 1085515 h 6144"/>
              <a:gd name="T54" fmla="*/ 827000 w 4117"/>
              <a:gd name="T55" fmla="*/ 1072803 h 6144"/>
              <a:gd name="T56" fmla="*/ 805580 w 4117"/>
              <a:gd name="T57" fmla="*/ 1072803 h 6144"/>
              <a:gd name="T58" fmla="*/ 701894 w 4117"/>
              <a:gd name="T59" fmla="*/ 1132954 h 6144"/>
              <a:gd name="T60" fmla="*/ 634840 w 4117"/>
              <a:gd name="T61" fmla="*/ 1053579 h 6144"/>
              <a:gd name="T62" fmla="*/ 585170 w 4117"/>
              <a:gd name="T63" fmla="*/ 976375 h 6144"/>
              <a:gd name="T64" fmla="*/ 550712 w 4117"/>
              <a:gd name="T65" fmla="*/ 900410 h 6144"/>
              <a:gd name="T66" fmla="*/ 530223 w 4117"/>
              <a:gd name="T67" fmla="*/ 824756 h 6144"/>
              <a:gd name="T68" fmla="*/ 521531 w 4117"/>
              <a:gd name="T69" fmla="*/ 748481 h 6144"/>
              <a:gd name="T70" fmla="*/ 619318 w 4117"/>
              <a:gd name="T71" fmla="*/ 667556 h 6144"/>
              <a:gd name="T72" fmla="*/ 632978 w 4117"/>
              <a:gd name="T73" fmla="*/ 651433 h 6144"/>
              <a:gd name="T74" fmla="*/ 637324 w 4117"/>
              <a:gd name="T75" fmla="*/ 626938 h 6144"/>
              <a:gd name="T76" fmla="*/ 582687 w 4117"/>
              <a:gd name="T77" fmla="*/ 415168 h 6144"/>
              <a:gd name="T78" fmla="*/ 570270 w 4117"/>
              <a:gd name="T79" fmla="*/ 391294 h 6144"/>
              <a:gd name="T80" fmla="*/ 552264 w 4117"/>
              <a:gd name="T81" fmla="*/ 378582 h 6144"/>
              <a:gd name="T82" fmla="*/ 380283 w 4117"/>
              <a:gd name="T83" fmla="*/ 388193 h 6144"/>
              <a:gd name="T84" fmla="*/ 347377 w 4117"/>
              <a:gd name="T85" fmla="*/ 395015 h 6144"/>
              <a:gd name="T86" fmla="*/ 329061 w 4117"/>
              <a:gd name="T87" fmla="*/ 414548 h 6144"/>
              <a:gd name="T88" fmla="*/ 325336 w 4117"/>
              <a:gd name="T89" fmla="*/ 441213 h 6144"/>
              <a:gd name="T90" fmla="*/ 327509 w 4117"/>
              <a:gd name="T91" fmla="*/ 570818 h 6144"/>
              <a:gd name="T92" fmla="*/ 340237 w 4117"/>
              <a:gd name="T93" fmla="*/ 689880 h 6144"/>
              <a:gd name="T94" fmla="*/ 362278 w 4117"/>
              <a:gd name="T95" fmla="*/ 799951 h 6144"/>
              <a:gd name="T96" fmla="*/ 393942 w 4117"/>
              <a:gd name="T97" fmla="*/ 901650 h 6144"/>
              <a:gd name="T98" fmla="*/ 435541 w 4117"/>
              <a:gd name="T99" fmla="*/ 996218 h 6144"/>
              <a:gd name="T100" fmla="*/ 486452 w 4117"/>
              <a:gd name="T101" fmla="*/ 1084275 h 6144"/>
              <a:gd name="T102" fmla="*/ 546987 w 4117"/>
              <a:gd name="T103" fmla="*/ 1167061 h 6144"/>
              <a:gd name="T104" fmla="*/ 616835 w 4117"/>
              <a:gd name="T105" fmla="*/ 1245815 h 6144"/>
              <a:gd name="T106" fmla="*/ 696306 w 4117"/>
              <a:gd name="T107" fmla="*/ 1321160 h 6144"/>
              <a:gd name="T108" fmla="*/ 848420 w 4117"/>
              <a:gd name="T109" fmla="*/ 1443013 h 6144"/>
              <a:gd name="T110" fmla="*/ 873254 w 4117"/>
              <a:gd name="T111" fmla="*/ 1452935 h 6144"/>
              <a:gd name="T112" fmla="*/ 899331 w 4117"/>
              <a:gd name="T113" fmla="*/ 1446733 h 6144"/>
              <a:gd name="T114" fmla="*/ 921372 w 4117"/>
              <a:gd name="T115" fmla="*/ 1421619 h 6144"/>
              <a:gd name="T116" fmla="*/ 471241 w 4117"/>
              <a:gd name="T117" fmla="*/ 82476 h 614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4117" h="6144">
                <a:moveTo>
                  <a:pt x="373" y="0"/>
                </a:moveTo>
                <a:lnTo>
                  <a:pt x="3742" y="0"/>
                </a:lnTo>
                <a:lnTo>
                  <a:pt x="3761" y="0"/>
                </a:lnTo>
                <a:lnTo>
                  <a:pt x="3780" y="3"/>
                </a:lnTo>
                <a:lnTo>
                  <a:pt x="3799" y="5"/>
                </a:lnTo>
                <a:lnTo>
                  <a:pt x="3818" y="8"/>
                </a:lnTo>
                <a:lnTo>
                  <a:pt x="3836" y="13"/>
                </a:lnTo>
                <a:lnTo>
                  <a:pt x="3853" y="17"/>
                </a:lnTo>
                <a:lnTo>
                  <a:pt x="3870" y="23"/>
                </a:lnTo>
                <a:lnTo>
                  <a:pt x="3888" y="29"/>
                </a:lnTo>
                <a:lnTo>
                  <a:pt x="3905" y="37"/>
                </a:lnTo>
                <a:lnTo>
                  <a:pt x="3920" y="46"/>
                </a:lnTo>
                <a:lnTo>
                  <a:pt x="3936" y="55"/>
                </a:lnTo>
                <a:lnTo>
                  <a:pt x="3952" y="64"/>
                </a:lnTo>
                <a:lnTo>
                  <a:pt x="3966" y="75"/>
                </a:lnTo>
                <a:lnTo>
                  <a:pt x="3981" y="86"/>
                </a:lnTo>
                <a:lnTo>
                  <a:pt x="3994" y="97"/>
                </a:lnTo>
                <a:lnTo>
                  <a:pt x="4006" y="111"/>
                </a:lnTo>
                <a:lnTo>
                  <a:pt x="4020" y="123"/>
                </a:lnTo>
                <a:lnTo>
                  <a:pt x="4031" y="136"/>
                </a:lnTo>
                <a:lnTo>
                  <a:pt x="4042" y="151"/>
                </a:lnTo>
                <a:lnTo>
                  <a:pt x="4053" y="165"/>
                </a:lnTo>
                <a:lnTo>
                  <a:pt x="4062" y="181"/>
                </a:lnTo>
                <a:lnTo>
                  <a:pt x="4071" y="197"/>
                </a:lnTo>
                <a:lnTo>
                  <a:pt x="4080" y="212"/>
                </a:lnTo>
                <a:lnTo>
                  <a:pt x="4088" y="229"/>
                </a:lnTo>
                <a:lnTo>
                  <a:pt x="4094" y="247"/>
                </a:lnTo>
                <a:lnTo>
                  <a:pt x="4100" y="264"/>
                </a:lnTo>
                <a:lnTo>
                  <a:pt x="4105" y="281"/>
                </a:lnTo>
                <a:lnTo>
                  <a:pt x="4109" y="299"/>
                </a:lnTo>
                <a:lnTo>
                  <a:pt x="4112" y="318"/>
                </a:lnTo>
                <a:lnTo>
                  <a:pt x="4114" y="336"/>
                </a:lnTo>
                <a:lnTo>
                  <a:pt x="4117" y="355"/>
                </a:lnTo>
                <a:lnTo>
                  <a:pt x="4117" y="375"/>
                </a:lnTo>
                <a:lnTo>
                  <a:pt x="4117" y="5769"/>
                </a:lnTo>
                <a:lnTo>
                  <a:pt x="4117" y="5789"/>
                </a:lnTo>
                <a:lnTo>
                  <a:pt x="4114" y="5808"/>
                </a:lnTo>
                <a:lnTo>
                  <a:pt x="4112" y="5826"/>
                </a:lnTo>
                <a:lnTo>
                  <a:pt x="4109" y="5845"/>
                </a:lnTo>
                <a:lnTo>
                  <a:pt x="4105" y="5863"/>
                </a:lnTo>
                <a:lnTo>
                  <a:pt x="4100" y="5881"/>
                </a:lnTo>
                <a:lnTo>
                  <a:pt x="4094" y="5899"/>
                </a:lnTo>
                <a:lnTo>
                  <a:pt x="4088" y="5915"/>
                </a:lnTo>
                <a:lnTo>
                  <a:pt x="4080" y="5932"/>
                </a:lnTo>
                <a:lnTo>
                  <a:pt x="4071" y="5948"/>
                </a:lnTo>
                <a:lnTo>
                  <a:pt x="4062" y="5963"/>
                </a:lnTo>
                <a:lnTo>
                  <a:pt x="4053" y="5979"/>
                </a:lnTo>
                <a:lnTo>
                  <a:pt x="4042" y="5993"/>
                </a:lnTo>
                <a:lnTo>
                  <a:pt x="4031" y="6008"/>
                </a:lnTo>
                <a:lnTo>
                  <a:pt x="4020" y="6021"/>
                </a:lnTo>
                <a:lnTo>
                  <a:pt x="4006" y="6035"/>
                </a:lnTo>
                <a:lnTo>
                  <a:pt x="3994" y="6047"/>
                </a:lnTo>
                <a:lnTo>
                  <a:pt x="3981" y="6058"/>
                </a:lnTo>
                <a:lnTo>
                  <a:pt x="3966" y="6069"/>
                </a:lnTo>
                <a:lnTo>
                  <a:pt x="3952" y="6080"/>
                </a:lnTo>
                <a:lnTo>
                  <a:pt x="3936" y="6089"/>
                </a:lnTo>
                <a:lnTo>
                  <a:pt x="3920" y="6098"/>
                </a:lnTo>
                <a:lnTo>
                  <a:pt x="3905" y="6107"/>
                </a:lnTo>
                <a:lnTo>
                  <a:pt x="3888" y="6115"/>
                </a:lnTo>
                <a:lnTo>
                  <a:pt x="3870" y="6122"/>
                </a:lnTo>
                <a:lnTo>
                  <a:pt x="3853" y="6127"/>
                </a:lnTo>
                <a:lnTo>
                  <a:pt x="3836" y="6133"/>
                </a:lnTo>
                <a:lnTo>
                  <a:pt x="3818" y="6136"/>
                </a:lnTo>
                <a:lnTo>
                  <a:pt x="3799" y="6139"/>
                </a:lnTo>
                <a:lnTo>
                  <a:pt x="3780" y="6142"/>
                </a:lnTo>
                <a:lnTo>
                  <a:pt x="3761" y="6144"/>
                </a:lnTo>
                <a:lnTo>
                  <a:pt x="3742" y="6144"/>
                </a:lnTo>
                <a:lnTo>
                  <a:pt x="373" y="6144"/>
                </a:lnTo>
                <a:lnTo>
                  <a:pt x="354" y="6144"/>
                </a:lnTo>
                <a:lnTo>
                  <a:pt x="335" y="6142"/>
                </a:lnTo>
                <a:lnTo>
                  <a:pt x="316" y="6139"/>
                </a:lnTo>
                <a:lnTo>
                  <a:pt x="299" y="6136"/>
                </a:lnTo>
                <a:lnTo>
                  <a:pt x="281" y="6133"/>
                </a:lnTo>
                <a:lnTo>
                  <a:pt x="263" y="6127"/>
                </a:lnTo>
                <a:lnTo>
                  <a:pt x="245" y="6122"/>
                </a:lnTo>
                <a:lnTo>
                  <a:pt x="228" y="6115"/>
                </a:lnTo>
                <a:lnTo>
                  <a:pt x="212" y="6107"/>
                </a:lnTo>
                <a:lnTo>
                  <a:pt x="196" y="6098"/>
                </a:lnTo>
                <a:lnTo>
                  <a:pt x="180" y="6089"/>
                </a:lnTo>
                <a:lnTo>
                  <a:pt x="165" y="6080"/>
                </a:lnTo>
                <a:lnTo>
                  <a:pt x="150" y="6069"/>
                </a:lnTo>
                <a:lnTo>
                  <a:pt x="136" y="6058"/>
                </a:lnTo>
                <a:lnTo>
                  <a:pt x="122" y="6047"/>
                </a:lnTo>
                <a:lnTo>
                  <a:pt x="109" y="6035"/>
                </a:lnTo>
                <a:lnTo>
                  <a:pt x="97" y="6021"/>
                </a:lnTo>
                <a:lnTo>
                  <a:pt x="86" y="6008"/>
                </a:lnTo>
                <a:lnTo>
                  <a:pt x="74" y="5993"/>
                </a:lnTo>
                <a:lnTo>
                  <a:pt x="63" y="5979"/>
                </a:lnTo>
                <a:lnTo>
                  <a:pt x="53" y="5963"/>
                </a:lnTo>
                <a:lnTo>
                  <a:pt x="44" y="5948"/>
                </a:lnTo>
                <a:lnTo>
                  <a:pt x="37" y="5932"/>
                </a:lnTo>
                <a:lnTo>
                  <a:pt x="29" y="5915"/>
                </a:lnTo>
                <a:lnTo>
                  <a:pt x="22" y="5899"/>
                </a:lnTo>
                <a:lnTo>
                  <a:pt x="17" y="5881"/>
                </a:lnTo>
                <a:lnTo>
                  <a:pt x="11" y="5863"/>
                </a:lnTo>
                <a:lnTo>
                  <a:pt x="6" y="5845"/>
                </a:lnTo>
                <a:lnTo>
                  <a:pt x="4" y="5826"/>
                </a:lnTo>
                <a:lnTo>
                  <a:pt x="1" y="5808"/>
                </a:lnTo>
                <a:lnTo>
                  <a:pt x="0" y="5789"/>
                </a:lnTo>
                <a:lnTo>
                  <a:pt x="0" y="5769"/>
                </a:lnTo>
                <a:lnTo>
                  <a:pt x="0" y="375"/>
                </a:lnTo>
                <a:lnTo>
                  <a:pt x="0" y="355"/>
                </a:lnTo>
                <a:lnTo>
                  <a:pt x="1" y="336"/>
                </a:lnTo>
                <a:lnTo>
                  <a:pt x="4" y="318"/>
                </a:lnTo>
                <a:lnTo>
                  <a:pt x="6" y="299"/>
                </a:lnTo>
                <a:lnTo>
                  <a:pt x="11" y="281"/>
                </a:lnTo>
                <a:lnTo>
                  <a:pt x="17" y="264"/>
                </a:lnTo>
                <a:lnTo>
                  <a:pt x="22" y="247"/>
                </a:lnTo>
                <a:lnTo>
                  <a:pt x="29" y="229"/>
                </a:lnTo>
                <a:lnTo>
                  <a:pt x="37" y="212"/>
                </a:lnTo>
                <a:lnTo>
                  <a:pt x="44" y="197"/>
                </a:lnTo>
                <a:lnTo>
                  <a:pt x="53" y="181"/>
                </a:lnTo>
                <a:lnTo>
                  <a:pt x="63" y="165"/>
                </a:lnTo>
                <a:lnTo>
                  <a:pt x="74" y="151"/>
                </a:lnTo>
                <a:lnTo>
                  <a:pt x="86" y="136"/>
                </a:lnTo>
                <a:lnTo>
                  <a:pt x="97" y="123"/>
                </a:lnTo>
                <a:lnTo>
                  <a:pt x="109" y="111"/>
                </a:lnTo>
                <a:lnTo>
                  <a:pt x="122" y="97"/>
                </a:lnTo>
                <a:lnTo>
                  <a:pt x="136" y="86"/>
                </a:lnTo>
                <a:lnTo>
                  <a:pt x="150" y="75"/>
                </a:lnTo>
                <a:lnTo>
                  <a:pt x="165" y="64"/>
                </a:lnTo>
                <a:lnTo>
                  <a:pt x="180" y="55"/>
                </a:lnTo>
                <a:lnTo>
                  <a:pt x="196" y="46"/>
                </a:lnTo>
                <a:lnTo>
                  <a:pt x="212" y="37"/>
                </a:lnTo>
                <a:lnTo>
                  <a:pt x="228" y="29"/>
                </a:lnTo>
                <a:lnTo>
                  <a:pt x="245" y="23"/>
                </a:lnTo>
                <a:lnTo>
                  <a:pt x="263" y="17"/>
                </a:lnTo>
                <a:lnTo>
                  <a:pt x="281" y="13"/>
                </a:lnTo>
                <a:lnTo>
                  <a:pt x="299" y="8"/>
                </a:lnTo>
                <a:lnTo>
                  <a:pt x="316" y="5"/>
                </a:lnTo>
                <a:lnTo>
                  <a:pt x="335" y="3"/>
                </a:lnTo>
                <a:lnTo>
                  <a:pt x="354" y="0"/>
                </a:lnTo>
                <a:lnTo>
                  <a:pt x="373" y="0"/>
                </a:lnTo>
                <a:close/>
                <a:moveTo>
                  <a:pt x="2968" y="4585"/>
                </a:moveTo>
                <a:lnTo>
                  <a:pt x="2968" y="4585"/>
                </a:lnTo>
                <a:lnTo>
                  <a:pt x="3254" y="4168"/>
                </a:lnTo>
                <a:lnTo>
                  <a:pt x="3260" y="4157"/>
                </a:lnTo>
                <a:lnTo>
                  <a:pt x="3266" y="4144"/>
                </a:lnTo>
                <a:lnTo>
                  <a:pt x="3270" y="4133"/>
                </a:lnTo>
                <a:lnTo>
                  <a:pt x="3274" y="4121"/>
                </a:lnTo>
                <a:lnTo>
                  <a:pt x="3275" y="4110"/>
                </a:lnTo>
                <a:lnTo>
                  <a:pt x="3275" y="4098"/>
                </a:lnTo>
                <a:lnTo>
                  <a:pt x="3275" y="4085"/>
                </a:lnTo>
                <a:lnTo>
                  <a:pt x="3273" y="4074"/>
                </a:lnTo>
                <a:lnTo>
                  <a:pt x="3269" y="4062"/>
                </a:lnTo>
                <a:lnTo>
                  <a:pt x="3266" y="4050"/>
                </a:lnTo>
                <a:lnTo>
                  <a:pt x="3260" y="4037"/>
                </a:lnTo>
                <a:lnTo>
                  <a:pt x="3255" y="4026"/>
                </a:lnTo>
                <a:lnTo>
                  <a:pt x="3247" y="4014"/>
                </a:lnTo>
                <a:lnTo>
                  <a:pt x="3239" y="4002"/>
                </a:lnTo>
                <a:lnTo>
                  <a:pt x="3230" y="3989"/>
                </a:lnTo>
                <a:lnTo>
                  <a:pt x="3219" y="3977"/>
                </a:lnTo>
                <a:lnTo>
                  <a:pt x="2757" y="3512"/>
                </a:lnTo>
                <a:lnTo>
                  <a:pt x="2742" y="3501"/>
                </a:lnTo>
                <a:lnTo>
                  <a:pt x="2729" y="3491"/>
                </a:lnTo>
                <a:lnTo>
                  <a:pt x="2715" y="3483"/>
                </a:lnTo>
                <a:lnTo>
                  <a:pt x="2702" y="3476"/>
                </a:lnTo>
                <a:lnTo>
                  <a:pt x="2690" y="3469"/>
                </a:lnTo>
                <a:lnTo>
                  <a:pt x="2676" y="3465"/>
                </a:lnTo>
                <a:lnTo>
                  <a:pt x="2664" y="3460"/>
                </a:lnTo>
                <a:lnTo>
                  <a:pt x="2652" y="3458"/>
                </a:lnTo>
                <a:lnTo>
                  <a:pt x="2641" y="3456"/>
                </a:lnTo>
                <a:lnTo>
                  <a:pt x="2628" y="3456"/>
                </a:lnTo>
                <a:lnTo>
                  <a:pt x="2617" y="3456"/>
                </a:lnTo>
                <a:lnTo>
                  <a:pt x="2606" y="3458"/>
                </a:lnTo>
                <a:lnTo>
                  <a:pt x="2595" y="3460"/>
                </a:lnTo>
                <a:lnTo>
                  <a:pt x="2584" y="3463"/>
                </a:lnTo>
                <a:lnTo>
                  <a:pt x="2574" y="3468"/>
                </a:lnTo>
                <a:lnTo>
                  <a:pt x="2563" y="3473"/>
                </a:lnTo>
                <a:lnTo>
                  <a:pt x="2261" y="3654"/>
                </a:lnTo>
                <a:lnTo>
                  <a:pt x="2220" y="3611"/>
                </a:lnTo>
                <a:lnTo>
                  <a:pt x="2182" y="3567"/>
                </a:lnTo>
                <a:lnTo>
                  <a:pt x="2146" y="3525"/>
                </a:lnTo>
                <a:lnTo>
                  <a:pt x="2111" y="3482"/>
                </a:lnTo>
                <a:lnTo>
                  <a:pt x="2078" y="3440"/>
                </a:lnTo>
                <a:lnTo>
                  <a:pt x="2045" y="3398"/>
                </a:lnTo>
                <a:lnTo>
                  <a:pt x="2015" y="3356"/>
                </a:lnTo>
                <a:lnTo>
                  <a:pt x="1986" y="3314"/>
                </a:lnTo>
                <a:lnTo>
                  <a:pt x="1958" y="3273"/>
                </a:lnTo>
                <a:lnTo>
                  <a:pt x="1933" y="3232"/>
                </a:lnTo>
                <a:lnTo>
                  <a:pt x="1908" y="3190"/>
                </a:lnTo>
                <a:lnTo>
                  <a:pt x="1885" y="3149"/>
                </a:lnTo>
                <a:lnTo>
                  <a:pt x="1864" y="3108"/>
                </a:lnTo>
                <a:lnTo>
                  <a:pt x="1842" y="3067"/>
                </a:lnTo>
                <a:lnTo>
                  <a:pt x="1824" y="3025"/>
                </a:lnTo>
                <a:lnTo>
                  <a:pt x="1806" y="2985"/>
                </a:lnTo>
                <a:lnTo>
                  <a:pt x="1789" y="2944"/>
                </a:lnTo>
                <a:lnTo>
                  <a:pt x="1774" y="2904"/>
                </a:lnTo>
                <a:lnTo>
                  <a:pt x="1760" y="2863"/>
                </a:lnTo>
                <a:lnTo>
                  <a:pt x="1748" y="2823"/>
                </a:lnTo>
                <a:lnTo>
                  <a:pt x="1735" y="2781"/>
                </a:lnTo>
                <a:lnTo>
                  <a:pt x="1725" y="2741"/>
                </a:lnTo>
                <a:lnTo>
                  <a:pt x="1715" y="2700"/>
                </a:lnTo>
                <a:lnTo>
                  <a:pt x="1708" y="2660"/>
                </a:lnTo>
                <a:lnTo>
                  <a:pt x="1700" y="2619"/>
                </a:lnTo>
                <a:lnTo>
                  <a:pt x="1694" y="2578"/>
                </a:lnTo>
                <a:lnTo>
                  <a:pt x="1689" y="2537"/>
                </a:lnTo>
                <a:lnTo>
                  <a:pt x="1684" y="2496"/>
                </a:lnTo>
                <a:lnTo>
                  <a:pt x="1682" y="2455"/>
                </a:lnTo>
                <a:lnTo>
                  <a:pt x="1680" y="2414"/>
                </a:lnTo>
                <a:lnTo>
                  <a:pt x="1677" y="2372"/>
                </a:lnTo>
                <a:lnTo>
                  <a:pt x="1677" y="2331"/>
                </a:lnTo>
                <a:lnTo>
                  <a:pt x="1985" y="2159"/>
                </a:lnTo>
                <a:lnTo>
                  <a:pt x="1995" y="2153"/>
                </a:lnTo>
                <a:lnTo>
                  <a:pt x="2004" y="2146"/>
                </a:lnTo>
                <a:lnTo>
                  <a:pt x="2012" y="2138"/>
                </a:lnTo>
                <a:lnTo>
                  <a:pt x="2020" y="2130"/>
                </a:lnTo>
                <a:lnTo>
                  <a:pt x="2028" y="2121"/>
                </a:lnTo>
                <a:lnTo>
                  <a:pt x="2033" y="2111"/>
                </a:lnTo>
                <a:lnTo>
                  <a:pt x="2039" y="2101"/>
                </a:lnTo>
                <a:lnTo>
                  <a:pt x="2043" y="2090"/>
                </a:lnTo>
                <a:lnTo>
                  <a:pt x="2046" y="2078"/>
                </a:lnTo>
                <a:lnTo>
                  <a:pt x="2050" y="2066"/>
                </a:lnTo>
                <a:lnTo>
                  <a:pt x="2052" y="2052"/>
                </a:lnTo>
                <a:lnTo>
                  <a:pt x="2053" y="2038"/>
                </a:lnTo>
                <a:lnTo>
                  <a:pt x="2053" y="2022"/>
                </a:lnTo>
                <a:lnTo>
                  <a:pt x="2052" y="2007"/>
                </a:lnTo>
                <a:lnTo>
                  <a:pt x="2050" y="1990"/>
                </a:lnTo>
                <a:lnTo>
                  <a:pt x="2048" y="1972"/>
                </a:lnTo>
                <a:lnTo>
                  <a:pt x="1877" y="1339"/>
                </a:lnTo>
                <a:lnTo>
                  <a:pt x="1871" y="1325"/>
                </a:lnTo>
                <a:lnTo>
                  <a:pt x="1866" y="1310"/>
                </a:lnTo>
                <a:lnTo>
                  <a:pt x="1859" y="1297"/>
                </a:lnTo>
                <a:lnTo>
                  <a:pt x="1853" y="1284"/>
                </a:lnTo>
                <a:lnTo>
                  <a:pt x="1845" y="1273"/>
                </a:lnTo>
                <a:lnTo>
                  <a:pt x="1837" y="1262"/>
                </a:lnTo>
                <a:lnTo>
                  <a:pt x="1829" y="1253"/>
                </a:lnTo>
                <a:lnTo>
                  <a:pt x="1820" y="1244"/>
                </a:lnTo>
                <a:lnTo>
                  <a:pt x="1810" y="1237"/>
                </a:lnTo>
                <a:lnTo>
                  <a:pt x="1800" y="1231"/>
                </a:lnTo>
                <a:lnTo>
                  <a:pt x="1790" y="1225"/>
                </a:lnTo>
                <a:lnTo>
                  <a:pt x="1779" y="1221"/>
                </a:lnTo>
                <a:lnTo>
                  <a:pt x="1768" y="1218"/>
                </a:lnTo>
                <a:lnTo>
                  <a:pt x="1756" y="1215"/>
                </a:lnTo>
                <a:lnTo>
                  <a:pt x="1742" y="1213"/>
                </a:lnTo>
                <a:lnTo>
                  <a:pt x="1729" y="1213"/>
                </a:lnTo>
                <a:lnTo>
                  <a:pt x="1225" y="1252"/>
                </a:lnTo>
                <a:lnTo>
                  <a:pt x="1199" y="1254"/>
                </a:lnTo>
                <a:lnTo>
                  <a:pt x="1175" y="1258"/>
                </a:lnTo>
                <a:lnTo>
                  <a:pt x="1154" y="1262"/>
                </a:lnTo>
                <a:lnTo>
                  <a:pt x="1135" y="1268"/>
                </a:lnTo>
                <a:lnTo>
                  <a:pt x="1119" y="1274"/>
                </a:lnTo>
                <a:lnTo>
                  <a:pt x="1105" y="1281"/>
                </a:lnTo>
                <a:lnTo>
                  <a:pt x="1092" y="1290"/>
                </a:lnTo>
                <a:lnTo>
                  <a:pt x="1081" y="1300"/>
                </a:lnTo>
                <a:lnTo>
                  <a:pt x="1072" y="1311"/>
                </a:lnTo>
                <a:lnTo>
                  <a:pt x="1065" y="1323"/>
                </a:lnTo>
                <a:lnTo>
                  <a:pt x="1060" y="1337"/>
                </a:lnTo>
                <a:lnTo>
                  <a:pt x="1055" y="1351"/>
                </a:lnTo>
                <a:lnTo>
                  <a:pt x="1052" y="1367"/>
                </a:lnTo>
                <a:lnTo>
                  <a:pt x="1050" y="1384"/>
                </a:lnTo>
                <a:lnTo>
                  <a:pt x="1049" y="1403"/>
                </a:lnTo>
                <a:lnTo>
                  <a:pt x="1048" y="1423"/>
                </a:lnTo>
                <a:lnTo>
                  <a:pt x="1047" y="1494"/>
                </a:lnTo>
                <a:lnTo>
                  <a:pt x="1047" y="1565"/>
                </a:lnTo>
                <a:lnTo>
                  <a:pt x="1048" y="1636"/>
                </a:lnTo>
                <a:lnTo>
                  <a:pt x="1049" y="1705"/>
                </a:lnTo>
                <a:lnTo>
                  <a:pt x="1052" y="1773"/>
                </a:lnTo>
                <a:lnTo>
                  <a:pt x="1055" y="1841"/>
                </a:lnTo>
                <a:lnTo>
                  <a:pt x="1060" y="1906"/>
                </a:lnTo>
                <a:lnTo>
                  <a:pt x="1065" y="1972"/>
                </a:lnTo>
                <a:lnTo>
                  <a:pt x="1071" y="2037"/>
                </a:lnTo>
                <a:lnTo>
                  <a:pt x="1079" y="2100"/>
                </a:lnTo>
                <a:lnTo>
                  <a:pt x="1087" y="2163"/>
                </a:lnTo>
                <a:lnTo>
                  <a:pt x="1096" y="2225"/>
                </a:lnTo>
                <a:lnTo>
                  <a:pt x="1105" y="2286"/>
                </a:lnTo>
                <a:lnTo>
                  <a:pt x="1116" y="2347"/>
                </a:lnTo>
                <a:lnTo>
                  <a:pt x="1127" y="2406"/>
                </a:lnTo>
                <a:lnTo>
                  <a:pt x="1139" y="2465"/>
                </a:lnTo>
                <a:lnTo>
                  <a:pt x="1152" y="2523"/>
                </a:lnTo>
                <a:lnTo>
                  <a:pt x="1167" y="2580"/>
                </a:lnTo>
                <a:lnTo>
                  <a:pt x="1181" y="2636"/>
                </a:lnTo>
                <a:lnTo>
                  <a:pt x="1197" y="2692"/>
                </a:lnTo>
                <a:lnTo>
                  <a:pt x="1214" y="2747"/>
                </a:lnTo>
                <a:lnTo>
                  <a:pt x="1232" y="2801"/>
                </a:lnTo>
                <a:lnTo>
                  <a:pt x="1251" y="2855"/>
                </a:lnTo>
                <a:lnTo>
                  <a:pt x="1269" y="2908"/>
                </a:lnTo>
                <a:lnTo>
                  <a:pt x="1290" y="2960"/>
                </a:lnTo>
                <a:lnTo>
                  <a:pt x="1311" y="3012"/>
                </a:lnTo>
                <a:lnTo>
                  <a:pt x="1332" y="3063"/>
                </a:lnTo>
                <a:lnTo>
                  <a:pt x="1355" y="3113"/>
                </a:lnTo>
                <a:lnTo>
                  <a:pt x="1379" y="3164"/>
                </a:lnTo>
                <a:lnTo>
                  <a:pt x="1403" y="3213"/>
                </a:lnTo>
                <a:lnTo>
                  <a:pt x="1429" y="3262"/>
                </a:lnTo>
                <a:lnTo>
                  <a:pt x="1455" y="3310"/>
                </a:lnTo>
                <a:lnTo>
                  <a:pt x="1481" y="3356"/>
                </a:lnTo>
                <a:lnTo>
                  <a:pt x="1509" y="3404"/>
                </a:lnTo>
                <a:lnTo>
                  <a:pt x="1538" y="3451"/>
                </a:lnTo>
                <a:lnTo>
                  <a:pt x="1567" y="3497"/>
                </a:lnTo>
                <a:lnTo>
                  <a:pt x="1598" y="3543"/>
                </a:lnTo>
                <a:lnTo>
                  <a:pt x="1630" y="3587"/>
                </a:lnTo>
                <a:lnTo>
                  <a:pt x="1662" y="3633"/>
                </a:lnTo>
                <a:lnTo>
                  <a:pt x="1694" y="3676"/>
                </a:lnTo>
                <a:lnTo>
                  <a:pt x="1728" y="3721"/>
                </a:lnTo>
                <a:lnTo>
                  <a:pt x="1762" y="3764"/>
                </a:lnTo>
                <a:lnTo>
                  <a:pt x="1798" y="3808"/>
                </a:lnTo>
                <a:lnTo>
                  <a:pt x="1835" y="3850"/>
                </a:lnTo>
                <a:lnTo>
                  <a:pt x="1871" y="3893"/>
                </a:lnTo>
                <a:lnTo>
                  <a:pt x="1909" y="3935"/>
                </a:lnTo>
                <a:lnTo>
                  <a:pt x="1948" y="3976"/>
                </a:lnTo>
                <a:lnTo>
                  <a:pt x="1987" y="4018"/>
                </a:lnTo>
                <a:lnTo>
                  <a:pt x="2028" y="4060"/>
                </a:lnTo>
                <a:lnTo>
                  <a:pt x="2069" y="4100"/>
                </a:lnTo>
                <a:lnTo>
                  <a:pt x="2111" y="4141"/>
                </a:lnTo>
                <a:lnTo>
                  <a:pt x="2155" y="4181"/>
                </a:lnTo>
                <a:lnTo>
                  <a:pt x="2198" y="4221"/>
                </a:lnTo>
                <a:lnTo>
                  <a:pt x="2243" y="4261"/>
                </a:lnTo>
                <a:lnTo>
                  <a:pt x="2288" y="4302"/>
                </a:lnTo>
                <a:lnTo>
                  <a:pt x="2334" y="4341"/>
                </a:lnTo>
                <a:lnTo>
                  <a:pt x="2429" y="4420"/>
                </a:lnTo>
                <a:lnTo>
                  <a:pt x="2527" y="4498"/>
                </a:lnTo>
                <a:lnTo>
                  <a:pt x="2628" y="4576"/>
                </a:lnTo>
                <a:lnTo>
                  <a:pt x="2733" y="4654"/>
                </a:lnTo>
                <a:lnTo>
                  <a:pt x="2750" y="4663"/>
                </a:lnTo>
                <a:lnTo>
                  <a:pt x="2767" y="4670"/>
                </a:lnTo>
                <a:lnTo>
                  <a:pt x="2783" y="4677"/>
                </a:lnTo>
                <a:lnTo>
                  <a:pt x="2799" y="4683"/>
                </a:lnTo>
                <a:lnTo>
                  <a:pt x="2813" y="4686"/>
                </a:lnTo>
                <a:lnTo>
                  <a:pt x="2828" y="4687"/>
                </a:lnTo>
                <a:lnTo>
                  <a:pt x="2842" y="4687"/>
                </a:lnTo>
                <a:lnTo>
                  <a:pt x="2856" y="4685"/>
                </a:lnTo>
                <a:lnTo>
                  <a:pt x="2869" y="4682"/>
                </a:lnTo>
                <a:lnTo>
                  <a:pt x="2884" y="4675"/>
                </a:lnTo>
                <a:lnTo>
                  <a:pt x="2897" y="4666"/>
                </a:lnTo>
                <a:lnTo>
                  <a:pt x="2910" y="4655"/>
                </a:lnTo>
                <a:lnTo>
                  <a:pt x="2925" y="4641"/>
                </a:lnTo>
                <a:lnTo>
                  <a:pt x="2939" y="4625"/>
                </a:lnTo>
                <a:lnTo>
                  <a:pt x="2954" y="4606"/>
                </a:lnTo>
                <a:lnTo>
                  <a:pt x="2968" y="4585"/>
                </a:lnTo>
                <a:close/>
                <a:moveTo>
                  <a:pt x="1518" y="266"/>
                </a:moveTo>
                <a:lnTo>
                  <a:pt x="1518" y="398"/>
                </a:lnTo>
                <a:lnTo>
                  <a:pt x="2656" y="398"/>
                </a:lnTo>
                <a:lnTo>
                  <a:pt x="2656" y="266"/>
                </a:lnTo>
                <a:lnTo>
                  <a:pt x="1518" y="266"/>
                </a:lnTo>
                <a:close/>
                <a:moveTo>
                  <a:pt x="525" y="656"/>
                </a:moveTo>
                <a:lnTo>
                  <a:pt x="525" y="5209"/>
                </a:lnTo>
                <a:lnTo>
                  <a:pt x="3595" y="5209"/>
                </a:lnTo>
                <a:lnTo>
                  <a:pt x="3595" y="656"/>
                </a:lnTo>
                <a:lnTo>
                  <a:pt x="525" y="6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6" name="Shape"/>
          <p:cNvSpPr/>
          <p:nvPr/>
        </p:nvSpPr>
        <p:spPr bwMode="auto">
          <a:xfrm>
            <a:off x="5937217" y="3288086"/>
            <a:ext cx="302305" cy="312037"/>
          </a:xfrm>
          <a:custGeom>
            <a:avLst/>
            <a:gdLst>
              <a:gd name="T0" fmla="*/ 647115728 w 5608"/>
              <a:gd name="T1" fmla="*/ 107108861 h 5444"/>
              <a:gd name="T2" fmla="*/ 482682772 w 5608"/>
              <a:gd name="T3" fmla="*/ 308963069 h 5444"/>
              <a:gd name="T4" fmla="*/ 482682772 w 5608"/>
              <a:gd name="T5" fmla="*/ 529535615 h 5444"/>
              <a:gd name="T6" fmla="*/ 644346208 w 5608"/>
              <a:gd name="T7" fmla="*/ 535543626 h 5444"/>
              <a:gd name="T8" fmla="*/ 640769238 w 5608"/>
              <a:gd name="T9" fmla="*/ 552412978 h 5444"/>
              <a:gd name="T10" fmla="*/ 635345695 w 5608"/>
              <a:gd name="T11" fmla="*/ 567664894 h 5444"/>
              <a:gd name="T12" fmla="*/ 628191414 w 5608"/>
              <a:gd name="T13" fmla="*/ 581299033 h 5444"/>
              <a:gd name="T14" fmla="*/ 619537048 w 5608"/>
              <a:gd name="T15" fmla="*/ 593199791 h 5444"/>
              <a:gd name="T16" fmla="*/ 609382596 w 5608"/>
              <a:gd name="T17" fmla="*/ 603598716 h 5444"/>
              <a:gd name="T18" fmla="*/ 598305198 w 5608"/>
              <a:gd name="T19" fmla="*/ 612148996 h 5444"/>
              <a:gd name="T20" fmla="*/ 585958366 w 5608"/>
              <a:gd name="T21" fmla="*/ 618966235 h 5444"/>
              <a:gd name="T22" fmla="*/ 572918899 w 5608"/>
              <a:gd name="T23" fmla="*/ 624165358 h 5444"/>
              <a:gd name="T24" fmla="*/ 559187477 w 5608"/>
              <a:gd name="T25" fmla="*/ 627400572 h 5444"/>
              <a:gd name="T26" fmla="*/ 544994072 w 5608"/>
              <a:gd name="T27" fmla="*/ 628902744 h 5444"/>
              <a:gd name="T28" fmla="*/ 106852564 w 5608"/>
              <a:gd name="T29" fmla="*/ 629018348 h 5444"/>
              <a:gd name="T30" fmla="*/ 90582274 w 5608"/>
              <a:gd name="T31" fmla="*/ 627862988 h 5444"/>
              <a:gd name="T32" fmla="*/ 75119775 w 5608"/>
              <a:gd name="T33" fmla="*/ 624165358 h 5444"/>
              <a:gd name="T34" fmla="*/ 60580563 w 5608"/>
              <a:gd name="T35" fmla="*/ 618388215 h 5444"/>
              <a:gd name="T36" fmla="*/ 47079792 w 5608"/>
              <a:gd name="T37" fmla="*/ 610646823 h 5444"/>
              <a:gd name="T38" fmla="*/ 35079108 w 5608"/>
              <a:gd name="T39" fmla="*/ 601172391 h 5444"/>
              <a:gd name="T40" fmla="*/ 24347517 w 5608"/>
              <a:gd name="T41" fmla="*/ 589964577 h 5444"/>
              <a:gd name="T42" fmla="*/ 15462499 w 5608"/>
              <a:gd name="T43" fmla="*/ 577254931 h 5444"/>
              <a:gd name="T44" fmla="*/ 8308219 w 5608"/>
              <a:gd name="T45" fmla="*/ 563505188 h 5444"/>
              <a:gd name="T46" fmla="*/ 3230823 w 5608"/>
              <a:gd name="T47" fmla="*/ 548600084 h 5444"/>
              <a:gd name="T48" fmla="*/ 461643 w 5608"/>
              <a:gd name="T49" fmla="*/ 532770829 h 5444"/>
              <a:gd name="T50" fmla="*/ 0 w 5608"/>
              <a:gd name="T51" fmla="*/ 107108861 h 5444"/>
              <a:gd name="T52" fmla="*/ 461643 w 5608"/>
              <a:gd name="T53" fmla="*/ 96247520 h 5444"/>
              <a:gd name="T54" fmla="*/ 3230823 w 5608"/>
              <a:gd name="T55" fmla="*/ 80418264 h 5444"/>
              <a:gd name="T56" fmla="*/ 8308219 w 5608"/>
              <a:gd name="T57" fmla="*/ 65513161 h 5444"/>
              <a:gd name="T58" fmla="*/ 15462499 w 5608"/>
              <a:gd name="T59" fmla="*/ 51763418 h 5444"/>
              <a:gd name="T60" fmla="*/ 24347517 w 5608"/>
              <a:gd name="T61" fmla="*/ 39169375 h 5444"/>
              <a:gd name="T62" fmla="*/ 35079108 w 5608"/>
              <a:gd name="T63" fmla="*/ 27961562 h 5444"/>
              <a:gd name="T64" fmla="*/ 47079792 w 5608"/>
              <a:gd name="T65" fmla="*/ 18486789 h 5444"/>
              <a:gd name="T66" fmla="*/ 60580563 w 5608"/>
              <a:gd name="T67" fmla="*/ 10745397 h 5444"/>
              <a:gd name="T68" fmla="*/ 75119775 w 5608"/>
              <a:gd name="T69" fmla="*/ 4968254 h 5444"/>
              <a:gd name="T70" fmla="*/ 90582274 w 5608"/>
              <a:gd name="T71" fmla="*/ 1386569 h 5444"/>
              <a:gd name="T72" fmla="*/ 106852564 w 5608"/>
              <a:gd name="T73" fmla="*/ 0 h 5444"/>
              <a:gd name="T74" fmla="*/ 134085096 w 5608"/>
              <a:gd name="T75" fmla="*/ 56847276 h 5444"/>
              <a:gd name="T76" fmla="*/ 508069071 w 5608"/>
              <a:gd name="T77" fmla="*/ 56847276 h 5444"/>
              <a:gd name="T78" fmla="*/ 190280558 w 5608"/>
              <a:gd name="T79" fmla="*/ 90355113 h 5444"/>
              <a:gd name="T80" fmla="*/ 273708552 w 5608"/>
              <a:gd name="T81" fmla="*/ 90355113 h 5444"/>
              <a:gd name="T82" fmla="*/ 64388524 w 5608"/>
              <a:gd name="T83" fmla="*/ 565700645 h 5444"/>
              <a:gd name="T84" fmla="*/ 64388524 w 5608"/>
              <a:gd name="T85" fmla="*/ 498454444 h 544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5608" h="5444">
                <a:moveTo>
                  <a:pt x="926" y="0"/>
                </a:moveTo>
                <a:lnTo>
                  <a:pt x="4681" y="0"/>
                </a:lnTo>
                <a:lnTo>
                  <a:pt x="5608" y="927"/>
                </a:lnTo>
                <a:lnTo>
                  <a:pt x="5608" y="3234"/>
                </a:lnTo>
                <a:lnTo>
                  <a:pt x="4183" y="3234"/>
                </a:lnTo>
                <a:lnTo>
                  <a:pt x="4183" y="2674"/>
                </a:lnTo>
                <a:lnTo>
                  <a:pt x="2679" y="3899"/>
                </a:lnTo>
                <a:lnTo>
                  <a:pt x="4183" y="5123"/>
                </a:lnTo>
                <a:lnTo>
                  <a:pt x="4183" y="4583"/>
                </a:lnTo>
                <a:lnTo>
                  <a:pt x="5589" y="4583"/>
                </a:lnTo>
                <a:lnTo>
                  <a:pt x="5584" y="4635"/>
                </a:lnTo>
                <a:lnTo>
                  <a:pt x="5575" y="4685"/>
                </a:lnTo>
                <a:lnTo>
                  <a:pt x="5565" y="4734"/>
                </a:lnTo>
                <a:lnTo>
                  <a:pt x="5553" y="4781"/>
                </a:lnTo>
                <a:lnTo>
                  <a:pt x="5539" y="4827"/>
                </a:lnTo>
                <a:lnTo>
                  <a:pt x="5523" y="4871"/>
                </a:lnTo>
                <a:lnTo>
                  <a:pt x="5506" y="4913"/>
                </a:lnTo>
                <a:lnTo>
                  <a:pt x="5487" y="4955"/>
                </a:lnTo>
                <a:lnTo>
                  <a:pt x="5467" y="4994"/>
                </a:lnTo>
                <a:lnTo>
                  <a:pt x="5444" y="5031"/>
                </a:lnTo>
                <a:lnTo>
                  <a:pt x="5421" y="5067"/>
                </a:lnTo>
                <a:lnTo>
                  <a:pt x="5395" y="5103"/>
                </a:lnTo>
                <a:lnTo>
                  <a:pt x="5369" y="5134"/>
                </a:lnTo>
                <a:lnTo>
                  <a:pt x="5341" y="5166"/>
                </a:lnTo>
                <a:lnTo>
                  <a:pt x="5312" y="5196"/>
                </a:lnTo>
                <a:lnTo>
                  <a:pt x="5281" y="5224"/>
                </a:lnTo>
                <a:lnTo>
                  <a:pt x="5251" y="5251"/>
                </a:lnTo>
                <a:lnTo>
                  <a:pt x="5218" y="5275"/>
                </a:lnTo>
                <a:lnTo>
                  <a:pt x="5185" y="5298"/>
                </a:lnTo>
                <a:lnTo>
                  <a:pt x="5151" y="5320"/>
                </a:lnTo>
                <a:lnTo>
                  <a:pt x="5114" y="5339"/>
                </a:lnTo>
                <a:lnTo>
                  <a:pt x="5078" y="5357"/>
                </a:lnTo>
                <a:lnTo>
                  <a:pt x="5041" y="5374"/>
                </a:lnTo>
                <a:lnTo>
                  <a:pt x="5004" y="5388"/>
                </a:lnTo>
                <a:lnTo>
                  <a:pt x="4965" y="5402"/>
                </a:lnTo>
                <a:lnTo>
                  <a:pt x="4926" y="5412"/>
                </a:lnTo>
                <a:lnTo>
                  <a:pt x="4887" y="5422"/>
                </a:lnTo>
                <a:lnTo>
                  <a:pt x="4846" y="5430"/>
                </a:lnTo>
                <a:lnTo>
                  <a:pt x="4806" y="5436"/>
                </a:lnTo>
                <a:lnTo>
                  <a:pt x="4764" y="5440"/>
                </a:lnTo>
                <a:lnTo>
                  <a:pt x="4723" y="5443"/>
                </a:lnTo>
                <a:lnTo>
                  <a:pt x="4681" y="5444"/>
                </a:lnTo>
                <a:lnTo>
                  <a:pt x="926" y="5444"/>
                </a:lnTo>
                <a:lnTo>
                  <a:pt x="879" y="5443"/>
                </a:lnTo>
                <a:lnTo>
                  <a:pt x="832" y="5439"/>
                </a:lnTo>
                <a:lnTo>
                  <a:pt x="785" y="5434"/>
                </a:lnTo>
                <a:lnTo>
                  <a:pt x="739" y="5425"/>
                </a:lnTo>
                <a:lnTo>
                  <a:pt x="695" y="5414"/>
                </a:lnTo>
                <a:lnTo>
                  <a:pt x="651" y="5402"/>
                </a:lnTo>
                <a:lnTo>
                  <a:pt x="608" y="5388"/>
                </a:lnTo>
                <a:lnTo>
                  <a:pt x="566" y="5371"/>
                </a:lnTo>
                <a:lnTo>
                  <a:pt x="525" y="5352"/>
                </a:lnTo>
                <a:lnTo>
                  <a:pt x="485" y="5331"/>
                </a:lnTo>
                <a:lnTo>
                  <a:pt x="447" y="5309"/>
                </a:lnTo>
                <a:lnTo>
                  <a:pt x="408" y="5285"/>
                </a:lnTo>
                <a:lnTo>
                  <a:pt x="372" y="5259"/>
                </a:lnTo>
                <a:lnTo>
                  <a:pt x="337" y="5231"/>
                </a:lnTo>
                <a:lnTo>
                  <a:pt x="304" y="5203"/>
                </a:lnTo>
                <a:lnTo>
                  <a:pt x="271" y="5172"/>
                </a:lnTo>
                <a:lnTo>
                  <a:pt x="240" y="5140"/>
                </a:lnTo>
                <a:lnTo>
                  <a:pt x="211" y="5106"/>
                </a:lnTo>
                <a:lnTo>
                  <a:pt x="184" y="5071"/>
                </a:lnTo>
                <a:lnTo>
                  <a:pt x="158" y="5034"/>
                </a:lnTo>
                <a:lnTo>
                  <a:pt x="134" y="4996"/>
                </a:lnTo>
                <a:lnTo>
                  <a:pt x="111" y="4958"/>
                </a:lnTo>
                <a:lnTo>
                  <a:pt x="91" y="4917"/>
                </a:lnTo>
                <a:lnTo>
                  <a:pt x="72" y="4877"/>
                </a:lnTo>
                <a:lnTo>
                  <a:pt x="56" y="4834"/>
                </a:lnTo>
                <a:lnTo>
                  <a:pt x="41" y="4792"/>
                </a:lnTo>
                <a:lnTo>
                  <a:pt x="28" y="4748"/>
                </a:lnTo>
                <a:lnTo>
                  <a:pt x="18" y="4703"/>
                </a:lnTo>
                <a:lnTo>
                  <a:pt x="10" y="4658"/>
                </a:lnTo>
                <a:lnTo>
                  <a:pt x="4" y="4611"/>
                </a:lnTo>
                <a:lnTo>
                  <a:pt x="1" y="4564"/>
                </a:lnTo>
                <a:lnTo>
                  <a:pt x="0" y="4517"/>
                </a:lnTo>
                <a:lnTo>
                  <a:pt x="0" y="927"/>
                </a:lnTo>
                <a:lnTo>
                  <a:pt x="1" y="880"/>
                </a:lnTo>
                <a:lnTo>
                  <a:pt x="4" y="833"/>
                </a:lnTo>
                <a:lnTo>
                  <a:pt x="10" y="787"/>
                </a:lnTo>
                <a:lnTo>
                  <a:pt x="18" y="741"/>
                </a:lnTo>
                <a:lnTo>
                  <a:pt x="28" y="696"/>
                </a:lnTo>
                <a:lnTo>
                  <a:pt x="41" y="653"/>
                </a:lnTo>
                <a:lnTo>
                  <a:pt x="56" y="610"/>
                </a:lnTo>
                <a:lnTo>
                  <a:pt x="72" y="567"/>
                </a:lnTo>
                <a:lnTo>
                  <a:pt x="91" y="527"/>
                </a:lnTo>
                <a:lnTo>
                  <a:pt x="111" y="486"/>
                </a:lnTo>
                <a:lnTo>
                  <a:pt x="134" y="448"/>
                </a:lnTo>
                <a:lnTo>
                  <a:pt x="158" y="410"/>
                </a:lnTo>
                <a:lnTo>
                  <a:pt x="184" y="374"/>
                </a:lnTo>
                <a:lnTo>
                  <a:pt x="211" y="339"/>
                </a:lnTo>
                <a:lnTo>
                  <a:pt x="240" y="306"/>
                </a:lnTo>
                <a:lnTo>
                  <a:pt x="271" y="273"/>
                </a:lnTo>
                <a:lnTo>
                  <a:pt x="304" y="242"/>
                </a:lnTo>
                <a:lnTo>
                  <a:pt x="337" y="213"/>
                </a:lnTo>
                <a:lnTo>
                  <a:pt x="372" y="185"/>
                </a:lnTo>
                <a:lnTo>
                  <a:pt x="408" y="160"/>
                </a:lnTo>
                <a:lnTo>
                  <a:pt x="447" y="135"/>
                </a:lnTo>
                <a:lnTo>
                  <a:pt x="485" y="113"/>
                </a:lnTo>
                <a:lnTo>
                  <a:pt x="525" y="93"/>
                </a:lnTo>
                <a:lnTo>
                  <a:pt x="566" y="74"/>
                </a:lnTo>
                <a:lnTo>
                  <a:pt x="608" y="58"/>
                </a:lnTo>
                <a:lnTo>
                  <a:pt x="651" y="43"/>
                </a:lnTo>
                <a:lnTo>
                  <a:pt x="695" y="30"/>
                </a:lnTo>
                <a:lnTo>
                  <a:pt x="739" y="19"/>
                </a:lnTo>
                <a:lnTo>
                  <a:pt x="785" y="12"/>
                </a:lnTo>
                <a:lnTo>
                  <a:pt x="832" y="5"/>
                </a:lnTo>
                <a:lnTo>
                  <a:pt x="879" y="2"/>
                </a:lnTo>
                <a:lnTo>
                  <a:pt x="926" y="0"/>
                </a:lnTo>
                <a:close/>
                <a:moveTo>
                  <a:pt x="4403" y="492"/>
                </a:moveTo>
                <a:lnTo>
                  <a:pt x="1162" y="492"/>
                </a:lnTo>
                <a:lnTo>
                  <a:pt x="1162" y="2201"/>
                </a:lnTo>
                <a:lnTo>
                  <a:pt x="4403" y="2201"/>
                </a:lnTo>
                <a:lnTo>
                  <a:pt x="4403" y="492"/>
                </a:lnTo>
                <a:close/>
                <a:moveTo>
                  <a:pt x="2372" y="782"/>
                </a:moveTo>
                <a:lnTo>
                  <a:pt x="1649" y="782"/>
                </a:lnTo>
                <a:lnTo>
                  <a:pt x="1649" y="1856"/>
                </a:lnTo>
                <a:lnTo>
                  <a:pt x="2372" y="1856"/>
                </a:lnTo>
                <a:lnTo>
                  <a:pt x="2372" y="782"/>
                </a:lnTo>
                <a:close/>
                <a:moveTo>
                  <a:pt x="558" y="4314"/>
                </a:moveTo>
                <a:lnTo>
                  <a:pt x="558" y="4896"/>
                </a:lnTo>
                <a:lnTo>
                  <a:pt x="1093" y="4896"/>
                </a:lnTo>
                <a:lnTo>
                  <a:pt x="1093" y="4314"/>
                </a:lnTo>
                <a:lnTo>
                  <a:pt x="558" y="43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7" name="Shape"/>
          <p:cNvSpPr/>
          <p:nvPr/>
        </p:nvSpPr>
        <p:spPr bwMode="auto">
          <a:xfrm>
            <a:off x="5935718" y="4512937"/>
            <a:ext cx="310260" cy="293713"/>
          </a:xfrm>
          <a:custGeom>
            <a:avLst/>
            <a:gdLst>
              <a:gd name="T0" fmla="*/ 576551976 w 5778"/>
              <a:gd name="T1" fmla="*/ 0 h 5471"/>
              <a:gd name="T2" fmla="*/ 587313346 w 5778"/>
              <a:gd name="T3" fmla="*/ 1630345 h 5471"/>
              <a:gd name="T4" fmla="*/ 597313772 w 5778"/>
              <a:gd name="T5" fmla="*/ 5326145 h 5471"/>
              <a:gd name="T6" fmla="*/ 606227510 w 5778"/>
              <a:gd name="T7" fmla="*/ 10761067 h 5471"/>
              <a:gd name="T8" fmla="*/ 613836301 w 5778"/>
              <a:gd name="T9" fmla="*/ 17717886 h 5471"/>
              <a:gd name="T10" fmla="*/ 620141132 w 5778"/>
              <a:gd name="T11" fmla="*/ 26087495 h 5471"/>
              <a:gd name="T12" fmla="*/ 624815273 w 5778"/>
              <a:gd name="T13" fmla="*/ 35544220 h 5471"/>
              <a:gd name="T14" fmla="*/ 627424180 w 5778"/>
              <a:gd name="T15" fmla="*/ 45979283 h 5471"/>
              <a:gd name="T16" fmla="*/ 628076324 w 5778"/>
              <a:gd name="T17" fmla="*/ 382291463 h 5471"/>
              <a:gd name="T18" fmla="*/ 627424180 w 5778"/>
              <a:gd name="T19" fmla="*/ 390552294 h 5471"/>
              <a:gd name="T20" fmla="*/ 624815273 w 5778"/>
              <a:gd name="T21" fmla="*/ 400987358 h 5471"/>
              <a:gd name="T22" fmla="*/ 620141132 w 5778"/>
              <a:gd name="T23" fmla="*/ 410444083 h 5471"/>
              <a:gd name="T24" fmla="*/ 613836301 w 5778"/>
              <a:gd name="T25" fmla="*/ 418814021 h 5471"/>
              <a:gd name="T26" fmla="*/ 606227510 w 5778"/>
              <a:gd name="T27" fmla="*/ 425770511 h 5471"/>
              <a:gd name="T28" fmla="*/ 597313772 w 5778"/>
              <a:gd name="T29" fmla="*/ 431205433 h 5471"/>
              <a:gd name="T30" fmla="*/ 587313346 w 5778"/>
              <a:gd name="T31" fmla="*/ 434901233 h 5471"/>
              <a:gd name="T32" fmla="*/ 576551976 w 5778"/>
              <a:gd name="T33" fmla="*/ 436531907 h 5471"/>
              <a:gd name="T34" fmla="*/ 51633149 w 5778"/>
              <a:gd name="T35" fmla="*/ 436531907 h 5471"/>
              <a:gd name="T36" fmla="*/ 40871778 w 5778"/>
              <a:gd name="T37" fmla="*/ 434901233 h 5471"/>
              <a:gd name="T38" fmla="*/ 30871023 w 5778"/>
              <a:gd name="T39" fmla="*/ 431205433 h 5471"/>
              <a:gd name="T40" fmla="*/ 21957614 w 5778"/>
              <a:gd name="T41" fmla="*/ 425770511 h 5471"/>
              <a:gd name="T42" fmla="*/ 14131223 w 5778"/>
              <a:gd name="T43" fmla="*/ 418814021 h 5471"/>
              <a:gd name="T44" fmla="*/ 7826391 w 5778"/>
              <a:gd name="T45" fmla="*/ 410444083 h 5471"/>
              <a:gd name="T46" fmla="*/ 3369852 w 5778"/>
              <a:gd name="T47" fmla="*/ 400987358 h 5471"/>
              <a:gd name="T48" fmla="*/ 652144 w 5778"/>
              <a:gd name="T49" fmla="*/ 390552294 h 5471"/>
              <a:gd name="T50" fmla="*/ 0 w 5778"/>
              <a:gd name="T51" fmla="*/ 54240444 h 5471"/>
              <a:gd name="T52" fmla="*/ 652144 w 5778"/>
              <a:gd name="T53" fmla="*/ 45979283 h 5471"/>
              <a:gd name="T54" fmla="*/ 3369852 w 5778"/>
              <a:gd name="T55" fmla="*/ 35544220 h 5471"/>
              <a:gd name="T56" fmla="*/ 7826391 w 5778"/>
              <a:gd name="T57" fmla="*/ 26087495 h 5471"/>
              <a:gd name="T58" fmla="*/ 14131223 w 5778"/>
              <a:gd name="T59" fmla="*/ 17717886 h 5471"/>
              <a:gd name="T60" fmla="*/ 21957614 w 5778"/>
              <a:gd name="T61" fmla="*/ 10761067 h 5471"/>
              <a:gd name="T62" fmla="*/ 30871023 w 5778"/>
              <a:gd name="T63" fmla="*/ 5326145 h 5471"/>
              <a:gd name="T64" fmla="*/ 40871778 w 5778"/>
              <a:gd name="T65" fmla="*/ 1630345 h 5471"/>
              <a:gd name="T66" fmla="*/ 51633149 w 5778"/>
              <a:gd name="T67" fmla="*/ 0 h 5471"/>
              <a:gd name="T68" fmla="*/ 154355774 w 5778"/>
              <a:gd name="T69" fmla="*/ 556643094 h 5471"/>
              <a:gd name="T70" fmla="*/ 206749868 w 5778"/>
              <a:gd name="T71" fmla="*/ 548382263 h 5471"/>
              <a:gd name="T72" fmla="*/ 259143962 w 5778"/>
              <a:gd name="T73" fmla="*/ 543273344 h 5471"/>
              <a:gd name="T74" fmla="*/ 384150602 w 5778"/>
              <a:gd name="T75" fmla="*/ 543925679 h 5471"/>
              <a:gd name="T76" fmla="*/ 434370662 w 5778"/>
              <a:gd name="T77" fmla="*/ 549034269 h 5471"/>
              <a:gd name="T78" fmla="*/ 484699193 w 5778"/>
              <a:gd name="T79" fmla="*/ 556643094 h 5471"/>
              <a:gd name="T80" fmla="*/ 154355774 w 5778"/>
              <a:gd name="T81" fmla="*/ 556643094 h 5471"/>
              <a:gd name="T82" fmla="*/ 577856264 w 5778"/>
              <a:gd name="T83" fmla="*/ 339681647 h 5471"/>
              <a:gd name="T84" fmla="*/ 524049081 w 5778"/>
              <a:gd name="T85" fmla="*/ 365117135 h 5471"/>
              <a:gd name="T86" fmla="*/ 517309707 w 5778"/>
              <a:gd name="T87" fmla="*/ 366203922 h 5471"/>
              <a:gd name="T88" fmla="*/ 509700587 w 5778"/>
              <a:gd name="T89" fmla="*/ 370334502 h 5471"/>
              <a:gd name="T90" fmla="*/ 504156700 w 5778"/>
              <a:gd name="T91" fmla="*/ 376965318 h 5471"/>
              <a:gd name="T92" fmla="*/ 501548123 w 5778"/>
              <a:gd name="T93" fmla="*/ 385334927 h 5471"/>
              <a:gd name="T94" fmla="*/ 501874195 w 5778"/>
              <a:gd name="T95" fmla="*/ 392182969 h 5471"/>
              <a:gd name="T96" fmla="*/ 505243718 w 5778"/>
              <a:gd name="T97" fmla="*/ 400226574 h 5471"/>
              <a:gd name="T98" fmla="*/ 511439748 w 5778"/>
              <a:gd name="T99" fmla="*/ 406422280 h 5471"/>
              <a:gd name="T100" fmla="*/ 519483741 w 5778"/>
              <a:gd name="T101" fmla="*/ 409792077 h 5471"/>
              <a:gd name="T102" fmla="*/ 526331916 w 5778"/>
              <a:gd name="T103" fmla="*/ 410009302 h 5471"/>
              <a:gd name="T104" fmla="*/ 534701981 w 5778"/>
              <a:gd name="T105" fmla="*/ 407509396 h 5471"/>
              <a:gd name="T106" fmla="*/ 541441355 w 5778"/>
              <a:gd name="T107" fmla="*/ 402074474 h 5471"/>
              <a:gd name="T108" fmla="*/ 545572152 w 5778"/>
              <a:gd name="T109" fmla="*/ 394465649 h 5471"/>
              <a:gd name="T110" fmla="*/ 546659169 w 5778"/>
              <a:gd name="T111" fmla="*/ 387617608 h 5471"/>
              <a:gd name="T112" fmla="*/ 544811207 w 5778"/>
              <a:gd name="T113" fmla="*/ 378921666 h 5471"/>
              <a:gd name="T114" fmla="*/ 539919465 w 5778"/>
              <a:gd name="T115" fmla="*/ 371747622 h 5471"/>
              <a:gd name="T116" fmla="*/ 532854019 w 5778"/>
              <a:gd name="T117" fmla="*/ 366965035 h 5471"/>
              <a:gd name="T118" fmla="*/ 524049081 w 5778"/>
              <a:gd name="T119" fmla="*/ 365117135 h 547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778" h="5471">
                <a:moveTo>
                  <a:pt x="500" y="0"/>
                </a:moveTo>
                <a:lnTo>
                  <a:pt x="5278" y="0"/>
                </a:lnTo>
                <a:lnTo>
                  <a:pt x="5304" y="0"/>
                </a:lnTo>
                <a:lnTo>
                  <a:pt x="5328" y="2"/>
                </a:lnTo>
                <a:lnTo>
                  <a:pt x="5354" y="5"/>
                </a:lnTo>
                <a:lnTo>
                  <a:pt x="5379" y="10"/>
                </a:lnTo>
                <a:lnTo>
                  <a:pt x="5403" y="15"/>
                </a:lnTo>
                <a:lnTo>
                  <a:pt x="5427" y="22"/>
                </a:lnTo>
                <a:lnTo>
                  <a:pt x="5450" y="30"/>
                </a:lnTo>
                <a:lnTo>
                  <a:pt x="5472" y="39"/>
                </a:lnTo>
                <a:lnTo>
                  <a:pt x="5495" y="49"/>
                </a:lnTo>
                <a:lnTo>
                  <a:pt x="5516" y="60"/>
                </a:lnTo>
                <a:lnTo>
                  <a:pt x="5537" y="72"/>
                </a:lnTo>
                <a:lnTo>
                  <a:pt x="5557" y="85"/>
                </a:lnTo>
                <a:lnTo>
                  <a:pt x="5577" y="99"/>
                </a:lnTo>
                <a:lnTo>
                  <a:pt x="5596" y="113"/>
                </a:lnTo>
                <a:lnTo>
                  <a:pt x="5614" y="130"/>
                </a:lnTo>
                <a:lnTo>
                  <a:pt x="5631" y="146"/>
                </a:lnTo>
                <a:lnTo>
                  <a:pt x="5647" y="163"/>
                </a:lnTo>
                <a:lnTo>
                  <a:pt x="5663" y="181"/>
                </a:lnTo>
                <a:lnTo>
                  <a:pt x="5679" y="200"/>
                </a:lnTo>
                <a:lnTo>
                  <a:pt x="5692" y="220"/>
                </a:lnTo>
                <a:lnTo>
                  <a:pt x="5705" y="240"/>
                </a:lnTo>
                <a:lnTo>
                  <a:pt x="5718" y="261"/>
                </a:lnTo>
                <a:lnTo>
                  <a:pt x="5729" y="283"/>
                </a:lnTo>
                <a:lnTo>
                  <a:pt x="5739" y="305"/>
                </a:lnTo>
                <a:lnTo>
                  <a:pt x="5748" y="327"/>
                </a:lnTo>
                <a:lnTo>
                  <a:pt x="5755" y="351"/>
                </a:lnTo>
                <a:lnTo>
                  <a:pt x="5762" y="374"/>
                </a:lnTo>
                <a:lnTo>
                  <a:pt x="5768" y="399"/>
                </a:lnTo>
                <a:lnTo>
                  <a:pt x="5772" y="423"/>
                </a:lnTo>
                <a:lnTo>
                  <a:pt x="5775" y="448"/>
                </a:lnTo>
                <a:lnTo>
                  <a:pt x="5778" y="473"/>
                </a:lnTo>
                <a:lnTo>
                  <a:pt x="5778" y="499"/>
                </a:lnTo>
                <a:lnTo>
                  <a:pt x="5778" y="3517"/>
                </a:lnTo>
                <a:lnTo>
                  <a:pt x="5778" y="3543"/>
                </a:lnTo>
                <a:lnTo>
                  <a:pt x="5775" y="3568"/>
                </a:lnTo>
                <a:lnTo>
                  <a:pt x="5772" y="3593"/>
                </a:lnTo>
                <a:lnTo>
                  <a:pt x="5768" y="3617"/>
                </a:lnTo>
                <a:lnTo>
                  <a:pt x="5762" y="3642"/>
                </a:lnTo>
                <a:lnTo>
                  <a:pt x="5755" y="3665"/>
                </a:lnTo>
                <a:lnTo>
                  <a:pt x="5748" y="3689"/>
                </a:lnTo>
                <a:lnTo>
                  <a:pt x="5739" y="3711"/>
                </a:lnTo>
                <a:lnTo>
                  <a:pt x="5729" y="3733"/>
                </a:lnTo>
                <a:lnTo>
                  <a:pt x="5718" y="3754"/>
                </a:lnTo>
                <a:lnTo>
                  <a:pt x="5705" y="3776"/>
                </a:lnTo>
                <a:lnTo>
                  <a:pt x="5692" y="3796"/>
                </a:lnTo>
                <a:lnTo>
                  <a:pt x="5679" y="3816"/>
                </a:lnTo>
                <a:lnTo>
                  <a:pt x="5663" y="3835"/>
                </a:lnTo>
                <a:lnTo>
                  <a:pt x="5647" y="3853"/>
                </a:lnTo>
                <a:lnTo>
                  <a:pt x="5631" y="3870"/>
                </a:lnTo>
                <a:lnTo>
                  <a:pt x="5614" y="3887"/>
                </a:lnTo>
                <a:lnTo>
                  <a:pt x="5596" y="3903"/>
                </a:lnTo>
                <a:lnTo>
                  <a:pt x="5577" y="3917"/>
                </a:lnTo>
                <a:lnTo>
                  <a:pt x="5557" y="3932"/>
                </a:lnTo>
                <a:lnTo>
                  <a:pt x="5537" y="3944"/>
                </a:lnTo>
                <a:lnTo>
                  <a:pt x="5516" y="3956"/>
                </a:lnTo>
                <a:lnTo>
                  <a:pt x="5495" y="3967"/>
                </a:lnTo>
                <a:lnTo>
                  <a:pt x="5472" y="3977"/>
                </a:lnTo>
                <a:lnTo>
                  <a:pt x="5450" y="3986"/>
                </a:lnTo>
                <a:lnTo>
                  <a:pt x="5427" y="3994"/>
                </a:lnTo>
                <a:lnTo>
                  <a:pt x="5403" y="4001"/>
                </a:lnTo>
                <a:lnTo>
                  <a:pt x="5379" y="4006"/>
                </a:lnTo>
                <a:lnTo>
                  <a:pt x="5354" y="4011"/>
                </a:lnTo>
                <a:lnTo>
                  <a:pt x="5328" y="4014"/>
                </a:lnTo>
                <a:lnTo>
                  <a:pt x="5304" y="4016"/>
                </a:lnTo>
                <a:lnTo>
                  <a:pt x="5278" y="4016"/>
                </a:lnTo>
                <a:lnTo>
                  <a:pt x="500" y="4016"/>
                </a:lnTo>
                <a:lnTo>
                  <a:pt x="475" y="4016"/>
                </a:lnTo>
                <a:lnTo>
                  <a:pt x="449" y="4014"/>
                </a:lnTo>
                <a:lnTo>
                  <a:pt x="425" y="4011"/>
                </a:lnTo>
                <a:lnTo>
                  <a:pt x="400" y="4006"/>
                </a:lnTo>
                <a:lnTo>
                  <a:pt x="376" y="4001"/>
                </a:lnTo>
                <a:lnTo>
                  <a:pt x="352" y="3994"/>
                </a:lnTo>
                <a:lnTo>
                  <a:pt x="329" y="3986"/>
                </a:lnTo>
                <a:lnTo>
                  <a:pt x="305" y="3977"/>
                </a:lnTo>
                <a:lnTo>
                  <a:pt x="284" y="3967"/>
                </a:lnTo>
                <a:lnTo>
                  <a:pt x="262" y="3956"/>
                </a:lnTo>
                <a:lnTo>
                  <a:pt x="242" y="3944"/>
                </a:lnTo>
                <a:lnTo>
                  <a:pt x="221" y="3932"/>
                </a:lnTo>
                <a:lnTo>
                  <a:pt x="202" y="3917"/>
                </a:lnTo>
                <a:lnTo>
                  <a:pt x="183" y="3903"/>
                </a:lnTo>
                <a:lnTo>
                  <a:pt x="165" y="3887"/>
                </a:lnTo>
                <a:lnTo>
                  <a:pt x="147" y="3870"/>
                </a:lnTo>
                <a:lnTo>
                  <a:pt x="130" y="3853"/>
                </a:lnTo>
                <a:lnTo>
                  <a:pt x="115" y="3835"/>
                </a:lnTo>
                <a:lnTo>
                  <a:pt x="100" y="3816"/>
                </a:lnTo>
                <a:lnTo>
                  <a:pt x="86" y="3796"/>
                </a:lnTo>
                <a:lnTo>
                  <a:pt x="72" y="3776"/>
                </a:lnTo>
                <a:lnTo>
                  <a:pt x="61" y="3754"/>
                </a:lnTo>
                <a:lnTo>
                  <a:pt x="50" y="3733"/>
                </a:lnTo>
                <a:lnTo>
                  <a:pt x="40" y="3711"/>
                </a:lnTo>
                <a:lnTo>
                  <a:pt x="31" y="3689"/>
                </a:lnTo>
                <a:lnTo>
                  <a:pt x="22" y="3665"/>
                </a:lnTo>
                <a:lnTo>
                  <a:pt x="16" y="3642"/>
                </a:lnTo>
                <a:lnTo>
                  <a:pt x="10" y="3617"/>
                </a:lnTo>
                <a:lnTo>
                  <a:pt x="6" y="3593"/>
                </a:lnTo>
                <a:lnTo>
                  <a:pt x="3" y="3568"/>
                </a:lnTo>
                <a:lnTo>
                  <a:pt x="1" y="3543"/>
                </a:lnTo>
                <a:lnTo>
                  <a:pt x="0" y="3517"/>
                </a:lnTo>
                <a:lnTo>
                  <a:pt x="0" y="499"/>
                </a:lnTo>
                <a:lnTo>
                  <a:pt x="1" y="473"/>
                </a:lnTo>
                <a:lnTo>
                  <a:pt x="3" y="448"/>
                </a:lnTo>
                <a:lnTo>
                  <a:pt x="6" y="423"/>
                </a:lnTo>
                <a:lnTo>
                  <a:pt x="10" y="399"/>
                </a:lnTo>
                <a:lnTo>
                  <a:pt x="16" y="374"/>
                </a:lnTo>
                <a:lnTo>
                  <a:pt x="22" y="351"/>
                </a:lnTo>
                <a:lnTo>
                  <a:pt x="31" y="327"/>
                </a:lnTo>
                <a:lnTo>
                  <a:pt x="40" y="305"/>
                </a:lnTo>
                <a:lnTo>
                  <a:pt x="50" y="283"/>
                </a:lnTo>
                <a:lnTo>
                  <a:pt x="61" y="261"/>
                </a:lnTo>
                <a:lnTo>
                  <a:pt x="72" y="240"/>
                </a:lnTo>
                <a:lnTo>
                  <a:pt x="86" y="220"/>
                </a:lnTo>
                <a:lnTo>
                  <a:pt x="100" y="200"/>
                </a:lnTo>
                <a:lnTo>
                  <a:pt x="115" y="181"/>
                </a:lnTo>
                <a:lnTo>
                  <a:pt x="130" y="163"/>
                </a:lnTo>
                <a:lnTo>
                  <a:pt x="147" y="146"/>
                </a:lnTo>
                <a:lnTo>
                  <a:pt x="165" y="130"/>
                </a:lnTo>
                <a:lnTo>
                  <a:pt x="183" y="113"/>
                </a:lnTo>
                <a:lnTo>
                  <a:pt x="202" y="99"/>
                </a:lnTo>
                <a:lnTo>
                  <a:pt x="221" y="85"/>
                </a:lnTo>
                <a:lnTo>
                  <a:pt x="242" y="72"/>
                </a:lnTo>
                <a:lnTo>
                  <a:pt x="262" y="60"/>
                </a:lnTo>
                <a:lnTo>
                  <a:pt x="284" y="49"/>
                </a:lnTo>
                <a:lnTo>
                  <a:pt x="305" y="39"/>
                </a:lnTo>
                <a:lnTo>
                  <a:pt x="329" y="30"/>
                </a:lnTo>
                <a:lnTo>
                  <a:pt x="352" y="22"/>
                </a:lnTo>
                <a:lnTo>
                  <a:pt x="376" y="15"/>
                </a:lnTo>
                <a:lnTo>
                  <a:pt x="400" y="10"/>
                </a:lnTo>
                <a:lnTo>
                  <a:pt x="425" y="5"/>
                </a:lnTo>
                <a:lnTo>
                  <a:pt x="449" y="2"/>
                </a:lnTo>
                <a:lnTo>
                  <a:pt x="475" y="0"/>
                </a:lnTo>
                <a:lnTo>
                  <a:pt x="500" y="0"/>
                </a:lnTo>
                <a:close/>
                <a:moveTo>
                  <a:pt x="1420" y="5121"/>
                </a:moveTo>
                <a:lnTo>
                  <a:pt x="1420" y="5121"/>
                </a:lnTo>
                <a:lnTo>
                  <a:pt x="1541" y="5100"/>
                </a:lnTo>
                <a:lnTo>
                  <a:pt x="1661" y="5080"/>
                </a:lnTo>
                <a:lnTo>
                  <a:pt x="1781" y="5061"/>
                </a:lnTo>
                <a:lnTo>
                  <a:pt x="1902" y="5045"/>
                </a:lnTo>
                <a:lnTo>
                  <a:pt x="2022" y="5031"/>
                </a:lnTo>
                <a:lnTo>
                  <a:pt x="2144" y="5018"/>
                </a:lnTo>
                <a:lnTo>
                  <a:pt x="2264" y="5007"/>
                </a:lnTo>
                <a:lnTo>
                  <a:pt x="2384" y="4998"/>
                </a:lnTo>
                <a:lnTo>
                  <a:pt x="2384" y="4304"/>
                </a:lnTo>
                <a:lnTo>
                  <a:pt x="3534" y="4304"/>
                </a:lnTo>
                <a:lnTo>
                  <a:pt x="3534" y="5004"/>
                </a:lnTo>
                <a:lnTo>
                  <a:pt x="3650" y="5014"/>
                </a:lnTo>
                <a:lnTo>
                  <a:pt x="3766" y="5025"/>
                </a:lnTo>
                <a:lnTo>
                  <a:pt x="3880" y="5037"/>
                </a:lnTo>
                <a:lnTo>
                  <a:pt x="3996" y="5051"/>
                </a:lnTo>
                <a:lnTo>
                  <a:pt x="4112" y="5066"/>
                </a:lnTo>
                <a:lnTo>
                  <a:pt x="4227" y="5083"/>
                </a:lnTo>
                <a:lnTo>
                  <a:pt x="4343" y="5102"/>
                </a:lnTo>
                <a:lnTo>
                  <a:pt x="4459" y="5121"/>
                </a:lnTo>
                <a:lnTo>
                  <a:pt x="4459" y="5471"/>
                </a:lnTo>
                <a:lnTo>
                  <a:pt x="1420" y="5471"/>
                </a:lnTo>
                <a:lnTo>
                  <a:pt x="1420" y="5121"/>
                </a:lnTo>
                <a:close/>
                <a:moveTo>
                  <a:pt x="443" y="467"/>
                </a:moveTo>
                <a:lnTo>
                  <a:pt x="443" y="3125"/>
                </a:lnTo>
                <a:lnTo>
                  <a:pt x="5316" y="3125"/>
                </a:lnTo>
                <a:lnTo>
                  <a:pt x="5316" y="467"/>
                </a:lnTo>
                <a:lnTo>
                  <a:pt x="443" y="467"/>
                </a:lnTo>
                <a:close/>
                <a:moveTo>
                  <a:pt x="4821" y="3359"/>
                </a:moveTo>
                <a:lnTo>
                  <a:pt x="4821" y="3359"/>
                </a:lnTo>
                <a:lnTo>
                  <a:pt x="4800" y="3360"/>
                </a:lnTo>
                <a:lnTo>
                  <a:pt x="4779" y="3363"/>
                </a:lnTo>
                <a:lnTo>
                  <a:pt x="4759" y="3369"/>
                </a:lnTo>
                <a:lnTo>
                  <a:pt x="4740" y="3376"/>
                </a:lnTo>
                <a:lnTo>
                  <a:pt x="4722" y="3384"/>
                </a:lnTo>
                <a:lnTo>
                  <a:pt x="4705" y="3394"/>
                </a:lnTo>
                <a:lnTo>
                  <a:pt x="4689" y="3407"/>
                </a:lnTo>
                <a:lnTo>
                  <a:pt x="4674" y="3420"/>
                </a:lnTo>
                <a:lnTo>
                  <a:pt x="4661" y="3435"/>
                </a:lnTo>
                <a:lnTo>
                  <a:pt x="4648" y="3450"/>
                </a:lnTo>
                <a:lnTo>
                  <a:pt x="4638" y="3468"/>
                </a:lnTo>
                <a:lnTo>
                  <a:pt x="4630" y="3486"/>
                </a:lnTo>
                <a:lnTo>
                  <a:pt x="4623" y="3505"/>
                </a:lnTo>
                <a:lnTo>
                  <a:pt x="4617" y="3525"/>
                </a:lnTo>
                <a:lnTo>
                  <a:pt x="4614" y="3545"/>
                </a:lnTo>
                <a:lnTo>
                  <a:pt x="4613" y="3566"/>
                </a:lnTo>
                <a:lnTo>
                  <a:pt x="4614" y="3587"/>
                </a:lnTo>
                <a:lnTo>
                  <a:pt x="4617" y="3608"/>
                </a:lnTo>
                <a:lnTo>
                  <a:pt x="4623" y="3629"/>
                </a:lnTo>
                <a:lnTo>
                  <a:pt x="4630" y="3647"/>
                </a:lnTo>
                <a:lnTo>
                  <a:pt x="4638" y="3665"/>
                </a:lnTo>
                <a:lnTo>
                  <a:pt x="4648" y="3682"/>
                </a:lnTo>
                <a:lnTo>
                  <a:pt x="4661" y="3699"/>
                </a:lnTo>
                <a:lnTo>
                  <a:pt x="4674" y="3713"/>
                </a:lnTo>
                <a:lnTo>
                  <a:pt x="4689" y="3727"/>
                </a:lnTo>
                <a:lnTo>
                  <a:pt x="4705" y="3739"/>
                </a:lnTo>
                <a:lnTo>
                  <a:pt x="4722" y="3749"/>
                </a:lnTo>
                <a:lnTo>
                  <a:pt x="4740" y="3758"/>
                </a:lnTo>
                <a:lnTo>
                  <a:pt x="4759" y="3765"/>
                </a:lnTo>
                <a:lnTo>
                  <a:pt x="4779" y="3770"/>
                </a:lnTo>
                <a:lnTo>
                  <a:pt x="4800" y="3772"/>
                </a:lnTo>
                <a:lnTo>
                  <a:pt x="4821" y="3773"/>
                </a:lnTo>
                <a:lnTo>
                  <a:pt x="4842" y="3772"/>
                </a:lnTo>
                <a:lnTo>
                  <a:pt x="4863" y="3770"/>
                </a:lnTo>
                <a:lnTo>
                  <a:pt x="4883" y="3765"/>
                </a:lnTo>
                <a:lnTo>
                  <a:pt x="4902" y="3758"/>
                </a:lnTo>
                <a:lnTo>
                  <a:pt x="4919" y="3749"/>
                </a:lnTo>
                <a:lnTo>
                  <a:pt x="4937" y="3739"/>
                </a:lnTo>
                <a:lnTo>
                  <a:pt x="4953" y="3727"/>
                </a:lnTo>
                <a:lnTo>
                  <a:pt x="4967" y="3713"/>
                </a:lnTo>
                <a:lnTo>
                  <a:pt x="4981" y="3699"/>
                </a:lnTo>
                <a:lnTo>
                  <a:pt x="4993" y="3682"/>
                </a:lnTo>
                <a:lnTo>
                  <a:pt x="5003" y="3665"/>
                </a:lnTo>
                <a:lnTo>
                  <a:pt x="5012" y="3647"/>
                </a:lnTo>
                <a:lnTo>
                  <a:pt x="5019" y="3629"/>
                </a:lnTo>
                <a:lnTo>
                  <a:pt x="5024" y="3608"/>
                </a:lnTo>
                <a:lnTo>
                  <a:pt x="5027" y="3587"/>
                </a:lnTo>
                <a:lnTo>
                  <a:pt x="5029" y="3566"/>
                </a:lnTo>
                <a:lnTo>
                  <a:pt x="5027" y="3545"/>
                </a:lnTo>
                <a:lnTo>
                  <a:pt x="5024" y="3525"/>
                </a:lnTo>
                <a:lnTo>
                  <a:pt x="5019" y="3505"/>
                </a:lnTo>
                <a:lnTo>
                  <a:pt x="5012" y="3486"/>
                </a:lnTo>
                <a:lnTo>
                  <a:pt x="5003" y="3468"/>
                </a:lnTo>
                <a:lnTo>
                  <a:pt x="4993" y="3450"/>
                </a:lnTo>
                <a:lnTo>
                  <a:pt x="4981" y="3435"/>
                </a:lnTo>
                <a:lnTo>
                  <a:pt x="4967" y="3420"/>
                </a:lnTo>
                <a:lnTo>
                  <a:pt x="4953" y="3407"/>
                </a:lnTo>
                <a:lnTo>
                  <a:pt x="4937" y="3394"/>
                </a:lnTo>
                <a:lnTo>
                  <a:pt x="4919" y="3384"/>
                </a:lnTo>
                <a:lnTo>
                  <a:pt x="4902" y="3376"/>
                </a:lnTo>
                <a:lnTo>
                  <a:pt x="4883" y="3369"/>
                </a:lnTo>
                <a:lnTo>
                  <a:pt x="4863" y="3363"/>
                </a:lnTo>
                <a:lnTo>
                  <a:pt x="4842" y="3360"/>
                </a:lnTo>
                <a:lnTo>
                  <a:pt x="4821" y="33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816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8" name="Shape"/>
          <p:cNvSpPr/>
          <p:nvPr/>
        </p:nvSpPr>
        <p:spPr bwMode="auto">
          <a:xfrm>
            <a:off x="5907850" y="5635401"/>
            <a:ext cx="367433" cy="290884"/>
          </a:xfrm>
          <a:custGeom>
            <a:avLst/>
            <a:gdLst>
              <a:gd name="T0" fmla="*/ 170180704 w 5409"/>
              <a:gd name="T1" fmla="*/ 292095944 h 4286"/>
              <a:gd name="T2" fmla="*/ 177250935 w 5409"/>
              <a:gd name="T3" fmla="*/ 508999929 h 4286"/>
              <a:gd name="T4" fmla="*/ 162490266 w 5409"/>
              <a:gd name="T5" fmla="*/ 528943703 h 4286"/>
              <a:gd name="T6" fmla="*/ 108161314 w 5409"/>
              <a:gd name="T7" fmla="*/ 527828971 h 4286"/>
              <a:gd name="T8" fmla="*/ 95385593 w 5409"/>
              <a:gd name="T9" fmla="*/ 506646254 h 4286"/>
              <a:gd name="T10" fmla="*/ 104068153 w 5409"/>
              <a:gd name="T11" fmla="*/ 290485424 h 4286"/>
              <a:gd name="T12" fmla="*/ 214710300 w 5409"/>
              <a:gd name="T13" fmla="*/ 106779895 h 4286"/>
              <a:gd name="T14" fmla="*/ 299800652 w 5409"/>
              <a:gd name="T15" fmla="*/ 83738940 h 4286"/>
              <a:gd name="T16" fmla="*/ 380921814 w 5409"/>
              <a:gd name="T17" fmla="*/ 86588050 h 4286"/>
              <a:gd name="T18" fmla="*/ 457825491 w 5409"/>
              <a:gd name="T19" fmla="*/ 111858469 h 4286"/>
              <a:gd name="T20" fmla="*/ 485113938 w 5409"/>
              <a:gd name="T21" fmla="*/ 115327227 h 4286"/>
              <a:gd name="T22" fmla="*/ 519472615 w 5409"/>
              <a:gd name="T23" fmla="*/ 128457696 h 4286"/>
              <a:gd name="T24" fmla="*/ 561893644 w 5409"/>
              <a:gd name="T25" fmla="*/ 176273281 h 4286"/>
              <a:gd name="T26" fmla="*/ 591042715 w 5409"/>
              <a:gd name="T27" fmla="*/ 236971618 h 4286"/>
              <a:gd name="T28" fmla="*/ 603198580 w 5409"/>
              <a:gd name="T29" fmla="*/ 277850391 h 4286"/>
              <a:gd name="T30" fmla="*/ 622920560 w 5409"/>
              <a:gd name="T31" fmla="*/ 285158780 h 4286"/>
              <a:gd name="T32" fmla="*/ 638053142 w 5409"/>
              <a:gd name="T33" fmla="*/ 273266902 h 4286"/>
              <a:gd name="T34" fmla="*/ 632223328 w 5409"/>
              <a:gd name="T35" fmla="*/ 230901819 h 4286"/>
              <a:gd name="T36" fmla="*/ 599229390 w 5409"/>
              <a:gd name="T37" fmla="*/ 157816168 h 4286"/>
              <a:gd name="T38" fmla="*/ 549986073 w 5409"/>
              <a:gd name="T39" fmla="*/ 100214308 h 4286"/>
              <a:gd name="T40" fmla="*/ 515999662 w 5409"/>
              <a:gd name="T41" fmla="*/ 64290954 h 4286"/>
              <a:gd name="T42" fmla="*/ 497517745 w 5409"/>
              <a:gd name="T43" fmla="*/ 39763690 h 4286"/>
              <a:gd name="T44" fmla="*/ 426319911 w 5409"/>
              <a:gd name="T45" fmla="*/ 12387315 h 4286"/>
              <a:gd name="T46" fmla="*/ 322003464 w 5409"/>
              <a:gd name="T47" fmla="*/ 0 h 4286"/>
              <a:gd name="T48" fmla="*/ 209004456 w 5409"/>
              <a:gd name="T49" fmla="*/ 20191493 h 4286"/>
              <a:gd name="T50" fmla="*/ 165715277 w 5409"/>
              <a:gd name="T51" fmla="*/ 39268253 h 4286"/>
              <a:gd name="T52" fmla="*/ 148846043 w 5409"/>
              <a:gd name="T53" fmla="*/ 64910249 h 4286"/>
              <a:gd name="T54" fmla="*/ 110270233 w 5409"/>
              <a:gd name="T55" fmla="*/ 103434996 h 4286"/>
              <a:gd name="T56" fmla="*/ 62391303 w 5409"/>
              <a:gd name="T57" fmla="*/ 164133684 h 4286"/>
              <a:gd name="T58" fmla="*/ 32125788 w 5409"/>
              <a:gd name="T59" fmla="*/ 241555107 h 4286"/>
              <a:gd name="T60" fmla="*/ 30141192 w 5409"/>
              <a:gd name="T61" fmla="*/ 279088982 h 4286"/>
              <a:gd name="T62" fmla="*/ 46762485 w 5409"/>
              <a:gd name="T63" fmla="*/ 289122975 h 4286"/>
              <a:gd name="T64" fmla="*/ 65368372 w 5409"/>
              <a:gd name="T65" fmla="*/ 279336700 h 4286"/>
              <a:gd name="T66" fmla="*/ 77399914 w 5409"/>
              <a:gd name="T67" fmla="*/ 232264621 h 4286"/>
              <a:gd name="T68" fmla="*/ 106920899 w 5409"/>
              <a:gd name="T69" fmla="*/ 170575060 h 4286"/>
              <a:gd name="T70" fmla="*/ 150086459 w 5409"/>
              <a:gd name="T71" fmla="*/ 122883334 h 4286"/>
              <a:gd name="T72" fmla="*/ 182708483 w 5409"/>
              <a:gd name="T73" fmla="*/ 113840566 h 4286"/>
              <a:gd name="T74" fmla="*/ 207516098 w 5409"/>
              <a:gd name="T75" fmla="*/ 110000583 h 4286"/>
              <a:gd name="T76" fmla="*/ 633215801 w 5409"/>
              <a:gd name="T77" fmla="*/ 506646254 h 4286"/>
              <a:gd name="T78" fmla="*/ 657031295 w 5409"/>
              <a:gd name="T79" fmla="*/ 491409829 h 4286"/>
              <a:gd name="T80" fmla="*/ 669930987 w 5409"/>
              <a:gd name="T81" fmla="*/ 466263269 h 4286"/>
              <a:gd name="T82" fmla="*/ 669186808 w 5409"/>
              <a:gd name="T83" fmla="*/ 345981328 h 4286"/>
              <a:gd name="T84" fmla="*/ 655294642 w 5409"/>
              <a:gd name="T85" fmla="*/ 321577923 h 4286"/>
              <a:gd name="T86" fmla="*/ 630610998 w 5409"/>
              <a:gd name="T87" fmla="*/ 307580088 h 4286"/>
              <a:gd name="T88" fmla="*/ 558544662 w 5409"/>
              <a:gd name="T89" fmla="*/ 286150005 h 4286"/>
              <a:gd name="T90" fmla="*/ 575165954 w 5409"/>
              <a:gd name="T91" fmla="*/ 304359400 h 4286"/>
              <a:gd name="T92" fmla="*/ 570204290 w 5409"/>
              <a:gd name="T93" fmla="*/ 522006891 h 4286"/>
              <a:gd name="T94" fmla="*/ 517860286 w 5409"/>
              <a:gd name="T95" fmla="*/ 530925800 h 4286"/>
              <a:gd name="T96" fmla="*/ 496525624 w 5409"/>
              <a:gd name="T97" fmla="*/ 518166908 h 4286"/>
              <a:gd name="T98" fmla="*/ 495533150 w 5409"/>
              <a:gd name="T99" fmla="*/ 299776263 h 4286"/>
              <a:gd name="T100" fmla="*/ 515379454 w 5409"/>
              <a:gd name="T101" fmla="*/ 285034921 h 4286"/>
              <a:gd name="T102" fmla="*/ 45522069 w 5409"/>
              <a:gd name="T103" fmla="*/ 508504492 h 4286"/>
              <a:gd name="T104" fmla="*/ 19598009 w 5409"/>
              <a:gd name="T105" fmla="*/ 496736473 h 4286"/>
              <a:gd name="T106" fmla="*/ 3348982 w 5409"/>
              <a:gd name="T107" fmla="*/ 473819729 h 4286"/>
              <a:gd name="T108" fmla="*/ 247942 w 5409"/>
              <a:gd name="T109" fmla="*/ 354033223 h 4286"/>
              <a:gd name="T110" fmla="*/ 10667155 w 5409"/>
              <a:gd name="T111" fmla="*/ 327400003 h 4286"/>
              <a:gd name="T112" fmla="*/ 32870319 w 5409"/>
              <a:gd name="T113" fmla="*/ 310057621 h 4286"/>
              <a:gd name="T114" fmla="*/ 50607704 w 5409"/>
              <a:gd name="T115" fmla="*/ 325046329 h 4286"/>
              <a:gd name="T116" fmla="*/ 23939465 w 5409"/>
              <a:gd name="T117" fmla="*/ 339292234 h 4286"/>
              <a:gd name="T118" fmla="*/ 34978885 w 5409"/>
              <a:gd name="T119" fmla="*/ 443098807 h 4286"/>
              <a:gd name="T120" fmla="*/ 40312463 w 5409"/>
              <a:gd name="T121" fmla="*/ 351927267 h 428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5409" h="4286">
                <a:moveTo>
                  <a:pt x="965" y="2300"/>
                </a:moveTo>
                <a:lnTo>
                  <a:pt x="1234" y="2300"/>
                </a:lnTo>
                <a:lnTo>
                  <a:pt x="1254" y="2301"/>
                </a:lnTo>
                <a:lnTo>
                  <a:pt x="1274" y="2305"/>
                </a:lnTo>
                <a:lnTo>
                  <a:pt x="1292" y="2310"/>
                </a:lnTo>
                <a:lnTo>
                  <a:pt x="1310" y="2316"/>
                </a:lnTo>
                <a:lnTo>
                  <a:pt x="1327" y="2325"/>
                </a:lnTo>
                <a:lnTo>
                  <a:pt x="1343" y="2335"/>
                </a:lnTo>
                <a:lnTo>
                  <a:pt x="1358" y="2345"/>
                </a:lnTo>
                <a:lnTo>
                  <a:pt x="1372" y="2358"/>
                </a:lnTo>
                <a:lnTo>
                  <a:pt x="1385" y="2372"/>
                </a:lnTo>
                <a:lnTo>
                  <a:pt x="1396" y="2387"/>
                </a:lnTo>
                <a:lnTo>
                  <a:pt x="1406" y="2403"/>
                </a:lnTo>
                <a:lnTo>
                  <a:pt x="1414" y="2420"/>
                </a:lnTo>
                <a:lnTo>
                  <a:pt x="1421" y="2439"/>
                </a:lnTo>
                <a:lnTo>
                  <a:pt x="1426" y="2457"/>
                </a:lnTo>
                <a:lnTo>
                  <a:pt x="1429" y="2477"/>
                </a:lnTo>
                <a:lnTo>
                  <a:pt x="1430" y="2496"/>
                </a:lnTo>
                <a:lnTo>
                  <a:pt x="1430" y="4090"/>
                </a:lnTo>
                <a:lnTo>
                  <a:pt x="1429" y="4109"/>
                </a:lnTo>
                <a:lnTo>
                  <a:pt x="1426" y="4128"/>
                </a:lnTo>
                <a:lnTo>
                  <a:pt x="1421" y="4147"/>
                </a:lnTo>
                <a:lnTo>
                  <a:pt x="1414" y="4166"/>
                </a:lnTo>
                <a:lnTo>
                  <a:pt x="1406" y="4183"/>
                </a:lnTo>
                <a:lnTo>
                  <a:pt x="1396" y="4199"/>
                </a:lnTo>
                <a:lnTo>
                  <a:pt x="1385" y="4214"/>
                </a:lnTo>
                <a:lnTo>
                  <a:pt x="1372" y="4228"/>
                </a:lnTo>
                <a:lnTo>
                  <a:pt x="1358" y="4241"/>
                </a:lnTo>
                <a:lnTo>
                  <a:pt x="1343" y="4251"/>
                </a:lnTo>
                <a:lnTo>
                  <a:pt x="1327" y="4261"/>
                </a:lnTo>
                <a:lnTo>
                  <a:pt x="1310" y="4270"/>
                </a:lnTo>
                <a:lnTo>
                  <a:pt x="1292" y="4276"/>
                </a:lnTo>
                <a:lnTo>
                  <a:pt x="1274" y="4281"/>
                </a:lnTo>
                <a:lnTo>
                  <a:pt x="1254" y="4285"/>
                </a:lnTo>
                <a:lnTo>
                  <a:pt x="1234" y="4286"/>
                </a:lnTo>
                <a:lnTo>
                  <a:pt x="965" y="4286"/>
                </a:lnTo>
                <a:lnTo>
                  <a:pt x="944" y="4285"/>
                </a:lnTo>
                <a:lnTo>
                  <a:pt x="925" y="4281"/>
                </a:lnTo>
                <a:lnTo>
                  <a:pt x="906" y="4276"/>
                </a:lnTo>
                <a:lnTo>
                  <a:pt x="888" y="4270"/>
                </a:lnTo>
                <a:lnTo>
                  <a:pt x="872" y="4261"/>
                </a:lnTo>
                <a:lnTo>
                  <a:pt x="854" y="4251"/>
                </a:lnTo>
                <a:lnTo>
                  <a:pt x="839" y="4241"/>
                </a:lnTo>
                <a:lnTo>
                  <a:pt x="825" y="4228"/>
                </a:lnTo>
                <a:lnTo>
                  <a:pt x="814" y="4214"/>
                </a:lnTo>
                <a:lnTo>
                  <a:pt x="802" y="4199"/>
                </a:lnTo>
                <a:lnTo>
                  <a:pt x="792" y="4183"/>
                </a:lnTo>
                <a:lnTo>
                  <a:pt x="784" y="4166"/>
                </a:lnTo>
                <a:lnTo>
                  <a:pt x="777" y="4147"/>
                </a:lnTo>
                <a:lnTo>
                  <a:pt x="773" y="4128"/>
                </a:lnTo>
                <a:lnTo>
                  <a:pt x="770" y="4109"/>
                </a:lnTo>
                <a:lnTo>
                  <a:pt x="769" y="4090"/>
                </a:lnTo>
                <a:lnTo>
                  <a:pt x="769" y="2496"/>
                </a:lnTo>
                <a:lnTo>
                  <a:pt x="770" y="2477"/>
                </a:lnTo>
                <a:lnTo>
                  <a:pt x="773" y="2457"/>
                </a:lnTo>
                <a:lnTo>
                  <a:pt x="777" y="2439"/>
                </a:lnTo>
                <a:lnTo>
                  <a:pt x="784" y="2420"/>
                </a:lnTo>
                <a:lnTo>
                  <a:pt x="792" y="2403"/>
                </a:lnTo>
                <a:lnTo>
                  <a:pt x="802" y="2387"/>
                </a:lnTo>
                <a:lnTo>
                  <a:pt x="814" y="2372"/>
                </a:lnTo>
                <a:lnTo>
                  <a:pt x="825" y="2358"/>
                </a:lnTo>
                <a:lnTo>
                  <a:pt x="839" y="2345"/>
                </a:lnTo>
                <a:lnTo>
                  <a:pt x="854" y="2335"/>
                </a:lnTo>
                <a:lnTo>
                  <a:pt x="872" y="2325"/>
                </a:lnTo>
                <a:lnTo>
                  <a:pt x="888" y="2316"/>
                </a:lnTo>
                <a:lnTo>
                  <a:pt x="906" y="2310"/>
                </a:lnTo>
                <a:lnTo>
                  <a:pt x="925" y="2305"/>
                </a:lnTo>
                <a:lnTo>
                  <a:pt x="944" y="2301"/>
                </a:lnTo>
                <a:lnTo>
                  <a:pt x="965" y="2300"/>
                </a:lnTo>
                <a:close/>
                <a:moveTo>
                  <a:pt x="1673" y="888"/>
                </a:moveTo>
                <a:lnTo>
                  <a:pt x="1673" y="888"/>
                </a:lnTo>
                <a:lnTo>
                  <a:pt x="1731" y="862"/>
                </a:lnTo>
                <a:lnTo>
                  <a:pt x="1790" y="835"/>
                </a:lnTo>
                <a:lnTo>
                  <a:pt x="1850" y="811"/>
                </a:lnTo>
                <a:lnTo>
                  <a:pt x="1911" y="789"/>
                </a:lnTo>
                <a:lnTo>
                  <a:pt x="1972" y="768"/>
                </a:lnTo>
                <a:lnTo>
                  <a:pt x="2035" y="749"/>
                </a:lnTo>
                <a:lnTo>
                  <a:pt x="2097" y="733"/>
                </a:lnTo>
                <a:lnTo>
                  <a:pt x="2160" y="718"/>
                </a:lnTo>
                <a:lnTo>
                  <a:pt x="2223" y="704"/>
                </a:lnTo>
                <a:lnTo>
                  <a:pt x="2288" y="693"/>
                </a:lnTo>
                <a:lnTo>
                  <a:pt x="2352" y="684"/>
                </a:lnTo>
                <a:lnTo>
                  <a:pt x="2417" y="676"/>
                </a:lnTo>
                <a:lnTo>
                  <a:pt x="2482" y="670"/>
                </a:lnTo>
                <a:lnTo>
                  <a:pt x="2547" y="665"/>
                </a:lnTo>
                <a:lnTo>
                  <a:pt x="2612" y="663"/>
                </a:lnTo>
                <a:lnTo>
                  <a:pt x="2678" y="663"/>
                </a:lnTo>
                <a:lnTo>
                  <a:pt x="2744" y="664"/>
                </a:lnTo>
                <a:lnTo>
                  <a:pt x="2810" y="668"/>
                </a:lnTo>
                <a:lnTo>
                  <a:pt x="2875" y="673"/>
                </a:lnTo>
                <a:lnTo>
                  <a:pt x="2940" y="679"/>
                </a:lnTo>
                <a:lnTo>
                  <a:pt x="3006" y="688"/>
                </a:lnTo>
                <a:lnTo>
                  <a:pt x="3071" y="699"/>
                </a:lnTo>
                <a:lnTo>
                  <a:pt x="3136" y="711"/>
                </a:lnTo>
                <a:lnTo>
                  <a:pt x="3200" y="725"/>
                </a:lnTo>
                <a:lnTo>
                  <a:pt x="3263" y="742"/>
                </a:lnTo>
                <a:lnTo>
                  <a:pt x="3326" y="759"/>
                </a:lnTo>
                <a:lnTo>
                  <a:pt x="3389" y="778"/>
                </a:lnTo>
                <a:lnTo>
                  <a:pt x="3451" y="799"/>
                </a:lnTo>
                <a:lnTo>
                  <a:pt x="3512" y="823"/>
                </a:lnTo>
                <a:lnTo>
                  <a:pt x="3573" y="848"/>
                </a:lnTo>
                <a:lnTo>
                  <a:pt x="3632" y="874"/>
                </a:lnTo>
                <a:lnTo>
                  <a:pt x="3691" y="903"/>
                </a:lnTo>
                <a:lnTo>
                  <a:pt x="3710" y="912"/>
                </a:lnTo>
                <a:lnTo>
                  <a:pt x="3729" y="921"/>
                </a:lnTo>
                <a:lnTo>
                  <a:pt x="3750" y="927"/>
                </a:lnTo>
                <a:lnTo>
                  <a:pt x="3770" y="931"/>
                </a:lnTo>
                <a:lnTo>
                  <a:pt x="3791" y="936"/>
                </a:lnTo>
                <a:lnTo>
                  <a:pt x="3811" y="938"/>
                </a:lnTo>
                <a:lnTo>
                  <a:pt x="3831" y="939"/>
                </a:lnTo>
                <a:lnTo>
                  <a:pt x="3852" y="939"/>
                </a:lnTo>
                <a:lnTo>
                  <a:pt x="3871" y="938"/>
                </a:lnTo>
                <a:lnTo>
                  <a:pt x="3891" y="936"/>
                </a:lnTo>
                <a:lnTo>
                  <a:pt x="3911" y="931"/>
                </a:lnTo>
                <a:lnTo>
                  <a:pt x="3931" y="927"/>
                </a:lnTo>
                <a:lnTo>
                  <a:pt x="3949" y="921"/>
                </a:lnTo>
                <a:lnTo>
                  <a:pt x="3968" y="913"/>
                </a:lnTo>
                <a:lnTo>
                  <a:pt x="3987" y="904"/>
                </a:lnTo>
                <a:lnTo>
                  <a:pt x="4005" y="896"/>
                </a:lnTo>
                <a:lnTo>
                  <a:pt x="4042" y="922"/>
                </a:lnTo>
                <a:lnTo>
                  <a:pt x="4080" y="949"/>
                </a:lnTo>
                <a:lnTo>
                  <a:pt x="4116" y="977"/>
                </a:lnTo>
                <a:lnTo>
                  <a:pt x="4153" y="1007"/>
                </a:lnTo>
                <a:lnTo>
                  <a:pt x="4188" y="1037"/>
                </a:lnTo>
                <a:lnTo>
                  <a:pt x="4224" y="1067"/>
                </a:lnTo>
                <a:lnTo>
                  <a:pt x="4258" y="1100"/>
                </a:lnTo>
                <a:lnTo>
                  <a:pt x="4291" y="1132"/>
                </a:lnTo>
                <a:lnTo>
                  <a:pt x="4323" y="1166"/>
                </a:lnTo>
                <a:lnTo>
                  <a:pt x="4355" y="1200"/>
                </a:lnTo>
                <a:lnTo>
                  <a:pt x="4387" y="1235"/>
                </a:lnTo>
                <a:lnTo>
                  <a:pt x="4418" y="1271"/>
                </a:lnTo>
                <a:lnTo>
                  <a:pt x="4447" y="1308"/>
                </a:lnTo>
                <a:lnTo>
                  <a:pt x="4476" y="1345"/>
                </a:lnTo>
                <a:lnTo>
                  <a:pt x="4503" y="1384"/>
                </a:lnTo>
                <a:lnTo>
                  <a:pt x="4530" y="1423"/>
                </a:lnTo>
                <a:lnTo>
                  <a:pt x="4557" y="1464"/>
                </a:lnTo>
                <a:lnTo>
                  <a:pt x="4582" y="1505"/>
                </a:lnTo>
                <a:lnTo>
                  <a:pt x="4606" y="1547"/>
                </a:lnTo>
                <a:lnTo>
                  <a:pt x="4630" y="1590"/>
                </a:lnTo>
                <a:lnTo>
                  <a:pt x="4652" y="1633"/>
                </a:lnTo>
                <a:lnTo>
                  <a:pt x="4674" y="1677"/>
                </a:lnTo>
                <a:lnTo>
                  <a:pt x="4694" y="1724"/>
                </a:lnTo>
                <a:lnTo>
                  <a:pt x="4714" y="1770"/>
                </a:lnTo>
                <a:lnTo>
                  <a:pt x="4732" y="1817"/>
                </a:lnTo>
                <a:lnTo>
                  <a:pt x="4749" y="1864"/>
                </a:lnTo>
                <a:lnTo>
                  <a:pt x="4765" y="1913"/>
                </a:lnTo>
                <a:lnTo>
                  <a:pt x="4780" y="1963"/>
                </a:lnTo>
                <a:lnTo>
                  <a:pt x="4794" y="2013"/>
                </a:lnTo>
                <a:lnTo>
                  <a:pt x="4807" y="2064"/>
                </a:lnTo>
                <a:lnTo>
                  <a:pt x="4819" y="2117"/>
                </a:lnTo>
                <a:lnTo>
                  <a:pt x="4828" y="2170"/>
                </a:lnTo>
                <a:lnTo>
                  <a:pt x="4832" y="2186"/>
                </a:lnTo>
                <a:lnTo>
                  <a:pt x="4838" y="2202"/>
                </a:lnTo>
                <a:lnTo>
                  <a:pt x="4845" y="2217"/>
                </a:lnTo>
                <a:lnTo>
                  <a:pt x="4853" y="2231"/>
                </a:lnTo>
                <a:lnTo>
                  <a:pt x="4863" y="2243"/>
                </a:lnTo>
                <a:lnTo>
                  <a:pt x="4873" y="2255"/>
                </a:lnTo>
                <a:lnTo>
                  <a:pt x="4885" y="2266"/>
                </a:lnTo>
                <a:lnTo>
                  <a:pt x="4898" y="2276"/>
                </a:lnTo>
                <a:lnTo>
                  <a:pt x="4911" y="2284"/>
                </a:lnTo>
                <a:lnTo>
                  <a:pt x="4926" y="2292"/>
                </a:lnTo>
                <a:lnTo>
                  <a:pt x="4941" y="2297"/>
                </a:lnTo>
                <a:lnTo>
                  <a:pt x="4956" y="2301"/>
                </a:lnTo>
                <a:lnTo>
                  <a:pt x="4972" y="2305"/>
                </a:lnTo>
                <a:lnTo>
                  <a:pt x="4989" y="2306"/>
                </a:lnTo>
                <a:lnTo>
                  <a:pt x="5005" y="2305"/>
                </a:lnTo>
                <a:lnTo>
                  <a:pt x="5022" y="2302"/>
                </a:lnTo>
                <a:lnTo>
                  <a:pt x="5038" y="2299"/>
                </a:lnTo>
                <a:lnTo>
                  <a:pt x="5054" y="2294"/>
                </a:lnTo>
                <a:lnTo>
                  <a:pt x="5069" y="2286"/>
                </a:lnTo>
                <a:lnTo>
                  <a:pt x="5083" y="2278"/>
                </a:lnTo>
                <a:lnTo>
                  <a:pt x="5096" y="2268"/>
                </a:lnTo>
                <a:lnTo>
                  <a:pt x="5108" y="2258"/>
                </a:lnTo>
                <a:lnTo>
                  <a:pt x="5119" y="2247"/>
                </a:lnTo>
                <a:lnTo>
                  <a:pt x="5128" y="2234"/>
                </a:lnTo>
                <a:lnTo>
                  <a:pt x="5137" y="2220"/>
                </a:lnTo>
                <a:lnTo>
                  <a:pt x="5144" y="2206"/>
                </a:lnTo>
                <a:lnTo>
                  <a:pt x="5150" y="2191"/>
                </a:lnTo>
                <a:lnTo>
                  <a:pt x="5154" y="2175"/>
                </a:lnTo>
                <a:lnTo>
                  <a:pt x="5157" y="2159"/>
                </a:lnTo>
                <a:lnTo>
                  <a:pt x="5158" y="2143"/>
                </a:lnTo>
                <a:lnTo>
                  <a:pt x="5157" y="2126"/>
                </a:lnTo>
                <a:lnTo>
                  <a:pt x="5155" y="2109"/>
                </a:lnTo>
                <a:lnTo>
                  <a:pt x="5143" y="2046"/>
                </a:lnTo>
                <a:lnTo>
                  <a:pt x="5129" y="1985"/>
                </a:lnTo>
                <a:lnTo>
                  <a:pt x="5114" y="1924"/>
                </a:lnTo>
                <a:lnTo>
                  <a:pt x="5097" y="1864"/>
                </a:lnTo>
                <a:lnTo>
                  <a:pt x="5079" y="1805"/>
                </a:lnTo>
                <a:lnTo>
                  <a:pt x="5060" y="1748"/>
                </a:lnTo>
                <a:lnTo>
                  <a:pt x="5039" y="1691"/>
                </a:lnTo>
                <a:lnTo>
                  <a:pt x="5018" y="1636"/>
                </a:lnTo>
                <a:lnTo>
                  <a:pt x="4994" y="1581"/>
                </a:lnTo>
                <a:lnTo>
                  <a:pt x="4971" y="1527"/>
                </a:lnTo>
                <a:lnTo>
                  <a:pt x="4945" y="1475"/>
                </a:lnTo>
                <a:lnTo>
                  <a:pt x="4918" y="1423"/>
                </a:lnTo>
                <a:lnTo>
                  <a:pt x="4890" y="1373"/>
                </a:lnTo>
                <a:lnTo>
                  <a:pt x="4861" y="1324"/>
                </a:lnTo>
                <a:lnTo>
                  <a:pt x="4831" y="1274"/>
                </a:lnTo>
                <a:lnTo>
                  <a:pt x="4800" y="1227"/>
                </a:lnTo>
                <a:lnTo>
                  <a:pt x="4767" y="1181"/>
                </a:lnTo>
                <a:lnTo>
                  <a:pt x="4734" y="1135"/>
                </a:lnTo>
                <a:lnTo>
                  <a:pt x="4700" y="1091"/>
                </a:lnTo>
                <a:lnTo>
                  <a:pt x="4665" y="1048"/>
                </a:lnTo>
                <a:lnTo>
                  <a:pt x="4629" y="1005"/>
                </a:lnTo>
                <a:lnTo>
                  <a:pt x="4591" y="965"/>
                </a:lnTo>
                <a:lnTo>
                  <a:pt x="4553" y="924"/>
                </a:lnTo>
                <a:lnTo>
                  <a:pt x="4514" y="884"/>
                </a:lnTo>
                <a:lnTo>
                  <a:pt x="4474" y="847"/>
                </a:lnTo>
                <a:lnTo>
                  <a:pt x="4434" y="809"/>
                </a:lnTo>
                <a:lnTo>
                  <a:pt x="4392" y="773"/>
                </a:lnTo>
                <a:lnTo>
                  <a:pt x="4350" y="738"/>
                </a:lnTo>
                <a:lnTo>
                  <a:pt x="4306" y="704"/>
                </a:lnTo>
                <a:lnTo>
                  <a:pt x="4262" y="671"/>
                </a:lnTo>
                <a:lnTo>
                  <a:pt x="4218" y="639"/>
                </a:lnTo>
                <a:lnTo>
                  <a:pt x="4172" y="608"/>
                </a:lnTo>
                <a:lnTo>
                  <a:pt x="4172" y="585"/>
                </a:lnTo>
                <a:lnTo>
                  <a:pt x="4170" y="562"/>
                </a:lnTo>
                <a:lnTo>
                  <a:pt x="4166" y="540"/>
                </a:lnTo>
                <a:lnTo>
                  <a:pt x="4160" y="519"/>
                </a:lnTo>
                <a:lnTo>
                  <a:pt x="4154" y="496"/>
                </a:lnTo>
                <a:lnTo>
                  <a:pt x="4145" y="476"/>
                </a:lnTo>
                <a:lnTo>
                  <a:pt x="4136" y="455"/>
                </a:lnTo>
                <a:lnTo>
                  <a:pt x="4125" y="435"/>
                </a:lnTo>
                <a:lnTo>
                  <a:pt x="4113" y="416"/>
                </a:lnTo>
                <a:lnTo>
                  <a:pt x="4099" y="397"/>
                </a:lnTo>
                <a:lnTo>
                  <a:pt x="4084" y="380"/>
                </a:lnTo>
                <a:lnTo>
                  <a:pt x="4068" y="364"/>
                </a:lnTo>
                <a:lnTo>
                  <a:pt x="4050" y="348"/>
                </a:lnTo>
                <a:lnTo>
                  <a:pt x="4032" y="334"/>
                </a:lnTo>
                <a:lnTo>
                  <a:pt x="4011" y="321"/>
                </a:lnTo>
                <a:lnTo>
                  <a:pt x="3990" y="309"/>
                </a:lnTo>
                <a:lnTo>
                  <a:pt x="3952" y="291"/>
                </a:lnTo>
                <a:lnTo>
                  <a:pt x="3914" y="273"/>
                </a:lnTo>
                <a:lnTo>
                  <a:pt x="3876" y="255"/>
                </a:lnTo>
                <a:lnTo>
                  <a:pt x="3838" y="238"/>
                </a:lnTo>
                <a:lnTo>
                  <a:pt x="3759" y="205"/>
                </a:lnTo>
                <a:lnTo>
                  <a:pt x="3680" y="175"/>
                </a:lnTo>
                <a:lnTo>
                  <a:pt x="3600" y="149"/>
                </a:lnTo>
                <a:lnTo>
                  <a:pt x="3519" y="123"/>
                </a:lnTo>
                <a:lnTo>
                  <a:pt x="3437" y="100"/>
                </a:lnTo>
                <a:lnTo>
                  <a:pt x="3355" y="79"/>
                </a:lnTo>
                <a:lnTo>
                  <a:pt x="3272" y="61"/>
                </a:lnTo>
                <a:lnTo>
                  <a:pt x="3188" y="46"/>
                </a:lnTo>
                <a:lnTo>
                  <a:pt x="3104" y="32"/>
                </a:lnTo>
                <a:lnTo>
                  <a:pt x="3020" y="21"/>
                </a:lnTo>
                <a:lnTo>
                  <a:pt x="2935" y="11"/>
                </a:lnTo>
                <a:lnTo>
                  <a:pt x="2850" y="5"/>
                </a:lnTo>
                <a:lnTo>
                  <a:pt x="2766" y="1"/>
                </a:lnTo>
                <a:lnTo>
                  <a:pt x="2681" y="0"/>
                </a:lnTo>
                <a:lnTo>
                  <a:pt x="2596" y="0"/>
                </a:lnTo>
                <a:lnTo>
                  <a:pt x="2511" y="3"/>
                </a:lnTo>
                <a:lnTo>
                  <a:pt x="2427" y="8"/>
                </a:lnTo>
                <a:lnTo>
                  <a:pt x="2342" y="16"/>
                </a:lnTo>
                <a:lnTo>
                  <a:pt x="2258" y="25"/>
                </a:lnTo>
                <a:lnTo>
                  <a:pt x="2174" y="38"/>
                </a:lnTo>
                <a:lnTo>
                  <a:pt x="2091" y="53"/>
                </a:lnTo>
                <a:lnTo>
                  <a:pt x="2009" y="70"/>
                </a:lnTo>
                <a:lnTo>
                  <a:pt x="1926" y="90"/>
                </a:lnTo>
                <a:lnTo>
                  <a:pt x="1845" y="111"/>
                </a:lnTo>
                <a:lnTo>
                  <a:pt x="1764" y="136"/>
                </a:lnTo>
                <a:lnTo>
                  <a:pt x="1685" y="163"/>
                </a:lnTo>
                <a:lnTo>
                  <a:pt x="1645" y="177"/>
                </a:lnTo>
                <a:lnTo>
                  <a:pt x="1607" y="192"/>
                </a:lnTo>
                <a:lnTo>
                  <a:pt x="1567" y="207"/>
                </a:lnTo>
                <a:lnTo>
                  <a:pt x="1529" y="223"/>
                </a:lnTo>
                <a:lnTo>
                  <a:pt x="1490" y="240"/>
                </a:lnTo>
                <a:lnTo>
                  <a:pt x="1453" y="257"/>
                </a:lnTo>
                <a:lnTo>
                  <a:pt x="1415" y="274"/>
                </a:lnTo>
                <a:lnTo>
                  <a:pt x="1377" y="292"/>
                </a:lnTo>
                <a:lnTo>
                  <a:pt x="1356" y="304"/>
                </a:lnTo>
                <a:lnTo>
                  <a:pt x="1336" y="317"/>
                </a:lnTo>
                <a:lnTo>
                  <a:pt x="1316" y="331"/>
                </a:lnTo>
                <a:lnTo>
                  <a:pt x="1298" y="347"/>
                </a:lnTo>
                <a:lnTo>
                  <a:pt x="1282" y="363"/>
                </a:lnTo>
                <a:lnTo>
                  <a:pt x="1267" y="380"/>
                </a:lnTo>
                <a:lnTo>
                  <a:pt x="1253" y="398"/>
                </a:lnTo>
                <a:lnTo>
                  <a:pt x="1240" y="418"/>
                </a:lnTo>
                <a:lnTo>
                  <a:pt x="1230" y="438"/>
                </a:lnTo>
                <a:lnTo>
                  <a:pt x="1220" y="458"/>
                </a:lnTo>
                <a:lnTo>
                  <a:pt x="1211" y="480"/>
                </a:lnTo>
                <a:lnTo>
                  <a:pt x="1205" y="501"/>
                </a:lnTo>
                <a:lnTo>
                  <a:pt x="1200" y="524"/>
                </a:lnTo>
                <a:lnTo>
                  <a:pt x="1195" y="546"/>
                </a:lnTo>
                <a:lnTo>
                  <a:pt x="1193" y="569"/>
                </a:lnTo>
                <a:lnTo>
                  <a:pt x="1192" y="591"/>
                </a:lnTo>
                <a:lnTo>
                  <a:pt x="1147" y="624"/>
                </a:lnTo>
                <a:lnTo>
                  <a:pt x="1102" y="656"/>
                </a:lnTo>
                <a:lnTo>
                  <a:pt x="1057" y="689"/>
                </a:lnTo>
                <a:lnTo>
                  <a:pt x="1014" y="724"/>
                </a:lnTo>
                <a:lnTo>
                  <a:pt x="971" y="760"/>
                </a:lnTo>
                <a:lnTo>
                  <a:pt x="929" y="796"/>
                </a:lnTo>
                <a:lnTo>
                  <a:pt x="889" y="835"/>
                </a:lnTo>
                <a:lnTo>
                  <a:pt x="849" y="873"/>
                </a:lnTo>
                <a:lnTo>
                  <a:pt x="809" y="913"/>
                </a:lnTo>
                <a:lnTo>
                  <a:pt x="771" y="955"/>
                </a:lnTo>
                <a:lnTo>
                  <a:pt x="734" y="997"/>
                </a:lnTo>
                <a:lnTo>
                  <a:pt x="698" y="1041"/>
                </a:lnTo>
                <a:lnTo>
                  <a:pt x="662" y="1085"/>
                </a:lnTo>
                <a:lnTo>
                  <a:pt x="628" y="1131"/>
                </a:lnTo>
                <a:lnTo>
                  <a:pt x="596" y="1178"/>
                </a:lnTo>
                <a:lnTo>
                  <a:pt x="564" y="1225"/>
                </a:lnTo>
                <a:lnTo>
                  <a:pt x="533" y="1274"/>
                </a:lnTo>
                <a:lnTo>
                  <a:pt x="503" y="1325"/>
                </a:lnTo>
                <a:lnTo>
                  <a:pt x="475" y="1376"/>
                </a:lnTo>
                <a:lnTo>
                  <a:pt x="447" y="1428"/>
                </a:lnTo>
                <a:lnTo>
                  <a:pt x="421" y="1481"/>
                </a:lnTo>
                <a:lnTo>
                  <a:pt x="397" y="1536"/>
                </a:lnTo>
                <a:lnTo>
                  <a:pt x="373" y="1592"/>
                </a:lnTo>
                <a:lnTo>
                  <a:pt x="351" y="1648"/>
                </a:lnTo>
                <a:lnTo>
                  <a:pt x="329" y="1706"/>
                </a:lnTo>
                <a:lnTo>
                  <a:pt x="310" y="1765"/>
                </a:lnTo>
                <a:lnTo>
                  <a:pt x="292" y="1825"/>
                </a:lnTo>
                <a:lnTo>
                  <a:pt x="274" y="1886"/>
                </a:lnTo>
                <a:lnTo>
                  <a:pt x="259" y="1950"/>
                </a:lnTo>
                <a:lnTo>
                  <a:pt x="245" y="2013"/>
                </a:lnTo>
                <a:lnTo>
                  <a:pt x="233" y="2077"/>
                </a:lnTo>
                <a:lnTo>
                  <a:pt x="222" y="2143"/>
                </a:lnTo>
                <a:lnTo>
                  <a:pt x="220" y="2160"/>
                </a:lnTo>
                <a:lnTo>
                  <a:pt x="220" y="2177"/>
                </a:lnTo>
                <a:lnTo>
                  <a:pt x="222" y="2193"/>
                </a:lnTo>
                <a:lnTo>
                  <a:pt x="225" y="2209"/>
                </a:lnTo>
                <a:lnTo>
                  <a:pt x="229" y="2224"/>
                </a:lnTo>
                <a:lnTo>
                  <a:pt x="236" y="2239"/>
                </a:lnTo>
                <a:lnTo>
                  <a:pt x="243" y="2253"/>
                </a:lnTo>
                <a:lnTo>
                  <a:pt x="252" y="2266"/>
                </a:lnTo>
                <a:lnTo>
                  <a:pt x="262" y="2279"/>
                </a:lnTo>
                <a:lnTo>
                  <a:pt x="273" y="2290"/>
                </a:lnTo>
                <a:lnTo>
                  <a:pt x="285" y="2300"/>
                </a:lnTo>
                <a:lnTo>
                  <a:pt x="299" y="2310"/>
                </a:lnTo>
                <a:lnTo>
                  <a:pt x="313" y="2317"/>
                </a:lnTo>
                <a:lnTo>
                  <a:pt x="328" y="2324"/>
                </a:lnTo>
                <a:lnTo>
                  <a:pt x="344" y="2329"/>
                </a:lnTo>
                <a:lnTo>
                  <a:pt x="360" y="2332"/>
                </a:lnTo>
                <a:lnTo>
                  <a:pt x="377" y="2334"/>
                </a:lnTo>
                <a:lnTo>
                  <a:pt x="394" y="2334"/>
                </a:lnTo>
                <a:lnTo>
                  <a:pt x="411" y="2332"/>
                </a:lnTo>
                <a:lnTo>
                  <a:pt x="427" y="2329"/>
                </a:lnTo>
                <a:lnTo>
                  <a:pt x="442" y="2325"/>
                </a:lnTo>
                <a:lnTo>
                  <a:pt x="457" y="2319"/>
                </a:lnTo>
                <a:lnTo>
                  <a:pt x="471" y="2311"/>
                </a:lnTo>
                <a:lnTo>
                  <a:pt x="483" y="2302"/>
                </a:lnTo>
                <a:lnTo>
                  <a:pt x="496" y="2292"/>
                </a:lnTo>
                <a:lnTo>
                  <a:pt x="508" y="2281"/>
                </a:lnTo>
                <a:lnTo>
                  <a:pt x="518" y="2269"/>
                </a:lnTo>
                <a:lnTo>
                  <a:pt x="527" y="2255"/>
                </a:lnTo>
                <a:lnTo>
                  <a:pt x="535" y="2241"/>
                </a:lnTo>
                <a:lnTo>
                  <a:pt x="541" y="2226"/>
                </a:lnTo>
                <a:lnTo>
                  <a:pt x="547" y="2210"/>
                </a:lnTo>
                <a:lnTo>
                  <a:pt x="550" y="2194"/>
                </a:lnTo>
                <a:lnTo>
                  <a:pt x="560" y="2138"/>
                </a:lnTo>
                <a:lnTo>
                  <a:pt x="569" y="2084"/>
                </a:lnTo>
                <a:lnTo>
                  <a:pt x="581" y="2030"/>
                </a:lnTo>
                <a:lnTo>
                  <a:pt x="594" y="1978"/>
                </a:lnTo>
                <a:lnTo>
                  <a:pt x="609" y="1926"/>
                </a:lnTo>
                <a:lnTo>
                  <a:pt x="624" y="1875"/>
                </a:lnTo>
                <a:lnTo>
                  <a:pt x="640" y="1825"/>
                </a:lnTo>
                <a:lnTo>
                  <a:pt x="657" y="1776"/>
                </a:lnTo>
                <a:lnTo>
                  <a:pt x="676" y="1728"/>
                </a:lnTo>
                <a:lnTo>
                  <a:pt x="696" y="1681"/>
                </a:lnTo>
                <a:lnTo>
                  <a:pt x="717" y="1635"/>
                </a:lnTo>
                <a:lnTo>
                  <a:pt x="739" y="1590"/>
                </a:lnTo>
                <a:lnTo>
                  <a:pt x="761" y="1546"/>
                </a:lnTo>
                <a:lnTo>
                  <a:pt x="785" y="1502"/>
                </a:lnTo>
                <a:lnTo>
                  <a:pt x="809" y="1460"/>
                </a:lnTo>
                <a:lnTo>
                  <a:pt x="835" y="1418"/>
                </a:lnTo>
                <a:lnTo>
                  <a:pt x="862" y="1377"/>
                </a:lnTo>
                <a:lnTo>
                  <a:pt x="890" y="1338"/>
                </a:lnTo>
                <a:lnTo>
                  <a:pt x="918" y="1299"/>
                </a:lnTo>
                <a:lnTo>
                  <a:pt x="948" y="1261"/>
                </a:lnTo>
                <a:lnTo>
                  <a:pt x="978" y="1224"/>
                </a:lnTo>
                <a:lnTo>
                  <a:pt x="1009" y="1189"/>
                </a:lnTo>
                <a:lnTo>
                  <a:pt x="1041" y="1153"/>
                </a:lnTo>
                <a:lnTo>
                  <a:pt x="1073" y="1119"/>
                </a:lnTo>
                <a:lnTo>
                  <a:pt x="1106" y="1086"/>
                </a:lnTo>
                <a:lnTo>
                  <a:pt x="1141" y="1053"/>
                </a:lnTo>
                <a:lnTo>
                  <a:pt x="1175" y="1022"/>
                </a:lnTo>
                <a:lnTo>
                  <a:pt x="1210" y="992"/>
                </a:lnTo>
                <a:lnTo>
                  <a:pt x="1247" y="962"/>
                </a:lnTo>
                <a:lnTo>
                  <a:pt x="1284" y="934"/>
                </a:lnTo>
                <a:lnTo>
                  <a:pt x="1322" y="907"/>
                </a:lnTo>
                <a:lnTo>
                  <a:pt x="1359" y="880"/>
                </a:lnTo>
                <a:lnTo>
                  <a:pt x="1377" y="889"/>
                </a:lnTo>
                <a:lnTo>
                  <a:pt x="1396" y="897"/>
                </a:lnTo>
                <a:lnTo>
                  <a:pt x="1414" y="904"/>
                </a:lnTo>
                <a:lnTo>
                  <a:pt x="1433" y="911"/>
                </a:lnTo>
                <a:lnTo>
                  <a:pt x="1453" y="916"/>
                </a:lnTo>
                <a:lnTo>
                  <a:pt x="1473" y="919"/>
                </a:lnTo>
                <a:lnTo>
                  <a:pt x="1492" y="922"/>
                </a:lnTo>
                <a:lnTo>
                  <a:pt x="1513" y="924"/>
                </a:lnTo>
                <a:lnTo>
                  <a:pt x="1533" y="924"/>
                </a:lnTo>
                <a:lnTo>
                  <a:pt x="1553" y="923"/>
                </a:lnTo>
                <a:lnTo>
                  <a:pt x="1574" y="921"/>
                </a:lnTo>
                <a:lnTo>
                  <a:pt x="1594" y="916"/>
                </a:lnTo>
                <a:lnTo>
                  <a:pt x="1614" y="912"/>
                </a:lnTo>
                <a:lnTo>
                  <a:pt x="1635" y="906"/>
                </a:lnTo>
                <a:lnTo>
                  <a:pt x="1654" y="898"/>
                </a:lnTo>
                <a:lnTo>
                  <a:pt x="1673" y="888"/>
                </a:lnTo>
                <a:close/>
                <a:moveTo>
                  <a:pt x="4977" y="2469"/>
                </a:moveTo>
                <a:lnTo>
                  <a:pt x="4786" y="2469"/>
                </a:lnTo>
                <a:lnTo>
                  <a:pt x="4786" y="4109"/>
                </a:lnTo>
                <a:lnTo>
                  <a:pt x="4977" y="4109"/>
                </a:lnTo>
                <a:lnTo>
                  <a:pt x="4999" y="4109"/>
                </a:lnTo>
                <a:lnTo>
                  <a:pt x="5021" y="4107"/>
                </a:lnTo>
                <a:lnTo>
                  <a:pt x="5043" y="4105"/>
                </a:lnTo>
                <a:lnTo>
                  <a:pt x="5064" y="4100"/>
                </a:lnTo>
                <a:lnTo>
                  <a:pt x="5084" y="4095"/>
                </a:lnTo>
                <a:lnTo>
                  <a:pt x="5105" y="4090"/>
                </a:lnTo>
                <a:lnTo>
                  <a:pt x="5125" y="4083"/>
                </a:lnTo>
                <a:lnTo>
                  <a:pt x="5144" y="4075"/>
                </a:lnTo>
                <a:lnTo>
                  <a:pt x="5164" y="4066"/>
                </a:lnTo>
                <a:lnTo>
                  <a:pt x="5183" y="4056"/>
                </a:lnTo>
                <a:lnTo>
                  <a:pt x="5200" y="4047"/>
                </a:lnTo>
                <a:lnTo>
                  <a:pt x="5218" y="4035"/>
                </a:lnTo>
                <a:lnTo>
                  <a:pt x="5236" y="4023"/>
                </a:lnTo>
                <a:lnTo>
                  <a:pt x="5252" y="4010"/>
                </a:lnTo>
                <a:lnTo>
                  <a:pt x="5268" y="3996"/>
                </a:lnTo>
                <a:lnTo>
                  <a:pt x="5283" y="3982"/>
                </a:lnTo>
                <a:lnTo>
                  <a:pt x="5297" y="3967"/>
                </a:lnTo>
                <a:lnTo>
                  <a:pt x="5311" y="3951"/>
                </a:lnTo>
                <a:lnTo>
                  <a:pt x="5323" y="3935"/>
                </a:lnTo>
                <a:lnTo>
                  <a:pt x="5335" y="3918"/>
                </a:lnTo>
                <a:lnTo>
                  <a:pt x="5346" y="3901"/>
                </a:lnTo>
                <a:lnTo>
                  <a:pt x="5357" y="3883"/>
                </a:lnTo>
                <a:lnTo>
                  <a:pt x="5366" y="3863"/>
                </a:lnTo>
                <a:lnTo>
                  <a:pt x="5375" y="3845"/>
                </a:lnTo>
                <a:lnTo>
                  <a:pt x="5382" y="3825"/>
                </a:lnTo>
                <a:lnTo>
                  <a:pt x="5390" y="3805"/>
                </a:lnTo>
                <a:lnTo>
                  <a:pt x="5395" y="3784"/>
                </a:lnTo>
                <a:lnTo>
                  <a:pt x="5401" y="3764"/>
                </a:lnTo>
                <a:lnTo>
                  <a:pt x="5404" y="3742"/>
                </a:lnTo>
                <a:lnTo>
                  <a:pt x="5407" y="3721"/>
                </a:lnTo>
                <a:lnTo>
                  <a:pt x="5408" y="3699"/>
                </a:lnTo>
                <a:lnTo>
                  <a:pt x="5409" y="3677"/>
                </a:lnTo>
                <a:lnTo>
                  <a:pt x="5409" y="2902"/>
                </a:lnTo>
                <a:lnTo>
                  <a:pt x="5408" y="2879"/>
                </a:lnTo>
                <a:lnTo>
                  <a:pt x="5407" y="2858"/>
                </a:lnTo>
                <a:lnTo>
                  <a:pt x="5404" y="2836"/>
                </a:lnTo>
                <a:lnTo>
                  <a:pt x="5401" y="2815"/>
                </a:lnTo>
                <a:lnTo>
                  <a:pt x="5395" y="2793"/>
                </a:lnTo>
                <a:lnTo>
                  <a:pt x="5390" y="2773"/>
                </a:lnTo>
                <a:lnTo>
                  <a:pt x="5382" y="2754"/>
                </a:lnTo>
                <a:lnTo>
                  <a:pt x="5375" y="2733"/>
                </a:lnTo>
                <a:lnTo>
                  <a:pt x="5366" y="2714"/>
                </a:lnTo>
                <a:lnTo>
                  <a:pt x="5357" y="2696"/>
                </a:lnTo>
                <a:lnTo>
                  <a:pt x="5346" y="2678"/>
                </a:lnTo>
                <a:lnTo>
                  <a:pt x="5335" y="2661"/>
                </a:lnTo>
                <a:lnTo>
                  <a:pt x="5323" y="2643"/>
                </a:lnTo>
                <a:lnTo>
                  <a:pt x="5311" y="2627"/>
                </a:lnTo>
                <a:lnTo>
                  <a:pt x="5297" y="2611"/>
                </a:lnTo>
                <a:lnTo>
                  <a:pt x="5283" y="2596"/>
                </a:lnTo>
                <a:lnTo>
                  <a:pt x="5268" y="2582"/>
                </a:lnTo>
                <a:lnTo>
                  <a:pt x="5252" y="2568"/>
                </a:lnTo>
                <a:lnTo>
                  <a:pt x="5236" y="2555"/>
                </a:lnTo>
                <a:lnTo>
                  <a:pt x="5218" y="2544"/>
                </a:lnTo>
                <a:lnTo>
                  <a:pt x="5200" y="2532"/>
                </a:lnTo>
                <a:lnTo>
                  <a:pt x="5183" y="2521"/>
                </a:lnTo>
                <a:lnTo>
                  <a:pt x="5164" y="2511"/>
                </a:lnTo>
                <a:lnTo>
                  <a:pt x="5144" y="2503"/>
                </a:lnTo>
                <a:lnTo>
                  <a:pt x="5125" y="2495"/>
                </a:lnTo>
                <a:lnTo>
                  <a:pt x="5105" y="2489"/>
                </a:lnTo>
                <a:lnTo>
                  <a:pt x="5084" y="2483"/>
                </a:lnTo>
                <a:lnTo>
                  <a:pt x="5064" y="2478"/>
                </a:lnTo>
                <a:lnTo>
                  <a:pt x="5043" y="2474"/>
                </a:lnTo>
                <a:lnTo>
                  <a:pt x="5021" y="2472"/>
                </a:lnTo>
                <a:lnTo>
                  <a:pt x="4999" y="2470"/>
                </a:lnTo>
                <a:lnTo>
                  <a:pt x="4977" y="2469"/>
                </a:lnTo>
                <a:close/>
                <a:moveTo>
                  <a:pt x="4446" y="2300"/>
                </a:moveTo>
                <a:lnTo>
                  <a:pt x="4446" y="2300"/>
                </a:lnTo>
                <a:lnTo>
                  <a:pt x="4465" y="2301"/>
                </a:lnTo>
                <a:lnTo>
                  <a:pt x="4484" y="2305"/>
                </a:lnTo>
                <a:lnTo>
                  <a:pt x="4503" y="2310"/>
                </a:lnTo>
                <a:lnTo>
                  <a:pt x="4522" y="2316"/>
                </a:lnTo>
                <a:lnTo>
                  <a:pt x="4539" y="2325"/>
                </a:lnTo>
                <a:lnTo>
                  <a:pt x="4555" y="2335"/>
                </a:lnTo>
                <a:lnTo>
                  <a:pt x="4570" y="2345"/>
                </a:lnTo>
                <a:lnTo>
                  <a:pt x="4584" y="2358"/>
                </a:lnTo>
                <a:lnTo>
                  <a:pt x="4597" y="2372"/>
                </a:lnTo>
                <a:lnTo>
                  <a:pt x="4607" y="2387"/>
                </a:lnTo>
                <a:lnTo>
                  <a:pt x="4617" y="2403"/>
                </a:lnTo>
                <a:lnTo>
                  <a:pt x="4626" y="2420"/>
                </a:lnTo>
                <a:lnTo>
                  <a:pt x="4632" y="2439"/>
                </a:lnTo>
                <a:lnTo>
                  <a:pt x="4637" y="2457"/>
                </a:lnTo>
                <a:lnTo>
                  <a:pt x="4641" y="2477"/>
                </a:lnTo>
                <a:lnTo>
                  <a:pt x="4641" y="2496"/>
                </a:lnTo>
                <a:lnTo>
                  <a:pt x="4641" y="4090"/>
                </a:lnTo>
                <a:lnTo>
                  <a:pt x="4641" y="4109"/>
                </a:lnTo>
                <a:lnTo>
                  <a:pt x="4637" y="4128"/>
                </a:lnTo>
                <a:lnTo>
                  <a:pt x="4632" y="4147"/>
                </a:lnTo>
                <a:lnTo>
                  <a:pt x="4626" y="4166"/>
                </a:lnTo>
                <a:lnTo>
                  <a:pt x="4617" y="4183"/>
                </a:lnTo>
                <a:lnTo>
                  <a:pt x="4607" y="4199"/>
                </a:lnTo>
                <a:lnTo>
                  <a:pt x="4597" y="4214"/>
                </a:lnTo>
                <a:lnTo>
                  <a:pt x="4584" y="4228"/>
                </a:lnTo>
                <a:lnTo>
                  <a:pt x="4570" y="4241"/>
                </a:lnTo>
                <a:lnTo>
                  <a:pt x="4555" y="4251"/>
                </a:lnTo>
                <a:lnTo>
                  <a:pt x="4539" y="4261"/>
                </a:lnTo>
                <a:lnTo>
                  <a:pt x="4522" y="4270"/>
                </a:lnTo>
                <a:lnTo>
                  <a:pt x="4503" y="4276"/>
                </a:lnTo>
                <a:lnTo>
                  <a:pt x="4484" y="4281"/>
                </a:lnTo>
                <a:lnTo>
                  <a:pt x="4465" y="4285"/>
                </a:lnTo>
                <a:lnTo>
                  <a:pt x="4446" y="4286"/>
                </a:lnTo>
                <a:lnTo>
                  <a:pt x="4175" y="4286"/>
                </a:lnTo>
                <a:lnTo>
                  <a:pt x="4155" y="4285"/>
                </a:lnTo>
                <a:lnTo>
                  <a:pt x="4136" y="4281"/>
                </a:lnTo>
                <a:lnTo>
                  <a:pt x="4117" y="4276"/>
                </a:lnTo>
                <a:lnTo>
                  <a:pt x="4099" y="4270"/>
                </a:lnTo>
                <a:lnTo>
                  <a:pt x="4082" y="4261"/>
                </a:lnTo>
                <a:lnTo>
                  <a:pt x="4066" y="4251"/>
                </a:lnTo>
                <a:lnTo>
                  <a:pt x="4051" y="4241"/>
                </a:lnTo>
                <a:lnTo>
                  <a:pt x="4037" y="4228"/>
                </a:lnTo>
                <a:lnTo>
                  <a:pt x="4024" y="4214"/>
                </a:lnTo>
                <a:lnTo>
                  <a:pt x="4014" y="4199"/>
                </a:lnTo>
                <a:lnTo>
                  <a:pt x="4003" y="4183"/>
                </a:lnTo>
                <a:lnTo>
                  <a:pt x="3995" y="4166"/>
                </a:lnTo>
                <a:lnTo>
                  <a:pt x="3989" y="4147"/>
                </a:lnTo>
                <a:lnTo>
                  <a:pt x="3983" y="4128"/>
                </a:lnTo>
                <a:lnTo>
                  <a:pt x="3980" y="4109"/>
                </a:lnTo>
                <a:lnTo>
                  <a:pt x="3979" y="4090"/>
                </a:lnTo>
                <a:lnTo>
                  <a:pt x="3979" y="2496"/>
                </a:lnTo>
                <a:lnTo>
                  <a:pt x="3980" y="2477"/>
                </a:lnTo>
                <a:lnTo>
                  <a:pt x="3983" y="2457"/>
                </a:lnTo>
                <a:lnTo>
                  <a:pt x="3989" y="2439"/>
                </a:lnTo>
                <a:lnTo>
                  <a:pt x="3995" y="2420"/>
                </a:lnTo>
                <a:lnTo>
                  <a:pt x="4003" y="2403"/>
                </a:lnTo>
                <a:lnTo>
                  <a:pt x="4014" y="2387"/>
                </a:lnTo>
                <a:lnTo>
                  <a:pt x="4024" y="2372"/>
                </a:lnTo>
                <a:lnTo>
                  <a:pt x="4037" y="2358"/>
                </a:lnTo>
                <a:lnTo>
                  <a:pt x="4051" y="2345"/>
                </a:lnTo>
                <a:lnTo>
                  <a:pt x="4066" y="2335"/>
                </a:lnTo>
                <a:lnTo>
                  <a:pt x="4082" y="2325"/>
                </a:lnTo>
                <a:lnTo>
                  <a:pt x="4099" y="2316"/>
                </a:lnTo>
                <a:lnTo>
                  <a:pt x="4117" y="2310"/>
                </a:lnTo>
                <a:lnTo>
                  <a:pt x="4136" y="2305"/>
                </a:lnTo>
                <a:lnTo>
                  <a:pt x="4155" y="2301"/>
                </a:lnTo>
                <a:lnTo>
                  <a:pt x="4175" y="2300"/>
                </a:lnTo>
                <a:lnTo>
                  <a:pt x="4446" y="2300"/>
                </a:lnTo>
                <a:close/>
                <a:moveTo>
                  <a:pt x="432" y="2469"/>
                </a:moveTo>
                <a:lnTo>
                  <a:pt x="623" y="2469"/>
                </a:lnTo>
                <a:lnTo>
                  <a:pt x="623" y="4109"/>
                </a:lnTo>
                <a:lnTo>
                  <a:pt x="432" y="4109"/>
                </a:lnTo>
                <a:lnTo>
                  <a:pt x="411" y="4109"/>
                </a:lnTo>
                <a:lnTo>
                  <a:pt x="388" y="4107"/>
                </a:lnTo>
                <a:lnTo>
                  <a:pt x="367" y="4105"/>
                </a:lnTo>
                <a:lnTo>
                  <a:pt x="345" y="4100"/>
                </a:lnTo>
                <a:lnTo>
                  <a:pt x="325" y="4095"/>
                </a:lnTo>
                <a:lnTo>
                  <a:pt x="304" y="4090"/>
                </a:lnTo>
                <a:lnTo>
                  <a:pt x="284" y="4083"/>
                </a:lnTo>
                <a:lnTo>
                  <a:pt x="265" y="4075"/>
                </a:lnTo>
                <a:lnTo>
                  <a:pt x="245" y="4066"/>
                </a:lnTo>
                <a:lnTo>
                  <a:pt x="226" y="4056"/>
                </a:lnTo>
                <a:lnTo>
                  <a:pt x="209" y="4047"/>
                </a:lnTo>
                <a:lnTo>
                  <a:pt x="191" y="4035"/>
                </a:lnTo>
                <a:lnTo>
                  <a:pt x="174" y="4023"/>
                </a:lnTo>
                <a:lnTo>
                  <a:pt x="158" y="4010"/>
                </a:lnTo>
                <a:lnTo>
                  <a:pt x="142" y="3996"/>
                </a:lnTo>
                <a:lnTo>
                  <a:pt x="126" y="3982"/>
                </a:lnTo>
                <a:lnTo>
                  <a:pt x="113" y="3967"/>
                </a:lnTo>
                <a:lnTo>
                  <a:pt x="99" y="3951"/>
                </a:lnTo>
                <a:lnTo>
                  <a:pt x="86" y="3935"/>
                </a:lnTo>
                <a:lnTo>
                  <a:pt x="74" y="3918"/>
                </a:lnTo>
                <a:lnTo>
                  <a:pt x="63" y="3901"/>
                </a:lnTo>
                <a:lnTo>
                  <a:pt x="53" y="3883"/>
                </a:lnTo>
                <a:lnTo>
                  <a:pt x="43" y="3863"/>
                </a:lnTo>
                <a:lnTo>
                  <a:pt x="34" y="3845"/>
                </a:lnTo>
                <a:lnTo>
                  <a:pt x="27" y="3825"/>
                </a:lnTo>
                <a:lnTo>
                  <a:pt x="19" y="3805"/>
                </a:lnTo>
                <a:lnTo>
                  <a:pt x="14" y="3784"/>
                </a:lnTo>
                <a:lnTo>
                  <a:pt x="9" y="3764"/>
                </a:lnTo>
                <a:lnTo>
                  <a:pt x="5" y="3742"/>
                </a:lnTo>
                <a:lnTo>
                  <a:pt x="2" y="3721"/>
                </a:lnTo>
                <a:lnTo>
                  <a:pt x="1" y="3699"/>
                </a:lnTo>
                <a:lnTo>
                  <a:pt x="0" y="3677"/>
                </a:lnTo>
                <a:lnTo>
                  <a:pt x="0" y="2902"/>
                </a:lnTo>
                <a:lnTo>
                  <a:pt x="1" y="2879"/>
                </a:lnTo>
                <a:lnTo>
                  <a:pt x="2" y="2858"/>
                </a:lnTo>
                <a:lnTo>
                  <a:pt x="5" y="2836"/>
                </a:lnTo>
                <a:lnTo>
                  <a:pt x="9" y="2815"/>
                </a:lnTo>
                <a:lnTo>
                  <a:pt x="14" y="2793"/>
                </a:lnTo>
                <a:lnTo>
                  <a:pt x="19" y="2773"/>
                </a:lnTo>
                <a:lnTo>
                  <a:pt x="27" y="2754"/>
                </a:lnTo>
                <a:lnTo>
                  <a:pt x="34" y="2733"/>
                </a:lnTo>
                <a:lnTo>
                  <a:pt x="43" y="2714"/>
                </a:lnTo>
                <a:lnTo>
                  <a:pt x="53" y="2696"/>
                </a:lnTo>
                <a:lnTo>
                  <a:pt x="63" y="2678"/>
                </a:lnTo>
                <a:lnTo>
                  <a:pt x="74" y="2661"/>
                </a:lnTo>
                <a:lnTo>
                  <a:pt x="86" y="2643"/>
                </a:lnTo>
                <a:lnTo>
                  <a:pt x="99" y="2627"/>
                </a:lnTo>
                <a:lnTo>
                  <a:pt x="113" y="2611"/>
                </a:lnTo>
                <a:lnTo>
                  <a:pt x="126" y="2596"/>
                </a:lnTo>
                <a:lnTo>
                  <a:pt x="142" y="2582"/>
                </a:lnTo>
                <a:lnTo>
                  <a:pt x="158" y="2568"/>
                </a:lnTo>
                <a:lnTo>
                  <a:pt x="174" y="2555"/>
                </a:lnTo>
                <a:lnTo>
                  <a:pt x="191" y="2544"/>
                </a:lnTo>
                <a:lnTo>
                  <a:pt x="209" y="2532"/>
                </a:lnTo>
                <a:lnTo>
                  <a:pt x="226" y="2521"/>
                </a:lnTo>
                <a:lnTo>
                  <a:pt x="245" y="2511"/>
                </a:lnTo>
                <a:lnTo>
                  <a:pt x="265" y="2503"/>
                </a:lnTo>
                <a:lnTo>
                  <a:pt x="284" y="2495"/>
                </a:lnTo>
                <a:lnTo>
                  <a:pt x="304" y="2489"/>
                </a:lnTo>
                <a:lnTo>
                  <a:pt x="325" y="2483"/>
                </a:lnTo>
                <a:lnTo>
                  <a:pt x="345" y="2478"/>
                </a:lnTo>
                <a:lnTo>
                  <a:pt x="367" y="2474"/>
                </a:lnTo>
                <a:lnTo>
                  <a:pt x="388" y="2472"/>
                </a:lnTo>
                <a:lnTo>
                  <a:pt x="411" y="2470"/>
                </a:lnTo>
                <a:lnTo>
                  <a:pt x="432" y="2469"/>
                </a:lnTo>
                <a:close/>
                <a:moveTo>
                  <a:pt x="441" y="2787"/>
                </a:moveTo>
                <a:lnTo>
                  <a:pt x="408" y="2624"/>
                </a:lnTo>
                <a:lnTo>
                  <a:pt x="382" y="2630"/>
                </a:lnTo>
                <a:lnTo>
                  <a:pt x="355" y="2638"/>
                </a:lnTo>
                <a:lnTo>
                  <a:pt x="328" y="2647"/>
                </a:lnTo>
                <a:lnTo>
                  <a:pt x="303" y="2658"/>
                </a:lnTo>
                <a:lnTo>
                  <a:pt x="278" y="2671"/>
                </a:lnTo>
                <a:lnTo>
                  <a:pt x="254" y="2685"/>
                </a:lnTo>
                <a:lnTo>
                  <a:pt x="232" y="2702"/>
                </a:lnTo>
                <a:lnTo>
                  <a:pt x="210" y="2721"/>
                </a:lnTo>
                <a:lnTo>
                  <a:pt x="193" y="2739"/>
                </a:lnTo>
                <a:lnTo>
                  <a:pt x="177" y="2758"/>
                </a:lnTo>
                <a:lnTo>
                  <a:pt x="162" y="2780"/>
                </a:lnTo>
                <a:lnTo>
                  <a:pt x="149" y="2802"/>
                </a:lnTo>
                <a:lnTo>
                  <a:pt x="138" y="2827"/>
                </a:lnTo>
                <a:lnTo>
                  <a:pt x="129" y="2852"/>
                </a:lnTo>
                <a:lnTo>
                  <a:pt x="121" y="2880"/>
                </a:lnTo>
                <a:lnTo>
                  <a:pt x="116" y="2910"/>
                </a:lnTo>
                <a:lnTo>
                  <a:pt x="115" y="2918"/>
                </a:lnTo>
                <a:lnTo>
                  <a:pt x="115" y="2921"/>
                </a:lnTo>
                <a:lnTo>
                  <a:pt x="115" y="3577"/>
                </a:lnTo>
                <a:lnTo>
                  <a:pt x="282" y="3577"/>
                </a:lnTo>
                <a:lnTo>
                  <a:pt x="282" y="2926"/>
                </a:lnTo>
                <a:lnTo>
                  <a:pt x="284" y="2912"/>
                </a:lnTo>
                <a:lnTo>
                  <a:pt x="287" y="2900"/>
                </a:lnTo>
                <a:lnTo>
                  <a:pt x="293" y="2888"/>
                </a:lnTo>
                <a:lnTo>
                  <a:pt x="297" y="2877"/>
                </a:lnTo>
                <a:lnTo>
                  <a:pt x="303" y="2867"/>
                </a:lnTo>
                <a:lnTo>
                  <a:pt x="310" y="2858"/>
                </a:lnTo>
                <a:lnTo>
                  <a:pt x="317" y="2849"/>
                </a:lnTo>
                <a:lnTo>
                  <a:pt x="325" y="2841"/>
                </a:lnTo>
                <a:lnTo>
                  <a:pt x="337" y="2831"/>
                </a:lnTo>
                <a:lnTo>
                  <a:pt x="349" y="2821"/>
                </a:lnTo>
                <a:lnTo>
                  <a:pt x="363" y="2814"/>
                </a:lnTo>
                <a:lnTo>
                  <a:pt x="377" y="2806"/>
                </a:lnTo>
                <a:lnTo>
                  <a:pt x="392" y="2800"/>
                </a:lnTo>
                <a:lnTo>
                  <a:pt x="408" y="2795"/>
                </a:lnTo>
                <a:lnTo>
                  <a:pt x="425" y="2790"/>
                </a:lnTo>
                <a:lnTo>
                  <a:pt x="441" y="27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29" name="图片 28" descr="logo西北大学黑色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5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5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5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147094" y="81024"/>
            <a:ext cx="883053" cy="963330"/>
          </a:xfrm>
          <a:prstGeom prst="rect">
            <a:avLst/>
          </a:prstGeom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08361" y="270301"/>
            <a:ext cx="33297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00A3A4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4.2</a:t>
            </a:r>
            <a:r>
              <a:rPr lang="zh-CN" altLang="en-US" sz="3200" dirty="0">
                <a:solidFill>
                  <a:srgbClr val="00A3A4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 计划实际对比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A3A4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268766" y="1716438"/>
            <a:ext cx="4224469" cy="764775"/>
            <a:chOff x="980156" y="1247429"/>
            <a:chExt cx="3168352" cy="573581"/>
          </a:xfrm>
        </p:grpSpPr>
        <p:sp>
          <p:nvSpPr>
            <p:cNvPr id="14" name="3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43608" y="1247429"/>
              <a:ext cx="2520902" cy="307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80156" y="1562621"/>
              <a:ext cx="3168352" cy="2583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203019" y="4321355"/>
            <a:ext cx="4224469" cy="602878"/>
            <a:chOff x="980156" y="1367121"/>
            <a:chExt cx="3168352" cy="452158"/>
          </a:xfrm>
        </p:grpSpPr>
        <p:sp>
          <p:nvSpPr>
            <p:cNvPr id="17" name="2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92919" y="1367121"/>
              <a:ext cx="2520902" cy="30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80156" y="1562621"/>
              <a:ext cx="3168352" cy="256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57650" y="3101044"/>
            <a:ext cx="5790769" cy="547427"/>
            <a:chOff x="980156" y="1523755"/>
            <a:chExt cx="4343077" cy="410570"/>
          </a:xfrm>
        </p:grpSpPr>
        <p:sp>
          <p:nvSpPr>
            <p:cNvPr id="20" name="1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802331" y="1626500"/>
              <a:ext cx="2520902" cy="30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80156" y="1523755"/>
              <a:ext cx="3168352" cy="256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sp>
        <p:nvSpPr>
          <p:cNvPr id="27" name="Shape"/>
          <p:cNvSpPr/>
          <p:nvPr/>
        </p:nvSpPr>
        <p:spPr bwMode="auto">
          <a:xfrm>
            <a:off x="5935718" y="4512937"/>
            <a:ext cx="310260" cy="293713"/>
          </a:xfrm>
          <a:custGeom>
            <a:avLst/>
            <a:gdLst>
              <a:gd name="T0" fmla="*/ 576551976 w 5778"/>
              <a:gd name="T1" fmla="*/ 0 h 5471"/>
              <a:gd name="T2" fmla="*/ 587313346 w 5778"/>
              <a:gd name="T3" fmla="*/ 1630345 h 5471"/>
              <a:gd name="T4" fmla="*/ 597313772 w 5778"/>
              <a:gd name="T5" fmla="*/ 5326145 h 5471"/>
              <a:gd name="T6" fmla="*/ 606227510 w 5778"/>
              <a:gd name="T7" fmla="*/ 10761067 h 5471"/>
              <a:gd name="T8" fmla="*/ 613836301 w 5778"/>
              <a:gd name="T9" fmla="*/ 17717886 h 5471"/>
              <a:gd name="T10" fmla="*/ 620141132 w 5778"/>
              <a:gd name="T11" fmla="*/ 26087495 h 5471"/>
              <a:gd name="T12" fmla="*/ 624815273 w 5778"/>
              <a:gd name="T13" fmla="*/ 35544220 h 5471"/>
              <a:gd name="T14" fmla="*/ 627424180 w 5778"/>
              <a:gd name="T15" fmla="*/ 45979283 h 5471"/>
              <a:gd name="T16" fmla="*/ 628076324 w 5778"/>
              <a:gd name="T17" fmla="*/ 382291463 h 5471"/>
              <a:gd name="T18" fmla="*/ 627424180 w 5778"/>
              <a:gd name="T19" fmla="*/ 390552294 h 5471"/>
              <a:gd name="T20" fmla="*/ 624815273 w 5778"/>
              <a:gd name="T21" fmla="*/ 400987358 h 5471"/>
              <a:gd name="T22" fmla="*/ 620141132 w 5778"/>
              <a:gd name="T23" fmla="*/ 410444083 h 5471"/>
              <a:gd name="T24" fmla="*/ 613836301 w 5778"/>
              <a:gd name="T25" fmla="*/ 418814021 h 5471"/>
              <a:gd name="T26" fmla="*/ 606227510 w 5778"/>
              <a:gd name="T27" fmla="*/ 425770511 h 5471"/>
              <a:gd name="T28" fmla="*/ 597313772 w 5778"/>
              <a:gd name="T29" fmla="*/ 431205433 h 5471"/>
              <a:gd name="T30" fmla="*/ 587313346 w 5778"/>
              <a:gd name="T31" fmla="*/ 434901233 h 5471"/>
              <a:gd name="T32" fmla="*/ 576551976 w 5778"/>
              <a:gd name="T33" fmla="*/ 436531907 h 5471"/>
              <a:gd name="T34" fmla="*/ 51633149 w 5778"/>
              <a:gd name="T35" fmla="*/ 436531907 h 5471"/>
              <a:gd name="T36" fmla="*/ 40871778 w 5778"/>
              <a:gd name="T37" fmla="*/ 434901233 h 5471"/>
              <a:gd name="T38" fmla="*/ 30871023 w 5778"/>
              <a:gd name="T39" fmla="*/ 431205433 h 5471"/>
              <a:gd name="T40" fmla="*/ 21957614 w 5778"/>
              <a:gd name="T41" fmla="*/ 425770511 h 5471"/>
              <a:gd name="T42" fmla="*/ 14131223 w 5778"/>
              <a:gd name="T43" fmla="*/ 418814021 h 5471"/>
              <a:gd name="T44" fmla="*/ 7826391 w 5778"/>
              <a:gd name="T45" fmla="*/ 410444083 h 5471"/>
              <a:gd name="T46" fmla="*/ 3369852 w 5778"/>
              <a:gd name="T47" fmla="*/ 400987358 h 5471"/>
              <a:gd name="T48" fmla="*/ 652144 w 5778"/>
              <a:gd name="T49" fmla="*/ 390552294 h 5471"/>
              <a:gd name="T50" fmla="*/ 0 w 5778"/>
              <a:gd name="T51" fmla="*/ 54240444 h 5471"/>
              <a:gd name="T52" fmla="*/ 652144 w 5778"/>
              <a:gd name="T53" fmla="*/ 45979283 h 5471"/>
              <a:gd name="T54" fmla="*/ 3369852 w 5778"/>
              <a:gd name="T55" fmla="*/ 35544220 h 5471"/>
              <a:gd name="T56" fmla="*/ 7826391 w 5778"/>
              <a:gd name="T57" fmla="*/ 26087495 h 5471"/>
              <a:gd name="T58" fmla="*/ 14131223 w 5778"/>
              <a:gd name="T59" fmla="*/ 17717886 h 5471"/>
              <a:gd name="T60" fmla="*/ 21957614 w 5778"/>
              <a:gd name="T61" fmla="*/ 10761067 h 5471"/>
              <a:gd name="T62" fmla="*/ 30871023 w 5778"/>
              <a:gd name="T63" fmla="*/ 5326145 h 5471"/>
              <a:gd name="T64" fmla="*/ 40871778 w 5778"/>
              <a:gd name="T65" fmla="*/ 1630345 h 5471"/>
              <a:gd name="T66" fmla="*/ 51633149 w 5778"/>
              <a:gd name="T67" fmla="*/ 0 h 5471"/>
              <a:gd name="T68" fmla="*/ 154355774 w 5778"/>
              <a:gd name="T69" fmla="*/ 556643094 h 5471"/>
              <a:gd name="T70" fmla="*/ 206749868 w 5778"/>
              <a:gd name="T71" fmla="*/ 548382263 h 5471"/>
              <a:gd name="T72" fmla="*/ 259143962 w 5778"/>
              <a:gd name="T73" fmla="*/ 543273344 h 5471"/>
              <a:gd name="T74" fmla="*/ 384150602 w 5778"/>
              <a:gd name="T75" fmla="*/ 543925679 h 5471"/>
              <a:gd name="T76" fmla="*/ 434370662 w 5778"/>
              <a:gd name="T77" fmla="*/ 549034269 h 5471"/>
              <a:gd name="T78" fmla="*/ 484699193 w 5778"/>
              <a:gd name="T79" fmla="*/ 556643094 h 5471"/>
              <a:gd name="T80" fmla="*/ 154355774 w 5778"/>
              <a:gd name="T81" fmla="*/ 556643094 h 5471"/>
              <a:gd name="T82" fmla="*/ 577856264 w 5778"/>
              <a:gd name="T83" fmla="*/ 339681647 h 5471"/>
              <a:gd name="T84" fmla="*/ 524049081 w 5778"/>
              <a:gd name="T85" fmla="*/ 365117135 h 5471"/>
              <a:gd name="T86" fmla="*/ 517309707 w 5778"/>
              <a:gd name="T87" fmla="*/ 366203922 h 5471"/>
              <a:gd name="T88" fmla="*/ 509700587 w 5778"/>
              <a:gd name="T89" fmla="*/ 370334502 h 5471"/>
              <a:gd name="T90" fmla="*/ 504156700 w 5778"/>
              <a:gd name="T91" fmla="*/ 376965318 h 5471"/>
              <a:gd name="T92" fmla="*/ 501548123 w 5778"/>
              <a:gd name="T93" fmla="*/ 385334927 h 5471"/>
              <a:gd name="T94" fmla="*/ 501874195 w 5778"/>
              <a:gd name="T95" fmla="*/ 392182969 h 5471"/>
              <a:gd name="T96" fmla="*/ 505243718 w 5778"/>
              <a:gd name="T97" fmla="*/ 400226574 h 5471"/>
              <a:gd name="T98" fmla="*/ 511439748 w 5778"/>
              <a:gd name="T99" fmla="*/ 406422280 h 5471"/>
              <a:gd name="T100" fmla="*/ 519483741 w 5778"/>
              <a:gd name="T101" fmla="*/ 409792077 h 5471"/>
              <a:gd name="T102" fmla="*/ 526331916 w 5778"/>
              <a:gd name="T103" fmla="*/ 410009302 h 5471"/>
              <a:gd name="T104" fmla="*/ 534701981 w 5778"/>
              <a:gd name="T105" fmla="*/ 407509396 h 5471"/>
              <a:gd name="T106" fmla="*/ 541441355 w 5778"/>
              <a:gd name="T107" fmla="*/ 402074474 h 5471"/>
              <a:gd name="T108" fmla="*/ 545572152 w 5778"/>
              <a:gd name="T109" fmla="*/ 394465649 h 5471"/>
              <a:gd name="T110" fmla="*/ 546659169 w 5778"/>
              <a:gd name="T111" fmla="*/ 387617608 h 5471"/>
              <a:gd name="T112" fmla="*/ 544811207 w 5778"/>
              <a:gd name="T113" fmla="*/ 378921666 h 5471"/>
              <a:gd name="T114" fmla="*/ 539919465 w 5778"/>
              <a:gd name="T115" fmla="*/ 371747622 h 5471"/>
              <a:gd name="T116" fmla="*/ 532854019 w 5778"/>
              <a:gd name="T117" fmla="*/ 366965035 h 5471"/>
              <a:gd name="T118" fmla="*/ 524049081 w 5778"/>
              <a:gd name="T119" fmla="*/ 365117135 h 547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778" h="5471">
                <a:moveTo>
                  <a:pt x="500" y="0"/>
                </a:moveTo>
                <a:lnTo>
                  <a:pt x="5278" y="0"/>
                </a:lnTo>
                <a:lnTo>
                  <a:pt x="5304" y="0"/>
                </a:lnTo>
                <a:lnTo>
                  <a:pt x="5328" y="2"/>
                </a:lnTo>
                <a:lnTo>
                  <a:pt x="5354" y="5"/>
                </a:lnTo>
                <a:lnTo>
                  <a:pt x="5379" y="10"/>
                </a:lnTo>
                <a:lnTo>
                  <a:pt x="5403" y="15"/>
                </a:lnTo>
                <a:lnTo>
                  <a:pt x="5427" y="22"/>
                </a:lnTo>
                <a:lnTo>
                  <a:pt x="5450" y="30"/>
                </a:lnTo>
                <a:lnTo>
                  <a:pt x="5472" y="39"/>
                </a:lnTo>
                <a:lnTo>
                  <a:pt x="5495" y="49"/>
                </a:lnTo>
                <a:lnTo>
                  <a:pt x="5516" y="60"/>
                </a:lnTo>
                <a:lnTo>
                  <a:pt x="5537" y="72"/>
                </a:lnTo>
                <a:lnTo>
                  <a:pt x="5557" y="85"/>
                </a:lnTo>
                <a:lnTo>
                  <a:pt x="5577" y="99"/>
                </a:lnTo>
                <a:lnTo>
                  <a:pt x="5596" y="113"/>
                </a:lnTo>
                <a:lnTo>
                  <a:pt x="5614" y="130"/>
                </a:lnTo>
                <a:lnTo>
                  <a:pt x="5631" y="146"/>
                </a:lnTo>
                <a:lnTo>
                  <a:pt x="5647" y="163"/>
                </a:lnTo>
                <a:lnTo>
                  <a:pt x="5663" y="181"/>
                </a:lnTo>
                <a:lnTo>
                  <a:pt x="5679" y="200"/>
                </a:lnTo>
                <a:lnTo>
                  <a:pt x="5692" y="220"/>
                </a:lnTo>
                <a:lnTo>
                  <a:pt x="5705" y="240"/>
                </a:lnTo>
                <a:lnTo>
                  <a:pt x="5718" y="261"/>
                </a:lnTo>
                <a:lnTo>
                  <a:pt x="5729" y="283"/>
                </a:lnTo>
                <a:lnTo>
                  <a:pt x="5739" y="305"/>
                </a:lnTo>
                <a:lnTo>
                  <a:pt x="5748" y="327"/>
                </a:lnTo>
                <a:lnTo>
                  <a:pt x="5755" y="351"/>
                </a:lnTo>
                <a:lnTo>
                  <a:pt x="5762" y="374"/>
                </a:lnTo>
                <a:lnTo>
                  <a:pt x="5768" y="399"/>
                </a:lnTo>
                <a:lnTo>
                  <a:pt x="5772" y="423"/>
                </a:lnTo>
                <a:lnTo>
                  <a:pt x="5775" y="448"/>
                </a:lnTo>
                <a:lnTo>
                  <a:pt x="5778" y="473"/>
                </a:lnTo>
                <a:lnTo>
                  <a:pt x="5778" y="499"/>
                </a:lnTo>
                <a:lnTo>
                  <a:pt x="5778" y="3517"/>
                </a:lnTo>
                <a:lnTo>
                  <a:pt x="5778" y="3543"/>
                </a:lnTo>
                <a:lnTo>
                  <a:pt x="5775" y="3568"/>
                </a:lnTo>
                <a:lnTo>
                  <a:pt x="5772" y="3593"/>
                </a:lnTo>
                <a:lnTo>
                  <a:pt x="5768" y="3617"/>
                </a:lnTo>
                <a:lnTo>
                  <a:pt x="5762" y="3642"/>
                </a:lnTo>
                <a:lnTo>
                  <a:pt x="5755" y="3665"/>
                </a:lnTo>
                <a:lnTo>
                  <a:pt x="5748" y="3689"/>
                </a:lnTo>
                <a:lnTo>
                  <a:pt x="5739" y="3711"/>
                </a:lnTo>
                <a:lnTo>
                  <a:pt x="5729" y="3733"/>
                </a:lnTo>
                <a:lnTo>
                  <a:pt x="5718" y="3754"/>
                </a:lnTo>
                <a:lnTo>
                  <a:pt x="5705" y="3776"/>
                </a:lnTo>
                <a:lnTo>
                  <a:pt x="5692" y="3796"/>
                </a:lnTo>
                <a:lnTo>
                  <a:pt x="5679" y="3816"/>
                </a:lnTo>
                <a:lnTo>
                  <a:pt x="5663" y="3835"/>
                </a:lnTo>
                <a:lnTo>
                  <a:pt x="5647" y="3853"/>
                </a:lnTo>
                <a:lnTo>
                  <a:pt x="5631" y="3870"/>
                </a:lnTo>
                <a:lnTo>
                  <a:pt x="5614" y="3887"/>
                </a:lnTo>
                <a:lnTo>
                  <a:pt x="5596" y="3903"/>
                </a:lnTo>
                <a:lnTo>
                  <a:pt x="5577" y="3917"/>
                </a:lnTo>
                <a:lnTo>
                  <a:pt x="5557" y="3932"/>
                </a:lnTo>
                <a:lnTo>
                  <a:pt x="5537" y="3944"/>
                </a:lnTo>
                <a:lnTo>
                  <a:pt x="5516" y="3956"/>
                </a:lnTo>
                <a:lnTo>
                  <a:pt x="5495" y="3967"/>
                </a:lnTo>
                <a:lnTo>
                  <a:pt x="5472" y="3977"/>
                </a:lnTo>
                <a:lnTo>
                  <a:pt x="5450" y="3986"/>
                </a:lnTo>
                <a:lnTo>
                  <a:pt x="5427" y="3994"/>
                </a:lnTo>
                <a:lnTo>
                  <a:pt x="5403" y="4001"/>
                </a:lnTo>
                <a:lnTo>
                  <a:pt x="5379" y="4006"/>
                </a:lnTo>
                <a:lnTo>
                  <a:pt x="5354" y="4011"/>
                </a:lnTo>
                <a:lnTo>
                  <a:pt x="5328" y="4014"/>
                </a:lnTo>
                <a:lnTo>
                  <a:pt x="5304" y="4016"/>
                </a:lnTo>
                <a:lnTo>
                  <a:pt x="5278" y="4016"/>
                </a:lnTo>
                <a:lnTo>
                  <a:pt x="500" y="4016"/>
                </a:lnTo>
                <a:lnTo>
                  <a:pt x="475" y="4016"/>
                </a:lnTo>
                <a:lnTo>
                  <a:pt x="449" y="4014"/>
                </a:lnTo>
                <a:lnTo>
                  <a:pt x="425" y="4011"/>
                </a:lnTo>
                <a:lnTo>
                  <a:pt x="400" y="4006"/>
                </a:lnTo>
                <a:lnTo>
                  <a:pt x="376" y="4001"/>
                </a:lnTo>
                <a:lnTo>
                  <a:pt x="352" y="3994"/>
                </a:lnTo>
                <a:lnTo>
                  <a:pt x="329" y="3986"/>
                </a:lnTo>
                <a:lnTo>
                  <a:pt x="305" y="3977"/>
                </a:lnTo>
                <a:lnTo>
                  <a:pt x="284" y="3967"/>
                </a:lnTo>
                <a:lnTo>
                  <a:pt x="262" y="3956"/>
                </a:lnTo>
                <a:lnTo>
                  <a:pt x="242" y="3944"/>
                </a:lnTo>
                <a:lnTo>
                  <a:pt x="221" y="3932"/>
                </a:lnTo>
                <a:lnTo>
                  <a:pt x="202" y="3917"/>
                </a:lnTo>
                <a:lnTo>
                  <a:pt x="183" y="3903"/>
                </a:lnTo>
                <a:lnTo>
                  <a:pt x="165" y="3887"/>
                </a:lnTo>
                <a:lnTo>
                  <a:pt x="147" y="3870"/>
                </a:lnTo>
                <a:lnTo>
                  <a:pt x="130" y="3853"/>
                </a:lnTo>
                <a:lnTo>
                  <a:pt x="115" y="3835"/>
                </a:lnTo>
                <a:lnTo>
                  <a:pt x="100" y="3816"/>
                </a:lnTo>
                <a:lnTo>
                  <a:pt x="86" y="3796"/>
                </a:lnTo>
                <a:lnTo>
                  <a:pt x="72" y="3776"/>
                </a:lnTo>
                <a:lnTo>
                  <a:pt x="61" y="3754"/>
                </a:lnTo>
                <a:lnTo>
                  <a:pt x="50" y="3733"/>
                </a:lnTo>
                <a:lnTo>
                  <a:pt x="40" y="3711"/>
                </a:lnTo>
                <a:lnTo>
                  <a:pt x="31" y="3689"/>
                </a:lnTo>
                <a:lnTo>
                  <a:pt x="22" y="3665"/>
                </a:lnTo>
                <a:lnTo>
                  <a:pt x="16" y="3642"/>
                </a:lnTo>
                <a:lnTo>
                  <a:pt x="10" y="3617"/>
                </a:lnTo>
                <a:lnTo>
                  <a:pt x="6" y="3593"/>
                </a:lnTo>
                <a:lnTo>
                  <a:pt x="3" y="3568"/>
                </a:lnTo>
                <a:lnTo>
                  <a:pt x="1" y="3543"/>
                </a:lnTo>
                <a:lnTo>
                  <a:pt x="0" y="3517"/>
                </a:lnTo>
                <a:lnTo>
                  <a:pt x="0" y="499"/>
                </a:lnTo>
                <a:lnTo>
                  <a:pt x="1" y="473"/>
                </a:lnTo>
                <a:lnTo>
                  <a:pt x="3" y="448"/>
                </a:lnTo>
                <a:lnTo>
                  <a:pt x="6" y="423"/>
                </a:lnTo>
                <a:lnTo>
                  <a:pt x="10" y="399"/>
                </a:lnTo>
                <a:lnTo>
                  <a:pt x="16" y="374"/>
                </a:lnTo>
                <a:lnTo>
                  <a:pt x="22" y="351"/>
                </a:lnTo>
                <a:lnTo>
                  <a:pt x="31" y="327"/>
                </a:lnTo>
                <a:lnTo>
                  <a:pt x="40" y="305"/>
                </a:lnTo>
                <a:lnTo>
                  <a:pt x="50" y="283"/>
                </a:lnTo>
                <a:lnTo>
                  <a:pt x="61" y="261"/>
                </a:lnTo>
                <a:lnTo>
                  <a:pt x="72" y="240"/>
                </a:lnTo>
                <a:lnTo>
                  <a:pt x="86" y="220"/>
                </a:lnTo>
                <a:lnTo>
                  <a:pt x="100" y="200"/>
                </a:lnTo>
                <a:lnTo>
                  <a:pt x="115" y="181"/>
                </a:lnTo>
                <a:lnTo>
                  <a:pt x="130" y="163"/>
                </a:lnTo>
                <a:lnTo>
                  <a:pt x="147" y="146"/>
                </a:lnTo>
                <a:lnTo>
                  <a:pt x="165" y="130"/>
                </a:lnTo>
                <a:lnTo>
                  <a:pt x="183" y="113"/>
                </a:lnTo>
                <a:lnTo>
                  <a:pt x="202" y="99"/>
                </a:lnTo>
                <a:lnTo>
                  <a:pt x="221" y="85"/>
                </a:lnTo>
                <a:lnTo>
                  <a:pt x="242" y="72"/>
                </a:lnTo>
                <a:lnTo>
                  <a:pt x="262" y="60"/>
                </a:lnTo>
                <a:lnTo>
                  <a:pt x="284" y="49"/>
                </a:lnTo>
                <a:lnTo>
                  <a:pt x="305" y="39"/>
                </a:lnTo>
                <a:lnTo>
                  <a:pt x="329" y="30"/>
                </a:lnTo>
                <a:lnTo>
                  <a:pt x="352" y="22"/>
                </a:lnTo>
                <a:lnTo>
                  <a:pt x="376" y="15"/>
                </a:lnTo>
                <a:lnTo>
                  <a:pt x="400" y="10"/>
                </a:lnTo>
                <a:lnTo>
                  <a:pt x="425" y="5"/>
                </a:lnTo>
                <a:lnTo>
                  <a:pt x="449" y="2"/>
                </a:lnTo>
                <a:lnTo>
                  <a:pt x="475" y="0"/>
                </a:lnTo>
                <a:lnTo>
                  <a:pt x="500" y="0"/>
                </a:lnTo>
                <a:close/>
                <a:moveTo>
                  <a:pt x="1420" y="5121"/>
                </a:moveTo>
                <a:lnTo>
                  <a:pt x="1420" y="5121"/>
                </a:lnTo>
                <a:lnTo>
                  <a:pt x="1541" y="5100"/>
                </a:lnTo>
                <a:lnTo>
                  <a:pt x="1661" y="5080"/>
                </a:lnTo>
                <a:lnTo>
                  <a:pt x="1781" y="5061"/>
                </a:lnTo>
                <a:lnTo>
                  <a:pt x="1902" y="5045"/>
                </a:lnTo>
                <a:lnTo>
                  <a:pt x="2022" y="5031"/>
                </a:lnTo>
                <a:lnTo>
                  <a:pt x="2144" y="5018"/>
                </a:lnTo>
                <a:lnTo>
                  <a:pt x="2264" y="5007"/>
                </a:lnTo>
                <a:lnTo>
                  <a:pt x="2384" y="4998"/>
                </a:lnTo>
                <a:lnTo>
                  <a:pt x="2384" y="4304"/>
                </a:lnTo>
                <a:lnTo>
                  <a:pt x="3534" y="4304"/>
                </a:lnTo>
                <a:lnTo>
                  <a:pt x="3534" y="5004"/>
                </a:lnTo>
                <a:lnTo>
                  <a:pt x="3650" y="5014"/>
                </a:lnTo>
                <a:lnTo>
                  <a:pt x="3766" y="5025"/>
                </a:lnTo>
                <a:lnTo>
                  <a:pt x="3880" y="5037"/>
                </a:lnTo>
                <a:lnTo>
                  <a:pt x="3996" y="5051"/>
                </a:lnTo>
                <a:lnTo>
                  <a:pt x="4112" y="5066"/>
                </a:lnTo>
                <a:lnTo>
                  <a:pt x="4227" y="5083"/>
                </a:lnTo>
                <a:lnTo>
                  <a:pt x="4343" y="5102"/>
                </a:lnTo>
                <a:lnTo>
                  <a:pt x="4459" y="5121"/>
                </a:lnTo>
                <a:lnTo>
                  <a:pt x="4459" y="5471"/>
                </a:lnTo>
                <a:lnTo>
                  <a:pt x="1420" y="5471"/>
                </a:lnTo>
                <a:lnTo>
                  <a:pt x="1420" y="5121"/>
                </a:lnTo>
                <a:close/>
                <a:moveTo>
                  <a:pt x="443" y="467"/>
                </a:moveTo>
                <a:lnTo>
                  <a:pt x="443" y="3125"/>
                </a:lnTo>
                <a:lnTo>
                  <a:pt x="5316" y="3125"/>
                </a:lnTo>
                <a:lnTo>
                  <a:pt x="5316" y="467"/>
                </a:lnTo>
                <a:lnTo>
                  <a:pt x="443" y="467"/>
                </a:lnTo>
                <a:close/>
                <a:moveTo>
                  <a:pt x="4821" y="3359"/>
                </a:moveTo>
                <a:lnTo>
                  <a:pt x="4821" y="3359"/>
                </a:lnTo>
                <a:lnTo>
                  <a:pt x="4800" y="3360"/>
                </a:lnTo>
                <a:lnTo>
                  <a:pt x="4779" y="3363"/>
                </a:lnTo>
                <a:lnTo>
                  <a:pt x="4759" y="3369"/>
                </a:lnTo>
                <a:lnTo>
                  <a:pt x="4740" y="3376"/>
                </a:lnTo>
                <a:lnTo>
                  <a:pt x="4722" y="3384"/>
                </a:lnTo>
                <a:lnTo>
                  <a:pt x="4705" y="3394"/>
                </a:lnTo>
                <a:lnTo>
                  <a:pt x="4689" y="3407"/>
                </a:lnTo>
                <a:lnTo>
                  <a:pt x="4674" y="3420"/>
                </a:lnTo>
                <a:lnTo>
                  <a:pt x="4661" y="3435"/>
                </a:lnTo>
                <a:lnTo>
                  <a:pt x="4648" y="3450"/>
                </a:lnTo>
                <a:lnTo>
                  <a:pt x="4638" y="3468"/>
                </a:lnTo>
                <a:lnTo>
                  <a:pt x="4630" y="3486"/>
                </a:lnTo>
                <a:lnTo>
                  <a:pt x="4623" y="3505"/>
                </a:lnTo>
                <a:lnTo>
                  <a:pt x="4617" y="3525"/>
                </a:lnTo>
                <a:lnTo>
                  <a:pt x="4614" y="3545"/>
                </a:lnTo>
                <a:lnTo>
                  <a:pt x="4613" y="3566"/>
                </a:lnTo>
                <a:lnTo>
                  <a:pt x="4614" y="3587"/>
                </a:lnTo>
                <a:lnTo>
                  <a:pt x="4617" y="3608"/>
                </a:lnTo>
                <a:lnTo>
                  <a:pt x="4623" y="3629"/>
                </a:lnTo>
                <a:lnTo>
                  <a:pt x="4630" y="3647"/>
                </a:lnTo>
                <a:lnTo>
                  <a:pt x="4638" y="3665"/>
                </a:lnTo>
                <a:lnTo>
                  <a:pt x="4648" y="3682"/>
                </a:lnTo>
                <a:lnTo>
                  <a:pt x="4661" y="3699"/>
                </a:lnTo>
                <a:lnTo>
                  <a:pt x="4674" y="3713"/>
                </a:lnTo>
                <a:lnTo>
                  <a:pt x="4689" y="3727"/>
                </a:lnTo>
                <a:lnTo>
                  <a:pt x="4705" y="3739"/>
                </a:lnTo>
                <a:lnTo>
                  <a:pt x="4722" y="3749"/>
                </a:lnTo>
                <a:lnTo>
                  <a:pt x="4740" y="3758"/>
                </a:lnTo>
                <a:lnTo>
                  <a:pt x="4759" y="3765"/>
                </a:lnTo>
                <a:lnTo>
                  <a:pt x="4779" y="3770"/>
                </a:lnTo>
                <a:lnTo>
                  <a:pt x="4800" y="3772"/>
                </a:lnTo>
                <a:lnTo>
                  <a:pt x="4821" y="3773"/>
                </a:lnTo>
                <a:lnTo>
                  <a:pt x="4842" y="3772"/>
                </a:lnTo>
                <a:lnTo>
                  <a:pt x="4863" y="3770"/>
                </a:lnTo>
                <a:lnTo>
                  <a:pt x="4883" y="3765"/>
                </a:lnTo>
                <a:lnTo>
                  <a:pt x="4902" y="3758"/>
                </a:lnTo>
                <a:lnTo>
                  <a:pt x="4919" y="3749"/>
                </a:lnTo>
                <a:lnTo>
                  <a:pt x="4937" y="3739"/>
                </a:lnTo>
                <a:lnTo>
                  <a:pt x="4953" y="3727"/>
                </a:lnTo>
                <a:lnTo>
                  <a:pt x="4967" y="3713"/>
                </a:lnTo>
                <a:lnTo>
                  <a:pt x="4981" y="3699"/>
                </a:lnTo>
                <a:lnTo>
                  <a:pt x="4993" y="3682"/>
                </a:lnTo>
                <a:lnTo>
                  <a:pt x="5003" y="3665"/>
                </a:lnTo>
                <a:lnTo>
                  <a:pt x="5012" y="3647"/>
                </a:lnTo>
                <a:lnTo>
                  <a:pt x="5019" y="3629"/>
                </a:lnTo>
                <a:lnTo>
                  <a:pt x="5024" y="3608"/>
                </a:lnTo>
                <a:lnTo>
                  <a:pt x="5027" y="3587"/>
                </a:lnTo>
                <a:lnTo>
                  <a:pt x="5029" y="3566"/>
                </a:lnTo>
                <a:lnTo>
                  <a:pt x="5027" y="3545"/>
                </a:lnTo>
                <a:lnTo>
                  <a:pt x="5024" y="3525"/>
                </a:lnTo>
                <a:lnTo>
                  <a:pt x="5019" y="3505"/>
                </a:lnTo>
                <a:lnTo>
                  <a:pt x="5012" y="3486"/>
                </a:lnTo>
                <a:lnTo>
                  <a:pt x="5003" y="3468"/>
                </a:lnTo>
                <a:lnTo>
                  <a:pt x="4993" y="3450"/>
                </a:lnTo>
                <a:lnTo>
                  <a:pt x="4981" y="3435"/>
                </a:lnTo>
                <a:lnTo>
                  <a:pt x="4967" y="3420"/>
                </a:lnTo>
                <a:lnTo>
                  <a:pt x="4953" y="3407"/>
                </a:lnTo>
                <a:lnTo>
                  <a:pt x="4937" y="3394"/>
                </a:lnTo>
                <a:lnTo>
                  <a:pt x="4919" y="3384"/>
                </a:lnTo>
                <a:lnTo>
                  <a:pt x="4902" y="3376"/>
                </a:lnTo>
                <a:lnTo>
                  <a:pt x="4883" y="3369"/>
                </a:lnTo>
                <a:lnTo>
                  <a:pt x="4863" y="3363"/>
                </a:lnTo>
                <a:lnTo>
                  <a:pt x="4842" y="3360"/>
                </a:lnTo>
                <a:lnTo>
                  <a:pt x="4821" y="33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816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8" name="Shape"/>
          <p:cNvSpPr/>
          <p:nvPr/>
        </p:nvSpPr>
        <p:spPr bwMode="auto">
          <a:xfrm>
            <a:off x="5907850" y="5635401"/>
            <a:ext cx="367433" cy="290884"/>
          </a:xfrm>
          <a:custGeom>
            <a:avLst/>
            <a:gdLst>
              <a:gd name="T0" fmla="*/ 170180704 w 5409"/>
              <a:gd name="T1" fmla="*/ 292095944 h 4286"/>
              <a:gd name="T2" fmla="*/ 177250935 w 5409"/>
              <a:gd name="T3" fmla="*/ 508999929 h 4286"/>
              <a:gd name="T4" fmla="*/ 162490266 w 5409"/>
              <a:gd name="T5" fmla="*/ 528943703 h 4286"/>
              <a:gd name="T6" fmla="*/ 108161314 w 5409"/>
              <a:gd name="T7" fmla="*/ 527828971 h 4286"/>
              <a:gd name="T8" fmla="*/ 95385593 w 5409"/>
              <a:gd name="T9" fmla="*/ 506646254 h 4286"/>
              <a:gd name="T10" fmla="*/ 104068153 w 5409"/>
              <a:gd name="T11" fmla="*/ 290485424 h 4286"/>
              <a:gd name="T12" fmla="*/ 214710300 w 5409"/>
              <a:gd name="T13" fmla="*/ 106779895 h 4286"/>
              <a:gd name="T14" fmla="*/ 299800652 w 5409"/>
              <a:gd name="T15" fmla="*/ 83738940 h 4286"/>
              <a:gd name="T16" fmla="*/ 380921814 w 5409"/>
              <a:gd name="T17" fmla="*/ 86588050 h 4286"/>
              <a:gd name="T18" fmla="*/ 457825491 w 5409"/>
              <a:gd name="T19" fmla="*/ 111858469 h 4286"/>
              <a:gd name="T20" fmla="*/ 485113938 w 5409"/>
              <a:gd name="T21" fmla="*/ 115327227 h 4286"/>
              <a:gd name="T22" fmla="*/ 519472615 w 5409"/>
              <a:gd name="T23" fmla="*/ 128457696 h 4286"/>
              <a:gd name="T24" fmla="*/ 561893644 w 5409"/>
              <a:gd name="T25" fmla="*/ 176273281 h 4286"/>
              <a:gd name="T26" fmla="*/ 591042715 w 5409"/>
              <a:gd name="T27" fmla="*/ 236971618 h 4286"/>
              <a:gd name="T28" fmla="*/ 603198580 w 5409"/>
              <a:gd name="T29" fmla="*/ 277850391 h 4286"/>
              <a:gd name="T30" fmla="*/ 622920560 w 5409"/>
              <a:gd name="T31" fmla="*/ 285158780 h 4286"/>
              <a:gd name="T32" fmla="*/ 638053142 w 5409"/>
              <a:gd name="T33" fmla="*/ 273266902 h 4286"/>
              <a:gd name="T34" fmla="*/ 632223328 w 5409"/>
              <a:gd name="T35" fmla="*/ 230901819 h 4286"/>
              <a:gd name="T36" fmla="*/ 599229390 w 5409"/>
              <a:gd name="T37" fmla="*/ 157816168 h 4286"/>
              <a:gd name="T38" fmla="*/ 549986073 w 5409"/>
              <a:gd name="T39" fmla="*/ 100214308 h 4286"/>
              <a:gd name="T40" fmla="*/ 515999662 w 5409"/>
              <a:gd name="T41" fmla="*/ 64290954 h 4286"/>
              <a:gd name="T42" fmla="*/ 497517745 w 5409"/>
              <a:gd name="T43" fmla="*/ 39763690 h 4286"/>
              <a:gd name="T44" fmla="*/ 426319911 w 5409"/>
              <a:gd name="T45" fmla="*/ 12387315 h 4286"/>
              <a:gd name="T46" fmla="*/ 322003464 w 5409"/>
              <a:gd name="T47" fmla="*/ 0 h 4286"/>
              <a:gd name="T48" fmla="*/ 209004456 w 5409"/>
              <a:gd name="T49" fmla="*/ 20191493 h 4286"/>
              <a:gd name="T50" fmla="*/ 165715277 w 5409"/>
              <a:gd name="T51" fmla="*/ 39268253 h 4286"/>
              <a:gd name="T52" fmla="*/ 148846043 w 5409"/>
              <a:gd name="T53" fmla="*/ 64910249 h 4286"/>
              <a:gd name="T54" fmla="*/ 110270233 w 5409"/>
              <a:gd name="T55" fmla="*/ 103434996 h 4286"/>
              <a:gd name="T56" fmla="*/ 62391303 w 5409"/>
              <a:gd name="T57" fmla="*/ 164133684 h 4286"/>
              <a:gd name="T58" fmla="*/ 32125788 w 5409"/>
              <a:gd name="T59" fmla="*/ 241555107 h 4286"/>
              <a:gd name="T60" fmla="*/ 30141192 w 5409"/>
              <a:gd name="T61" fmla="*/ 279088982 h 4286"/>
              <a:gd name="T62" fmla="*/ 46762485 w 5409"/>
              <a:gd name="T63" fmla="*/ 289122975 h 4286"/>
              <a:gd name="T64" fmla="*/ 65368372 w 5409"/>
              <a:gd name="T65" fmla="*/ 279336700 h 4286"/>
              <a:gd name="T66" fmla="*/ 77399914 w 5409"/>
              <a:gd name="T67" fmla="*/ 232264621 h 4286"/>
              <a:gd name="T68" fmla="*/ 106920899 w 5409"/>
              <a:gd name="T69" fmla="*/ 170575060 h 4286"/>
              <a:gd name="T70" fmla="*/ 150086459 w 5409"/>
              <a:gd name="T71" fmla="*/ 122883334 h 4286"/>
              <a:gd name="T72" fmla="*/ 182708483 w 5409"/>
              <a:gd name="T73" fmla="*/ 113840566 h 4286"/>
              <a:gd name="T74" fmla="*/ 207516098 w 5409"/>
              <a:gd name="T75" fmla="*/ 110000583 h 4286"/>
              <a:gd name="T76" fmla="*/ 633215801 w 5409"/>
              <a:gd name="T77" fmla="*/ 506646254 h 4286"/>
              <a:gd name="T78" fmla="*/ 657031295 w 5409"/>
              <a:gd name="T79" fmla="*/ 491409829 h 4286"/>
              <a:gd name="T80" fmla="*/ 669930987 w 5409"/>
              <a:gd name="T81" fmla="*/ 466263269 h 4286"/>
              <a:gd name="T82" fmla="*/ 669186808 w 5409"/>
              <a:gd name="T83" fmla="*/ 345981328 h 4286"/>
              <a:gd name="T84" fmla="*/ 655294642 w 5409"/>
              <a:gd name="T85" fmla="*/ 321577923 h 4286"/>
              <a:gd name="T86" fmla="*/ 630610998 w 5409"/>
              <a:gd name="T87" fmla="*/ 307580088 h 4286"/>
              <a:gd name="T88" fmla="*/ 558544662 w 5409"/>
              <a:gd name="T89" fmla="*/ 286150005 h 4286"/>
              <a:gd name="T90" fmla="*/ 575165954 w 5409"/>
              <a:gd name="T91" fmla="*/ 304359400 h 4286"/>
              <a:gd name="T92" fmla="*/ 570204290 w 5409"/>
              <a:gd name="T93" fmla="*/ 522006891 h 4286"/>
              <a:gd name="T94" fmla="*/ 517860286 w 5409"/>
              <a:gd name="T95" fmla="*/ 530925800 h 4286"/>
              <a:gd name="T96" fmla="*/ 496525624 w 5409"/>
              <a:gd name="T97" fmla="*/ 518166908 h 4286"/>
              <a:gd name="T98" fmla="*/ 495533150 w 5409"/>
              <a:gd name="T99" fmla="*/ 299776263 h 4286"/>
              <a:gd name="T100" fmla="*/ 515379454 w 5409"/>
              <a:gd name="T101" fmla="*/ 285034921 h 4286"/>
              <a:gd name="T102" fmla="*/ 45522069 w 5409"/>
              <a:gd name="T103" fmla="*/ 508504492 h 4286"/>
              <a:gd name="T104" fmla="*/ 19598009 w 5409"/>
              <a:gd name="T105" fmla="*/ 496736473 h 4286"/>
              <a:gd name="T106" fmla="*/ 3348982 w 5409"/>
              <a:gd name="T107" fmla="*/ 473819729 h 4286"/>
              <a:gd name="T108" fmla="*/ 247942 w 5409"/>
              <a:gd name="T109" fmla="*/ 354033223 h 4286"/>
              <a:gd name="T110" fmla="*/ 10667155 w 5409"/>
              <a:gd name="T111" fmla="*/ 327400003 h 4286"/>
              <a:gd name="T112" fmla="*/ 32870319 w 5409"/>
              <a:gd name="T113" fmla="*/ 310057621 h 4286"/>
              <a:gd name="T114" fmla="*/ 50607704 w 5409"/>
              <a:gd name="T115" fmla="*/ 325046329 h 4286"/>
              <a:gd name="T116" fmla="*/ 23939465 w 5409"/>
              <a:gd name="T117" fmla="*/ 339292234 h 4286"/>
              <a:gd name="T118" fmla="*/ 34978885 w 5409"/>
              <a:gd name="T119" fmla="*/ 443098807 h 4286"/>
              <a:gd name="T120" fmla="*/ 40312463 w 5409"/>
              <a:gd name="T121" fmla="*/ 351927267 h 428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5409" h="4286">
                <a:moveTo>
                  <a:pt x="965" y="2300"/>
                </a:moveTo>
                <a:lnTo>
                  <a:pt x="1234" y="2300"/>
                </a:lnTo>
                <a:lnTo>
                  <a:pt x="1254" y="2301"/>
                </a:lnTo>
                <a:lnTo>
                  <a:pt x="1274" y="2305"/>
                </a:lnTo>
                <a:lnTo>
                  <a:pt x="1292" y="2310"/>
                </a:lnTo>
                <a:lnTo>
                  <a:pt x="1310" y="2316"/>
                </a:lnTo>
                <a:lnTo>
                  <a:pt x="1327" y="2325"/>
                </a:lnTo>
                <a:lnTo>
                  <a:pt x="1343" y="2335"/>
                </a:lnTo>
                <a:lnTo>
                  <a:pt x="1358" y="2345"/>
                </a:lnTo>
                <a:lnTo>
                  <a:pt x="1372" y="2358"/>
                </a:lnTo>
                <a:lnTo>
                  <a:pt x="1385" y="2372"/>
                </a:lnTo>
                <a:lnTo>
                  <a:pt x="1396" y="2387"/>
                </a:lnTo>
                <a:lnTo>
                  <a:pt x="1406" y="2403"/>
                </a:lnTo>
                <a:lnTo>
                  <a:pt x="1414" y="2420"/>
                </a:lnTo>
                <a:lnTo>
                  <a:pt x="1421" y="2439"/>
                </a:lnTo>
                <a:lnTo>
                  <a:pt x="1426" y="2457"/>
                </a:lnTo>
                <a:lnTo>
                  <a:pt x="1429" y="2477"/>
                </a:lnTo>
                <a:lnTo>
                  <a:pt x="1430" y="2496"/>
                </a:lnTo>
                <a:lnTo>
                  <a:pt x="1430" y="4090"/>
                </a:lnTo>
                <a:lnTo>
                  <a:pt x="1429" y="4109"/>
                </a:lnTo>
                <a:lnTo>
                  <a:pt x="1426" y="4128"/>
                </a:lnTo>
                <a:lnTo>
                  <a:pt x="1421" y="4147"/>
                </a:lnTo>
                <a:lnTo>
                  <a:pt x="1414" y="4166"/>
                </a:lnTo>
                <a:lnTo>
                  <a:pt x="1406" y="4183"/>
                </a:lnTo>
                <a:lnTo>
                  <a:pt x="1396" y="4199"/>
                </a:lnTo>
                <a:lnTo>
                  <a:pt x="1385" y="4214"/>
                </a:lnTo>
                <a:lnTo>
                  <a:pt x="1372" y="4228"/>
                </a:lnTo>
                <a:lnTo>
                  <a:pt x="1358" y="4241"/>
                </a:lnTo>
                <a:lnTo>
                  <a:pt x="1343" y="4251"/>
                </a:lnTo>
                <a:lnTo>
                  <a:pt x="1327" y="4261"/>
                </a:lnTo>
                <a:lnTo>
                  <a:pt x="1310" y="4270"/>
                </a:lnTo>
                <a:lnTo>
                  <a:pt x="1292" y="4276"/>
                </a:lnTo>
                <a:lnTo>
                  <a:pt x="1274" y="4281"/>
                </a:lnTo>
                <a:lnTo>
                  <a:pt x="1254" y="4285"/>
                </a:lnTo>
                <a:lnTo>
                  <a:pt x="1234" y="4286"/>
                </a:lnTo>
                <a:lnTo>
                  <a:pt x="965" y="4286"/>
                </a:lnTo>
                <a:lnTo>
                  <a:pt x="944" y="4285"/>
                </a:lnTo>
                <a:lnTo>
                  <a:pt x="925" y="4281"/>
                </a:lnTo>
                <a:lnTo>
                  <a:pt x="906" y="4276"/>
                </a:lnTo>
                <a:lnTo>
                  <a:pt x="888" y="4270"/>
                </a:lnTo>
                <a:lnTo>
                  <a:pt x="872" y="4261"/>
                </a:lnTo>
                <a:lnTo>
                  <a:pt x="854" y="4251"/>
                </a:lnTo>
                <a:lnTo>
                  <a:pt x="839" y="4241"/>
                </a:lnTo>
                <a:lnTo>
                  <a:pt x="825" y="4228"/>
                </a:lnTo>
                <a:lnTo>
                  <a:pt x="814" y="4214"/>
                </a:lnTo>
                <a:lnTo>
                  <a:pt x="802" y="4199"/>
                </a:lnTo>
                <a:lnTo>
                  <a:pt x="792" y="4183"/>
                </a:lnTo>
                <a:lnTo>
                  <a:pt x="784" y="4166"/>
                </a:lnTo>
                <a:lnTo>
                  <a:pt x="777" y="4147"/>
                </a:lnTo>
                <a:lnTo>
                  <a:pt x="773" y="4128"/>
                </a:lnTo>
                <a:lnTo>
                  <a:pt x="770" y="4109"/>
                </a:lnTo>
                <a:lnTo>
                  <a:pt x="769" y="4090"/>
                </a:lnTo>
                <a:lnTo>
                  <a:pt x="769" y="2496"/>
                </a:lnTo>
                <a:lnTo>
                  <a:pt x="770" y="2477"/>
                </a:lnTo>
                <a:lnTo>
                  <a:pt x="773" y="2457"/>
                </a:lnTo>
                <a:lnTo>
                  <a:pt x="777" y="2439"/>
                </a:lnTo>
                <a:lnTo>
                  <a:pt x="784" y="2420"/>
                </a:lnTo>
                <a:lnTo>
                  <a:pt x="792" y="2403"/>
                </a:lnTo>
                <a:lnTo>
                  <a:pt x="802" y="2387"/>
                </a:lnTo>
                <a:lnTo>
                  <a:pt x="814" y="2372"/>
                </a:lnTo>
                <a:lnTo>
                  <a:pt x="825" y="2358"/>
                </a:lnTo>
                <a:lnTo>
                  <a:pt x="839" y="2345"/>
                </a:lnTo>
                <a:lnTo>
                  <a:pt x="854" y="2335"/>
                </a:lnTo>
                <a:lnTo>
                  <a:pt x="872" y="2325"/>
                </a:lnTo>
                <a:lnTo>
                  <a:pt x="888" y="2316"/>
                </a:lnTo>
                <a:lnTo>
                  <a:pt x="906" y="2310"/>
                </a:lnTo>
                <a:lnTo>
                  <a:pt x="925" y="2305"/>
                </a:lnTo>
                <a:lnTo>
                  <a:pt x="944" y="2301"/>
                </a:lnTo>
                <a:lnTo>
                  <a:pt x="965" y="2300"/>
                </a:lnTo>
                <a:close/>
                <a:moveTo>
                  <a:pt x="1673" y="888"/>
                </a:moveTo>
                <a:lnTo>
                  <a:pt x="1673" y="888"/>
                </a:lnTo>
                <a:lnTo>
                  <a:pt x="1731" y="862"/>
                </a:lnTo>
                <a:lnTo>
                  <a:pt x="1790" y="835"/>
                </a:lnTo>
                <a:lnTo>
                  <a:pt x="1850" y="811"/>
                </a:lnTo>
                <a:lnTo>
                  <a:pt x="1911" y="789"/>
                </a:lnTo>
                <a:lnTo>
                  <a:pt x="1972" y="768"/>
                </a:lnTo>
                <a:lnTo>
                  <a:pt x="2035" y="749"/>
                </a:lnTo>
                <a:lnTo>
                  <a:pt x="2097" y="733"/>
                </a:lnTo>
                <a:lnTo>
                  <a:pt x="2160" y="718"/>
                </a:lnTo>
                <a:lnTo>
                  <a:pt x="2223" y="704"/>
                </a:lnTo>
                <a:lnTo>
                  <a:pt x="2288" y="693"/>
                </a:lnTo>
                <a:lnTo>
                  <a:pt x="2352" y="684"/>
                </a:lnTo>
                <a:lnTo>
                  <a:pt x="2417" y="676"/>
                </a:lnTo>
                <a:lnTo>
                  <a:pt x="2482" y="670"/>
                </a:lnTo>
                <a:lnTo>
                  <a:pt x="2547" y="665"/>
                </a:lnTo>
                <a:lnTo>
                  <a:pt x="2612" y="663"/>
                </a:lnTo>
                <a:lnTo>
                  <a:pt x="2678" y="663"/>
                </a:lnTo>
                <a:lnTo>
                  <a:pt x="2744" y="664"/>
                </a:lnTo>
                <a:lnTo>
                  <a:pt x="2810" y="668"/>
                </a:lnTo>
                <a:lnTo>
                  <a:pt x="2875" y="673"/>
                </a:lnTo>
                <a:lnTo>
                  <a:pt x="2940" y="679"/>
                </a:lnTo>
                <a:lnTo>
                  <a:pt x="3006" y="688"/>
                </a:lnTo>
                <a:lnTo>
                  <a:pt x="3071" y="699"/>
                </a:lnTo>
                <a:lnTo>
                  <a:pt x="3136" y="711"/>
                </a:lnTo>
                <a:lnTo>
                  <a:pt x="3200" y="725"/>
                </a:lnTo>
                <a:lnTo>
                  <a:pt x="3263" y="742"/>
                </a:lnTo>
                <a:lnTo>
                  <a:pt x="3326" y="759"/>
                </a:lnTo>
                <a:lnTo>
                  <a:pt x="3389" y="778"/>
                </a:lnTo>
                <a:lnTo>
                  <a:pt x="3451" y="799"/>
                </a:lnTo>
                <a:lnTo>
                  <a:pt x="3512" y="823"/>
                </a:lnTo>
                <a:lnTo>
                  <a:pt x="3573" y="848"/>
                </a:lnTo>
                <a:lnTo>
                  <a:pt x="3632" y="874"/>
                </a:lnTo>
                <a:lnTo>
                  <a:pt x="3691" y="903"/>
                </a:lnTo>
                <a:lnTo>
                  <a:pt x="3710" y="912"/>
                </a:lnTo>
                <a:lnTo>
                  <a:pt x="3729" y="921"/>
                </a:lnTo>
                <a:lnTo>
                  <a:pt x="3750" y="927"/>
                </a:lnTo>
                <a:lnTo>
                  <a:pt x="3770" y="931"/>
                </a:lnTo>
                <a:lnTo>
                  <a:pt x="3791" y="936"/>
                </a:lnTo>
                <a:lnTo>
                  <a:pt x="3811" y="938"/>
                </a:lnTo>
                <a:lnTo>
                  <a:pt x="3831" y="939"/>
                </a:lnTo>
                <a:lnTo>
                  <a:pt x="3852" y="939"/>
                </a:lnTo>
                <a:lnTo>
                  <a:pt x="3871" y="938"/>
                </a:lnTo>
                <a:lnTo>
                  <a:pt x="3891" y="936"/>
                </a:lnTo>
                <a:lnTo>
                  <a:pt x="3911" y="931"/>
                </a:lnTo>
                <a:lnTo>
                  <a:pt x="3931" y="927"/>
                </a:lnTo>
                <a:lnTo>
                  <a:pt x="3949" y="921"/>
                </a:lnTo>
                <a:lnTo>
                  <a:pt x="3968" y="913"/>
                </a:lnTo>
                <a:lnTo>
                  <a:pt x="3987" y="904"/>
                </a:lnTo>
                <a:lnTo>
                  <a:pt x="4005" y="896"/>
                </a:lnTo>
                <a:lnTo>
                  <a:pt x="4042" y="922"/>
                </a:lnTo>
                <a:lnTo>
                  <a:pt x="4080" y="949"/>
                </a:lnTo>
                <a:lnTo>
                  <a:pt x="4116" y="977"/>
                </a:lnTo>
                <a:lnTo>
                  <a:pt x="4153" y="1007"/>
                </a:lnTo>
                <a:lnTo>
                  <a:pt x="4188" y="1037"/>
                </a:lnTo>
                <a:lnTo>
                  <a:pt x="4224" y="1067"/>
                </a:lnTo>
                <a:lnTo>
                  <a:pt x="4258" y="1100"/>
                </a:lnTo>
                <a:lnTo>
                  <a:pt x="4291" y="1132"/>
                </a:lnTo>
                <a:lnTo>
                  <a:pt x="4323" y="1166"/>
                </a:lnTo>
                <a:lnTo>
                  <a:pt x="4355" y="1200"/>
                </a:lnTo>
                <a:lnTo>
                  <a:pt x="4387" y="1235"/>
                </a:lnTo>
                <a:lnTo>
                  <a:pt x="4418" y="1271"/>
                </a:lnTo>
                <a:lnTo>
                  <a:pt x="4447" y="1308"/>
                </a:lnTo>
                <a:lnTo>
                  <a:pt x="4476" y="1345"/>
                </a:lnTo>
                <a:lnTo>
                  <a:pt x="4503" y="1384"/>
                </a:lnTo>
                <a:lnTo>
                  <a:pt x="4530" y="1423"/>
                </a:lnTo>
                <a:lnTo>
                  <a:pt x="4557" y="1464"/>
                </a:lnTo>
                <a:lnTo>
                  <a:pt x="4582" y="1505"/>
                </a:lnTo>
                <a:lnTo>
                  <a:pt x="4606" y="1547"/>
                </a:lnTo>
                <a:lnTo>
                  <a:pt x="4630" y="1590"/>
                </a:lnTo>
                <a:lnTo>
                  <a:pt x="4652" y="1633"/>
                </a:lnTo>
                <a:lnTo>
                  <a:pt x="4674" y="1677"/>
                </a:lnTo>
                <a:lnTo>
                  <a:pt x="4694" y="1724"/>
                </a:lnTo>
                <a:lnTo>
                  <a:pt x="4714" y="1770"/>
                </a:lnTo>
                <a:lnTo>
                  <a:pt x="4732" y="1817"/>
                </a:lnTo>
                <a:lnTo>
                  <a:pt x="4749" y="1864"/>
                </a:lnTo>
                <a:lnTo>
                  <a:pt x="4765" y="1913"/>
                </a:lnTo>
                <a:lnTo>
                  <a:pt x="4780" y="1963"/>
                </a:lnTo>
                <a:lnTo>
                  <a:pt x="4794" y="2013"/>
                </a:lnTo>
                <a:lnTo>
                  <a:pt x="4807" y="2064"/>
                </a:lnTo>
                <a:lnTo>
                  <a:pt x="4819" y="2117"/>
                </a:lnTo>
                <a:lnTo>
                  <a:pt x="4828" y="2170"/>
                </a:lnTo>
                <a:lnTo>
                  <a:pt x="4832" y="2186"/>
                </a:lnTo>
                <a:lnTo>
                  <a:pt x="4838" y="2202"/>
                </a:lnTo>
                <a:lnTo>
                  <a:pt x="4845" y="2217"/>
                </a:lnTo>
                <a:lnTo>
                  <a:pt x="4853" y="2231"/>
                </a:lnTo>
                <a:lnTo>
                  <a:pt x="4863" y="2243"/>
                </a:lnTo>
                <a:lnTo>
                  <a:pt x="4873" y="2255"/>
                </a:lnTo>
                <a:lnTo>
                  <a:pt x="4885" y="2266"/>
                </a:lnTo>
                <a:lnTo>
                  <a:pt x="4898" y="2276"/>
                </a:lnTo>
                <a:lnTo>
                  <a:pt x="4911" y="2284"/>
                </a:lnTo>
                <a:lnTo>
                  <a:pt x="4926" y="2292"/>
                </a:lnTo>
                <a:lnTo>
                  <a:pt x="4941" y="2297"/>
                </a:lnTo>
                <a:lnTo>
                  <a:pt x="4956" y="2301"/>
                </a:lnTo>
                <a:lnTo>
                  <a:pt x="4972" y="2305"/>
                </a:lnTo>
                <a:lnTo>
                  <a:pt x="4989" y="2306"/>
                </a:lnTo>
                <a:lnTo>
                  <a:pt x="5005" y="2305"/>
                </a:lnTo>
                <a:lnTo>
                  <a:pt x="5022" y="2302"/>
                </a:lnTo>
                <a:lnTo>
                  <a:pt x="5038" y="2299"/>
                </a:lnTo>
                <a:lnTo>
                  <a:pt x="5054" y="2294"/>
                </a:lnTo>
                <a:lnTo>
                  <a:pt x="5069" y="2286"/>
                </a:lnTo>
                <a:lnTo>
                  <a:pt x="5083" y="2278"/>
                </a:lnTo>
                <a:lnTo>
                  <a:pt x="5096" y="2268"/>
                </a:lnTo>
                <a:lnTo>
                  <a:pt x="5108" y="2258"/>
                </a:lnTo>
                <a:lnTo>
                  <a:pt x="5119" y="2247"/>
                </a:lnTo>
                <a:lnTo>
                  <a:pt x="5128" y="2234"/>
                </a:lnTo>
                <a:lnTo>
                  <a:pt x="5137" y="2220"/>
                </a:lnTo>
                <a:lnTo>
                  <a:pt x="5144" y="2206"/>
                </a:lnTo>
                <a:lnTo>
                  <a:pt x="5150" y="2191"/>
                </a:lnTo>
                <a:lnTo>
                  <a:pt x="5154" y="2175"/>
                </a:lnTo>
                <a:lnTo>
                  <a:pt x="5157" y="2159"/>
                </a:lnTo>
                <a:lnTo>
                  <a:pt x="5158" y="2143"/>
                </a:lnTo>
                <a:lnTo>
                  <a:pt x="5157" y="2126"/>
                </a:lnTo>
                <a:lnTo>
                  <a:pt x="5155" y="2109"/>
                </a:lnTo>
                <a:lnTo>
                  <a:pt x="5143" y="2046"/>
                </a:lnTo>
                <a:lnTo>
                  <a:pt x="5129" y="1985"/>
                </a:lnTo>
                <a:lnTo>
                  <a:pt x="5114" y="1924"/>
                </a:lnTo>
                <a:lnTo>
                  <a:pt x="5097" y="1864"/>
                </a:lnTo>
                <a:lnTo>
                  <a:pt x="5079" y="1805"/>
                </a:lnTo>
                <a:lnTo>
                  <a:pt x="5060" y="1748"/>
                </a:lnTo>
                <a:lnTo>
                  <a:pt x="5039" y="1691"/>
                </a:lnTo>
                <a:lnTo>
                  <a:pt x="5018" y="1636"/>
                </a:lnTo>
                <a:lnTo>
                  <a:pt x="4994" y="1581"/>
                </a:lnTo>
                <a:lnTo>
                  <a:pt x="4971" y="1527"/>
                </a:lnTo>
                <a:lnTo>
                  <a:pt x="4945" y="1475"/>
                </a:lnTo>
                <a:lnTo>
                  <a:pt x="4918" y="1423"/>
                </a:lnTo>
                <a:lnTo>
                  <a:pt x="4890" y="1373"/>
                </a:lnTo>
                <a:lnTo>
                  <a:pt x="4861" y="1324"/>
                </a:lnTo>
                <a:lnTo>
                  <a:pt x="4831" y="1274"/>
                </a:lnTo>
                <a:lnTo>
                  <a:pt x="4800" y="1227"/>
                </a:lnTo>
                <a:lnTo>
                  <a:pt x="4767" y="1181"/>
                </a:lnTo>
                <a:lnTo>
                  <a:pt x="4734" y="1135"/>
                </a:lnTo>
                <a:lnTo>
                  <a:pt x="4700" y="1091"/>
                </a:lnTo>
                <a:lnTo>
                  <a:pt x="4665" y="1048"/>
                </a:lnTo>
                <a:lnTo>
                  <a:pt x="4629" y="1005"/>
                </a:lnTo>
                <a:lnTo>
                  <a:pt x="4591" y="965"/>
                </a:lnTo>
                <a:lnTo>
                  <a:pt x="4553" y="924"/>
                </a:lnTo>
                <a:lnTo>
                  <a:pt x="4514" y="884"/>
                </a:lnTo>
                <a:lnTo>
                  <a:pt x="4474" y="847"/>
                </a:lnTo>
                <a:lnTo>
                  <a:pt x="4434" y="809"/>
                </a:lnTo>
                <a:lnTo>
                  <a:pt x="4392" y="773"/>
                </a:lnTo>
                <a:lnTo>
                  <a:pt x="4350" y="738"/>
                </a:lnTo>
                <a:lnTo>
                  <a:pt x="4306" y="704"/>
                </a:lnTo>
                <a:lnTo>
                  <a:pt x="4262" y="671"/>
                </a:lnTo>
                <a:lnTo>
                  <a:pt x="4218" y="639"/>
                </a:lnTo>
                <a:lnTo>
                  <a:pt x="4172" y="608"/>
                </a:lnTo>
                <a:lnTo>
                  <a:pt x="4172" y="585"/>
                </a:lnTo>
                <a:lnTo>
                  <a:pt x="4170" y="562"/>
                </a:lnTo>
                <a:lnTo>
                  <a:pt x="4166" y="540"/>
                </a:lnTo>
                <a:lnTo>
                  <a:pt x="4160" y="519"/>
                </a:lnTo>
                <a:lnTo>
                  <a:pt x="4154" y="496"/>
                </a:lnTo>
                <a:lnTo>
                  <a:pt x="4145" y="476"/>
                </a:lnTo>
                <a:lnTo>
                  <a:pt x="4136" y="455"/>
                </a:lnTo>
                <a:lnTo>
                  <a:pt x="4125" y="435"/>
                </a:lnTo>
                <a:lnTo>
                  <a:pt x="4113" y="416"/>
                </a:lnTo>
                <a:lnTo>
                  <a:pt x="4099" y="397"/>
                </a:lnTo>
                <a:lnTo>
                  <a:pt x="4084" y="380"/>
                </a:lnTo>
                <a:lnTo>
                  <a:pt x="4068" y="364"/>
                </a:lnTo>
                <a:lnTo>
                  <a:pt x="4050" y="348"/>
                </a:lnTo>
                <a:lnTo>
                  <a:pt x="4032" y="334"/>
                </a:lnTo>
                <a:lnTo>
                  <a:pt x="4011" y="321"/>
                </a:lnTo>
                <a:lnTo>
                  <a:pt x="3990" y="309"/>
                </a:lnTo>
                <a:lnTo>
                  <a:pt x="3952" y="291"/>
                </a:lnTo>
                <a:lnTo>
                  <a:pt x="3914" y="273"/>
                </a:lnTo>
                <a:lnTo>
                  <a:pt x="3876" y="255"/>
                </a:lnTo>
                <a:lnTo>
                  <a:pt x="3838" y="238"/>
                </a:lnTo>
                <a:lnTo>
                  <a:pt x="3759" y="205"/>
                </a:lnTo>
                <a:lnTo>
                  <a:pt x="3680" y="175"/>
                </a:lnTo>
                <a:lnTo>
                  <a:pt x="3600" y="149"/>
                </a:lnTo>
                <a:lnTo>
                  <a:pt x="3519" y="123"/>
                </a:lnTo>
                <a:lnTo>
                  <a:pt x="3437" y="100"/>
                </a:lnTo>
                <a:lnTo>
                  <a:pt x="3355" y="79"/>
                </a:lnTo>
                <a:lnTo>
                  <a:pt x="3272" y="61"/>
                </a:lnTo>
                <a:lnTo>
                  <a:pt x="3188" y="46"/>
                </a:lnTo>
                <a:lnTo>
                  <a:pt x="3104" y="32"/>
                </a:lnTo>
                <a:lnTo>
                  <a:pt x="3020" y="21"/>
                </a:lnTo>
                <a:lnTo>
                  <a:pt x="2935" y="11"/>
                </a:lnTo>
                <a:lnTo>
                  <a:pt x="2850" y="5"/>
                </a:lnTo>
                <a:lnTo>
                  <a:pt x="2766" y="1"/>
                </a:lnTo>
                <a:lnTo>
                  <a:pt x="2681" y="0"/>
                </a:lnTo>
                <a:lnTo>
                  <a:pt x="2596" y="0"/>
                </a:lnTo>
                <a:lnTo>
                  <a:pt x="2511" y="3"/>
                </a:lnTo>
                <a:lnTo>
                  <a:pt x="2427" y="8"/>
                </a:lnTo>
                <a:lnTo>
                  <a:pt x="2342" y="16"/>
                </a:lnTo>
                <a:lnTo>
                  <a:pt x="2258" y="25"/>
                </a:lnTo>
                <a:lnTo>
                  <a:pt x="2174" y="38"/>
                </a:lnTo>
                <a:lnTo>
                  <a:pt x="2091" y="53"/>
                </a:lnTo>
                <a:lnTo>
                  <a:pt x="2009" y="70"/>
                </a:lnTo>
                <a:lnTo>
                  <a:pt x="1926" y="90"/>
                </a:lnTo>
                <a:lnTo>
                  <a:pt x="1845" y="111"/>
                </a:lnTo>
                <a:lnTo>
                  <a:pt x="1764" y="136"/>
                </a:lnTo>
                <a:lnTo>
                  <a:pt x="1685" y="163"/>
                </a:lnTo>
                <a:lnTo>
                  <a:pt x="1645" y="177"/>
                </a:lnTo>
                <a:lnTo>
                  <a:pt x="1607" y="192"/>
                </a:lnTo>
                <a:lnTo>
                  <a:pt x="1567" y="207"/>
                </a:lnTo>
                <a:lnTo>
                  <a:pt x="1529" y="223"/>
                </a:lnTo>
                <a:lnTo>
                  <a:pt x="1490" y="240"/>
                </a:lnTo>
                <a:lnTo>
                  <a:pt x="1453" y="257"/>
                </a:lnTo>
                <a:lnTo>
                  <a:pt x="1415" y="274"/>
                </a:lnTo>
                <a:lnTo>
                  <a:pt x="1377" y="292"/>
                </a:lnTo>
                <a:lnTo>
                  <a:pt x="1356" y="304"/>
                </a:lnTo>
                <a:lnTo>
                  <a:pt x="1336" y="317"/>
                </a:lnTo>
                <a:lnTo>
                  <a:pt x="1316" y="331"/>
                </a:lnTo>
                <a:lnTo>
                  <a:pt x="1298" y="347"/>
                </a:lnTo>
                <a:lnTo>
                  <a:pt x="1282" y="363"/>
                </a:lnTo>
                <a:lnTo>
                  <a:pt x="1267" y="380"/>
                </a:lnTo>
                <a:lnTo>
                  <a:pt x="1253" y="398"/>
                </a:lnTo>
                <a:lnTo>
                  <a:pt x="1240" y="418"/>
                </a:lnTo>
                <a:lnTo>
                  <a:pt x="1230" y="438"/>
                </a:lnTo>
                <a:lnTo>
                  <a:pt x="1220" y="458"/>
                </a:lnTo>
                <a:lnTo>
                  <a:pt x="1211" y="480"/>
                </a:lnTo>
                <a:lnTo>
                  <a:pt x="1205" y="501"/>
                </a:lnTo>
                <a:lnTo>
                  <a:pt x="1200" y="524"/>
                </a:lnTo>
                <a:lnTo>
                  <a:pt x="1195" y="546"/>
                </a:lnTo>
                <a:lnTo>
                  <a:pt x="1193" y="569"/>
                </a:lnTo>
                <a:lnTo>
                  <a:pt x="1192" y="591"/>
                </a:lnTo>
                <a:lnTo>
                  <a:pt x="1147" y="624"/>
                </a:lnTo>
                <a:lnTo>
                  <a:pt x="1102" y="656"/>
                </a:lnTo>
                <a:lnTo>
                  <a:pt x="1057" y="689"/>
                </a:lnTo>
                <a:lnTo>
                  <a:pt x="1014" y="724"/>
                </a:lnTo>
                <a:lnTo>
                  <a:pt x="971" y="760"/>
                </a:lnTo>
                <a:lnTo>
                  <a:pt x="929" y="796"/>
                </a:lnTo>
                <a:lnTo>
                  <a:pt x="889" y="835"/>
                </a:lnTo>
                <a:lnTo>
                  <a:pt x="849" y="873"/>
                </a:lnTo>
                <a:lnTo>
                  <a:pt x="809" y="913"/>
                </a:lnTo>
                <a:lnTo>
                  <a:pt x="771" y="955"/>
                </a:lnTo>
                <a:lnTo>
                  <a:pt x="734" y="997"/>
                </a:lnTo>
                <a:lnTo>
                  <a:pt x="698" y="1041"/>
                </a:lnTo>
                <a:lnTo>
                  <a:pt x="662" y="1085"/>
                </a:lnTo>
                <a:lnTo>
                  <a:pt x="628" y="1131"/>
                </a:lnTo>
                <a:lnTo>
                  <a:pt x="596" y="1178"/>
                </a:lnTo>
                <a:lnTo>
                  <a:pt x="564" y="1225"/>
                </a:lnTo>
                <a:lnTo>
                  <a:pt x="533" y="1274"/>
                </a:lnTo>
                <a:lnTo>
                  <a:pt x="503" y="1325"/>
                </a:lnTo>
                <a:lnTo>
                  <a:pt x="475" y="1376"/>
                </a:lnTo>
                <a:lnTo>
                  <a:pt x="447" y="1428"/>
                </a:lnTo>
                <a:lnTo>
                  <a:pt x="421" y="1481"/>
                </a:lnTo>
                <a:lnTo>
                  <a:pt x="397" y="1536"/>
                </a:lnTo>
                <a:lnTo>
                  <a:pt x="373" y="1592"/>
                </a:lnTo>
                <a:lnTo>
                  <a:pt x="351" y="1648"/>
                </a:lnTo>
                <a:lnTo>
                  <a:pt x="329" y="1706"/>
                </a:lnTo>
                <a:lnTo>
                  <a:pt x="310" y="1765"/>
                </a:lnTo>
                <a:lnTo>
                  <a:pt x="292" y="1825"/>
                </a:lnTo>
                <a:lnTo>
                  <a:pt x="274" y="1886"/>
                </a:lnTo>
                <a:lnTo>
                  <a:pt x="259" y="1950"/>
                </a:lnTo>
                <a:lnTo>
                  <a:pt x="245" y="2013"/>
                </a:lnTo>
                <a:lnTo>
                  <a:pt x="233" y="2077"/>
                </a:lnTo>
                <a:lnTo>
                  <a:pt x="222" y="2143"/>
                </a:lnTo>
                <a:lnTo>
                  <a:pt x="220" y="2160"/>
                </a:lnTo>
                <a:lnTo>
                  <a:pt x="220" y="2177"/>
                </a:lnTo>
                <a:lnTo>
                  <a:pt x="222" y="2193"/>
                </a:lnTo>
                <a:lnTo>
                  <a:pt x="225" y="2209"/>
                </a:lnTo>
                <a:lnTo>
                  <a:pt x="229" y="2224"/>
                </a:lnTo>
                <a:lnTo>
                  <a:pt x="236" y="2239"/>
                </a:lnTo>
                <a:lnTo>
                  <a:pt x="243" y="2253"/>
                </a:lnTo>
                <a:lnTo>
                  <a:pt x="252" y="2266"/>
                </a:lnTo>
                <a:lnTo>
                  <a:pt x="262" y="2279"/>
                </a:lnTo>
                <a:lnTo>
                  <a:pt x="273" y="2290"/>
                </a:lnTo>
                <a:lnTo>
                  <a:pt x="285" y="2300"/>
                </a:lnTo>
                <a:lnTo>
                  <a:pt x="299" y="2310"/>
                </a:lnTo>
                <a:lnTo>
                  <a:pt x="313" y="2317"/>
                </a:lnTo>
                <a:lnTo>
                  <a:pt x="328" y="2324"/>
                </a:lnTo>
                <a:lnTo>
                  <a:pt x="344" y="2329"/>
                </a:lnTo>
                <a:lnTo>
                  <a:pt x="360" y="2332"/>
                </a:lnTo>
                <a:lnTo>
                  <a:pt x="377" y="2334"/>
                </a:lnTo>
                <a:lnTo>
                  <a:pt x="394" y="2334"/>
                </a:lnTo>
                <a:lnTo>
                  <a:pt x="411" y="2332"/>
                </a:lnTo>
                <a:lnTo>
                  <a:pt x="427" y="2329"/>
                </a:lnTo>
                <a:lnTo>
                  <a:pt x="442" y="2325"/>
                </a:lnTo>
                <a:lnTo>
                  <a:pt x="457" y="2319"/>
                </a:lnTo>
                <a:lnTo>
                  <a:pt x="471" y="2311"/>
                </a:lnTo>
                <a:lnTo>
                  <a:pt x="483" y="2302"/>
                </a:lnTo>
                <a:lnTo>
                  <a:pt x="496" y="2292"/>
                </a:lnTo>
                <a:lnTo>
                  <a:pt x="508" y="2281"/>
                </a:lnTo>
                <a:lnTo>
                  <a:pt x="518" y="2269"/>
                </a:lnTo>
                <a:lnTo>
                  <a:pt x="527" y="2255"/>
                </a:lnTo>
                <a:lnTo>
                  <a:pt x="535" y="2241"/>
                </a:lnTo>
                <a:lnTo>
                  <a:pt x="541" y="2226"/>
                </a:lnTo>
                <a:lnTo>
                  <a:pt x="547" y="2210"/>
                </a:lnTo>
                <a:lnTo>
                  <a:pt x="550" y="2194"/>
                </a:lnTo>
                <a:lnTo>
                  <a:pt x="560" y="2138"/>
                </a:lnTo>
                <a:lnTo>
                  <a:pt x="569" y="2084"/>
                </a:lnTo>
                <a:lnTo>
                  <a:pt x="581" y="2030"/>
                </a:lnTo>
                <a:lnTo>
                  <a:pt x="594" y="1978"/>
                </a:lnTo>
                <a:lnTo>
                  <a:pt x="609" y="1926"/>
                </a:lnTo>
                <a:lnTo>
                  <a:pt x="624" y="1875"/>
                </a:lnTo>
                <a:lnTo>
                  <a:pt x="640" y="1825"/>
                </a:lnTo>
                <a:lnTo>
                  <a:pt x="657" y="1776"/>
                </a:lnTo>
                <a:lnTo>
                  <a:pt x="676" y="1728"/>
                </a:lnTo>
                <a:lnTo>
                  <a:pt x="696" y="1681"/>
                </a:lnTo>
                <a:lnTo>
                  <a:pt x="717" y="1635"/>
                </a:lnTo>
                <a:lnTo>
                  <a:pt x="739" y="1590"/>
                </a:lnTo>
                <a:lnTo>
                  <a:pt x="761" y="1546"/>
                </a:lnTo>
                <a:lnTo>
                  <a:pt x="785" y="1502"/>
                </a:lnTo>
                <a:lnTo>
                  <a:pt x="809" y="1460"/>
                </a:lnTo>
                <a:lnTo>
                  <a:pt x="835" y="1418"/>
                </a:lnTo>
                <a:lnTo>
                  <a:pt x="862" y="1377"/>
                </a:lnTo>
                <a:lnTo>
                  <a:pt x="890" y="1338"/>
                </a:lnTo>
                <a:lnTo>
                  <a:pt x="918" y="1299"/>
                </a:lnTo>
                <a:lnTo>
                  <a:pt x="948" y="1261"/>
                </a:lnTo>
                <a:lnTo>
                  <a:pt x="978" y="1224"/>
                </a:lnTo>
                <a:lnTo>
                  <a:pt x="1009" y="1189"/>
                </a:lnTo>
                <a:lnTo>
                  <a:pt x="1041" y="1153"/>
                </a:lnTo>
                <a:lnTo>
                  <a:pt x="1073" y="1119"/>
                </a:lnTo>
                <a:lnTo>
                  <a:pt x="1106" y="1086"/>
                </a:lnTo>
                <a:lnTo>
                  <a:pt x="1141" y="1053"/>
                </a:lnTo>
                <a:lnTo>
                  <a:pt x="1175" y="1022"/>
                </a:lnTo>
                <a:lnTo>
                  <a:pt x="1210" y="992"/>
                </a:lnTo>
                <a:lnTo>
                  <a:pt x="1247" y="962"/>
                </a:lnTo>
                <a:lnTo>
                  <a:pt x="1284" y="934"/>
                </a:lnTo>
                <a:lnTo>
                  <a:pt x="1322" y="907"/>
                </a:lnTo>
                <a:lnTo>
                  <a:pt x="1359" y="880"/>
                </a:lnTo>
                <a:lnTo>
                  <a:pt x="1377" y="889"/>
                </a:lnTo>
                <a:lnTo>
                  <a:pt x="1396" y="897"/>
                </a:lnTo>
                <a:lnTo>
                  <a:pt x="1414" y="904"/>
                </a:lnTo>
                <a:lnTo>
                  <a:pt x="1433" y="911"/>
                </a:lnTo>
                <a:lnTo>
                  <a:pt x="1453" y="916"/>
                </a:lnTo>
                <a:lnTo>
                  <a:pt x="1473" y="919"/>
                </a:lnTo>
                <a:lnTo>
                  <a:pt x="1492" y="922"/>
                </a:lnTo>
                <a:lnTo>
                  <a:pt x="1513" y="924"/>
                </a:lnTo>
                <a:lnTo>
                  <a:pt x="1533" y="924"/>
                </a:lnTo>
                <a:lnTo>
                  <a:pt x="1553" y="923"/>
                </a:lnTo>
                <a:lnTo>
                  <a:pt x="1574" y="921"/>
                </a:lnTo>
                <a:lnTo>
                  <a:pt x="1594" y="916"/>
                </a:lnTo>
                <a:lnTo>
                  <a:pt x="1614" y="912"/>
                </a:lnTo>
                <a:lnTo>
                  <a:pt x="1635" y="906"/>
                </a:lnTo>
                <a:lnTo>
                  <a:pt x="1654" y="898"/>
                </a:lnTo>
                <a:lnTo>
                  <a:pt x="1673" y="888"/>
                </a:lnTo>
                <a:close/>
                <a:moveTo>
                  <a:pt x="4977" y="2469"/>
                </a:moveTo>
                <a:lnTo>
                  <a:pt x="4786" y="2469"/>
                </a:lnTo>
                <a:lnTo>
                  <a:pt x="4786" y="4109"/>
                </a:lnTo>
                <a:lnTo>
                  <a:pt x="4977" y="4109"/>
                </a:lnTo>
                <a:lnTo>
                  <a:pt x="4999" y="4109"/>
                </a:lnTo>
                <a:lnTo>
                  <a:pt x="5021" y="4107"/>
                </a:lnTo>
                <a:lnTo>
                  <a:pt x="5043" y="4105"/>
                </a:lnTo>
                <a:lnTo>
                  <a:pt x="5064" y="4100"/>
                </a:lnTo>
                <a:lnTo>
                  <a:pt x="5084" y="4095"/>
                </a:lnTo>
                <a:lnTo>
                  <a:pt x="5105" y="4090"/>
                </a:lnTo>
                <a:lnTo>
                  <a:pt x="5125" y="4083"/>
                </a:lnTo>
                <a:lnTo>
                  <a:pt x="5144" y="4075"/>
                </a:lnTo>
                <a:lnTo>
                  <a:pt x="5164" y="4066"/>
                </a:lnTo>
                <a:lnTo>
                  <a:pt x="5183" y="4056"/>
                </a:lnTo>
                <a:lnTo>
                  <a:pt x="5200" y="4047"/>
                </a:lnTo>
                <a:lnTo>
                  <a:pt x="5218" y="4035"/>
                </a:lnTo>
                <a:lnTo>
                  <a:pt x="5236" y="4023"/>
                </a:lnTo>
                <a:lnTo>
                  <a:pt x="5252" y="4010"/>
                </a:lnTo>
                <a:lnTo>
                  <a:pt x="5268" y="3996"/>
                </a:lnTo>
                <a:lnTo>
                  <a:pt x="5283" y="3982"/>
                </a:lnTo>
                <a:lnTo>
                  <a:pt x="5297" y="3967"/>
                </a:lnTo>
                <a:lnTo>
                  <a:pt x="5311" y="3951"/>
                </a:lnTo>
                <a:lnTo>
                  <a:pt x="5323" y="3935"/>
                </a:lnTo>
                <a:lnTo>
                  <a:pt x="5335" y="3918"/>
                </a:lnTo>
                <a:lnTo>
                  <a:pt x="5346" y="3901"/>
                </a:lnTo>
                <a:lnTo>
                  <a:pt x="5357" y="3883"/>
                </a:lnTo>
                <a:lnTo>
                  <a:pt x="5366" y="3863"/>
                </a:lnTo>
                <a:lnTo>
                  <a:pt x="5375" y="3845"/>
                </a:lnTo>
                <a:lnTo>
                  <a:pt x="5382" y="3825"/>
                </a:lnTo>
                <a:lnTo>
                  <a:pt x="5390" y="3805"/>
                </a:lnTo>
                <a:lnTo>
                  <a:pt x="5395" y="3784"/>
                </a:lnTo>
                <a:lnTo>
                  <a:pt x="5401" y="3764"/>
                </a:lnTo>
                <a:lnTo>
                  <a:pt x="5404" y="3742"/>
                </a:lnTo>
                <a:lnTo>
                  <a:pt x="5407" y="3721"/>
                </a:lnTo>
                <a:lnTo>
                  <a:pt x="5408" y="3699"/>
                </a:lnTo>
                <a:lnTo>
                  <a:pt x="5409" y="3677"/>
                </a:lnTo>
                <a:lnTo>
                  <a:pt x="5409" y="2902"/>
                </a:lnTo>
                <a:lnTo>
                  <a:pt x="5408" y="2879"/>
                </a:lnTo>
                <a:lnTo>
                  <a:pt x="5407" y="2858"/>
                </a:lnTo>
                <a:lnTo>
                  <a:pt x="5404" y="2836"/>
                </a:lnTo>
                <a:lnTo>
                  <a:pt x="5401" y="2815"/>
                </a:lnTo>
                <a:lnTo>
                  <a:pt x="5395" y="2793"/>
                </a:lnTo>
                <a:lnTo>
                  <a:pt x="5390" y="2773"/>
                </a:lnTo>
                <a:lnTo>
                  <a:pt x="5382" y="2754"/>
                </a:lnTo>
                <a:lnTo>
                  <a:pt x="5375" y="2733"/>
                </a:lnTo>
                <a:lnTo>
                  <a:pt x="5366" y="2714"/>
                </a:lnTo>
                <a:lnTo>
                  <a:pt x="5357" y="2696"/>
                </a:lnTo>
                <a:lnTo>
                  <a:pt x="5346" y="2678"/>
                </a:lnTo>
                <a:lnTo>
                  <a:pt x="5335" y="2661"/>
                </a:lnTo>
                <a:lnTo>
                  <a:pt x="5323" y="2643"/>
                </a:lnTo>
                <a:lnTo>
                  <a:pt x="5311" y="2627"/>
                </a:lnTo>
                <a:lnTo>
                  <a:pt x="5297" y="2611"/>
                </a:lnTo>
                <a:lnTo>
                  <a:pt x="5283" y="2596"/>
                </a:lnTo>
                <a:lnTo>
                  <a:pt x="5268" y="2582"/>
                </a:lnTo>
                <a:lnTo>
                  <a:pt x="5252" y="2568"/>
                </a:lnTo>
                <a:lnTo>
                  <a:pt x="5236" y="2555"/>
                </a:lnTo>
                <a:lnTo>
                  <a:pt x="5218" y="2544"/>
                </a:lnTo>
                <a:lnTo>
                  <a:pt x="5200" y="2532"/>
                </a:lnTo>
                <a:lnTo>
                  <a:pt x="5183" y="2521"/>
                </a:lnTo>
                <a:lnTo>
                  <a:pt x="5164" y="2511"/>
                </a:lnTo>
                <a:lnTo>
                  <a:pt x="5144" y="2503"/>
                </a:lnTo>
                <a:lnTo>
                  <a:pt x="5125" y="2495"/>
                </a:lnTo>
                <a:lnTo>
                  <a:pt x="5105" y="2489"/>
                </a:lnTo>
                <a:lnTo>
                  <a:pt x="5084" y="2483"/>
                </a:lnTo>
                <a:lnTo>
                  <a:pt x="5064" y="2478"/>
                </a:lnTo>
                <a:lnTo>
                  <a:pt x="5043" y="2474"/>
                </a:lnTo>
                <a:lnTo>
                  <a:pt x="5021" y="2472"/>
                </a:lnTo>
                <a:lnTo>
                  <a:pt x="4999" y="2470"/>
                </a:lnTo>
                <a:lnTo>
                  <a:pt x="4977" y="2469"/>
                </a:lnTo>
                <a:close/>
                <a:moveTo>
                  <a:pt x="4446" y="2300"/>
                </a:moveTo>
                <a:lnTo>
                  <a:pt x="4446" y="2300"/>
                </a:lnTo>
                <a:lnTo>
                  <a:pt x="4465" y="2301"/>
                </a:lnTo>
                <a:lnTo>
                  <a:pt x="4484" y="2305"/>
                </a:lnTo>
                <a:lnTo>
                  <a:pt x="4503" y="2310"/>
                </a:lnTo>
                <a:lnTo>
                  <a:pt x="4522" y="2316"/>
                </a:lnTo>
                <a:lnTo>
                  <a:pt x="4539" y="2325"/>
                </a:lnTo>
                <a:lnTo>
                  <a:pt x="4555" y="2335"/>
                </a:lnTo>
                <a:lnTo>
                  <a:pt x="4570" y="2345"/>
                </a:lnTo>
                <a:lnTo>
                  <a:pt x="4584" y="2358"/>
                </a:lnTo>
                <a:lnTo>
                  <a:pt x="4597" y="2372"/>
                </a:lnTo>
                <a:lnTo>
                  <a:pt x="4607" y="2387"/>
                </a:lnTo>
                <a:lnTo>
                  <a:pt x="4617" y="2403"/>
                </a:lnTo>
                <a:lnTo>
                  <a:pt x="4626" y="2420"/>
                </a:lnTo>
                <a:lnTo>
                  <a:pt x="4632" y="2439"/>
                </a:lnTo>
                <a:lnTo>
                  <a:pt x="4637" y="2457"/>
                </a:lnTo>
                <a:lnTo>
                  <a:pt x="4641" y="2477"/>
                </a:lnTo>
                <a:lnTo>
                  <a:pt x="4641" y="2496"/>
                </a:lnTo>
                <a:lnTo>
                  <a:pt x="4641" y="4090"/>
                </a:lnTo>
                <a:lnTo>
                  <a:pt x="4641" y="4109"/>
                </a:lnTo>
                <a:lnTo>
                  <a:pt x="4637" y="4128"/>
                </a:lnTo>
                <a:lnTo>
                  <a:pt x="4632" y="4147"/>
                </a:lnTo>
                <a:lnTo>
                  <a:pt x="4626" y="4166"/>
                </a:lnTo>
                <a:lnTo>
                  <a:pt x="4617" y="4183"/>
                </a:lnTo>
                <a:lnTo>
                  <a:pt x="4607" y="4199"/>
                </a:lnTo>
                <a:lnTo>
                  <a:pt x="4597" y="4214"/>
                </a:lnTo>
                <a:lnTo>
                  <a:pt x="4584" y="4228"/>
                </a:lnTo>
                <a:lnTo>
                  <a:pt x="4570" y="4241"/>
                </a:lnTo>
                <a:lnTo>
                  <a:pt x="4555" y="4251"/>
                </a:lnTo>
                <a:lnTo>
                  <a:pt x="4539" y="4261"/>
                </a:lnTo>
                <a:lnTo>
                  <a:pt x="4522" y="4270"/>
                </a:lnTo>
                <a:lnTo>
                  <a:pt x="4503" y="4276"/>
                </a:lnTo>
                <a:lnTo>
                  <a:pt x="4484" y="4281"/>
                </a:lnTo>
                <a:lnTo>
                  <a:pt x="4465" y="4285"/>
                </a:lnTo>
                <a:lnTo>
                  <a:pt x="4446" y="4286"/>
                </a:lnTo>
                <a:lnTo>
                  <a:pt x="4175" y="4286"/>
                </a:lnTo>
                <a:lnTo>
                  <a:pt x="4155" y="4285"/>
                </a:lnTo>
                <a:lnTo>
                  <a:pt x="4136" y="4281"/>
                </a:lnTo>
                <a:lnTo>
                  <a:pt x="4117" y="4276"/>
                </a:lnTo>
                <a:lnTo>
                  <a:pt x="4099" y="4270"/>
                </a:lnTo>
                <a:lnTo>
                  <a:pt x="4082" y="4261"/>
                </a:lnTo>
                <a:lnTo>
                  <a:pt x="4066" y="4251"/>
                </a:lnTo>
                <a:lnTo>
                  <a:pt x="4051" y="4241"/>
                </a:lnTo>
                <a:lnTo>
                  <a:pt x="4037" y="4228"/>
                </a:lnTo>
                <a:lnTo>
                  <a:pt x="4024" y="4214"/>
                </a:lnTo>
                <a:lnTo>
                  <a:pt x="4014" y="4199"/>
                </a:lnTo>
                <a:lnTo>
                  <a:pt x="4003" y="4183"/>
                </a:lnTo>
                <a:lnTo>
                  <a:pt x="3995" y="4166"/>
                </a:lnTo>
                <a:lnTo>
                  <a:pt x="3989" y="4147"/>
                </a:lnTo>
                <a:lnTo>
                  <a:pt x="3983" y="4128"/>
                </a:lnTo>
                <a:lnTo>
                  <a:pt x="3980" y="4109"/>
                </a:lnTo>
                <a:lnTo>
                  <a:pt x="3979" y="4090"/>
                </a:lnTo>
                <a:lnTo>
                  <a:pt x="3979" y="2496"/>
                </a:lnTo>
                <a:lnTo>
                  <a:pt x="3980" y="2477"/>
                </a:lnTo>
                <a:lnTo>
                  <a:pt x="3983" y="2457"/>
                </a:lnTo>
                <a:lnTo>
                  <a:pt x="3989" y="2439"/>
                </a:lnTo>
                <a:lnTo>
                  <a:pt x="3995" y="2420"/>
                </a:lnTo>
                <a:lnTo>
                  <a:pt x="4003" y="2403"/>
                </a:lnTo>
                <a:lnTo>
                  <a:pt x="4014" y="2387"/>
                </a:lnTo>
                <a:lnTo>
                  <a:pt x="4024" y="2372"/>
                </a:lnTo>
                <a:lnTo>
                  <a:pt x="4037" y="2358"/>
                </a:lnTo>
                <a:lnTo>
                  <a:pt x="4051" y="2345"/>
                </a:lnTo>
                <a:lnTo>
                  <a:pt x="4066" y="2335"/>
                </a:lnTo>
                <a:lnTo>
                  <a:pt x="4082" y="2325"/>
                </a:lnTo>
                <a:lnTo>
                  <a:pt x="4099" y="2316"/>
                </a:lnTo>
                <a:lnTo>
                  <a:pt x="4117" y="2310"/>
                </a:lnTo>
                <a:lnTo>
                  <a:pt x="4136" y="2305"/>
                </a:lnTo>
                <a:lnTo>
                  <a:pt x="4155" y="2301"/>
                </a:lnTo>
                <a:lnTo>
                  <a:pt x="4175" y="2300"/>
                </a:lnTo>
                <a:lnTo>
                  <a:pt x="4446" y="2300"/>
                </a:lnTo>
                <a:close/>
                <a:moveTo>
                  <a:pt x="432" y="2469"/>
                </a:moveTo>
                <a:lnTo>
                  <a:pt x="623" y="2469"/>
                </a:lnTo>
                <a:lnTo>
                  <a:pt x="623" y="4109"/>
                </a:lnTo>
                <a:lnTo>
                  <a:pt x="432" y="4109"/>
                </a:lnTo>
                <a:lnTo>
                  <a:pt x="411" y="4109"/>
                </a:lnTo>
                <a:lnTo>
                  <a:pt x="388" y="4107"/>
                </a:lnTo>
                <a:lnTo>
                  <a:pt x="367" y="4105"/>
                </a:lnTo>
                <a:lnTo>
                  <a:pt x="345" y="4100"/>
                </a:lnTo>
                <a:lnTo>
                  <a:pt x="325" y="4095"/>
                </a:lnTo>
                <a:lnTo>
                  <a:pt x="304" y="4090"/>
                </a:lnTo>
                <a:lnTo>
                  <a:pt x="284" y="4083"/>
                </a:lnTo>
                <a:lnTo>
                  <a:pt x="265" y="4075"/>
                </a:lnTo>
                <a:lnTo>
                  <a:pt x="245" y="4066"/>
                </a:lnTo>
                <a:lnTo>
                  <a:pt x="226" y="4056"/>
                </a:lnTo>
                <a:lnTo>
                  <a:pt x="209" y="4047"/>
                </a:lnTo>
                <a:lnTo>
                  <a:pt x="191" y="4035"/>
                </a:lnTo>
                <a:lnTo>
                  <a:pt x="174" y="4023"/>
                </a:lnTo>
                <a:lnTo>
                  <a:pt x="158" y="4010"/>
                </a:lnTo>
                <a:lnTo>
                  <a:pt x="142" y="3996"/>
                </a:lnTo>
                <a:lnTo>
                  <a:pt x="126" y="3982"/>
                </a:lnTo>
                <a:lnTo>
                  <a:pt x="113" y="3967"/>
                </a:lnTo>
                <a:lnTo>
                  <a:pt x="99" y="3951"/>
                </a:lnTo>
                <a:lnTo>
                  <a:pt x="86" y="3935"/>
                </a:lnTo>
                <a:lnTo>
                  <a:pt x="74" y="3918"/>
                </a:lnTo>
                <a:lnTo>
                  <a:pt x="63" y="3901"/>
                </a:lnTo>
                <a:lnTo>
                  <a:pt x="53" y="3883"/>
                </a:lnTo>
                <a:lnTo>
                  <a:pt x="43" y="3863"/>
                </a:lnTo>
                <a:lnTo>
                  <a:pt x="34" y="3845"/>
                </a:lnTo>
                <a:lnTo>
                  <a:pt x="27" y="3825"/>
                </a:lnTo>
                <a:lnTo>
                  <a:pt x="19" y="3805"/>
                </a:lnTo>
                <a:lnTo>
                  <a:pt x="14" y="3784"/>
                </a:lnTo>
                <a:lnTo>
                  <a:pt x="9" y="3764"/>
                </a:lnTo>
                <a:lnTo>
                  <a:pt x="5" y="3742"/>
                </a:lnTo>
                <a:lnTo>
                  <a:pt x="2" y="3721"/>
                </a:lnTo>
                <a:lnTo>
                  <a:pt x="1" y="3699"/>
                </a:lnTo>
                <a:lnTo>
                  <a:pt x="0" y="3677"/>
                </a:lnTo>
                <a:lnTo>
                  <a:pt x="0" y="2902"/>
                </a:lnTo>
                <a:lnTo>
                  <a:pt x="1" y="2879"/>
                </a:lnTo>
                <a:lnTo>
                  <a:pt x="2" y="2858"/>
                </a:lnTo>
                <a:lnTo>
                  <a:pt x="5" y="2836"/>
                </a:lnTo>
                <a:lnTo>
                  <a:pt x="9" y="2815"/>
                </a:lnTo>
                <a:lnTo>
                  <a:pt x="14" y="2793"/>
                </a:lnTo>
                <a:lnTo>
                  <a:pt x="19" y="2773"/>
                </a:lnTo>
                <a:lnTo>
                  <a:pt x="27" y="2754"/>
                </a:lnTo>
                <a:lnTo>
                  <a:pt x="34" y="2733"/>
                </a:lnTo>
                <a:lnTo>
                  <a:pt x="43" y="2714"/>
                </a:lnTo>
                <a:lnTo>
                  <a:pt x="53" y="2696"/>
                </a:lnTo>
                <a:lnTo>
                  <a:pt x="63" y="2678"/>
                </a:lnTo>
                <a:lnTo>
                  <a:pt x="74" y="2661"/>
                </a:lnTo>
                <a:lnTo>
                  <a:pt x="86" y="2643"/>
                </a:lnTo>
                <a:lnTo>
                  <a:pt x="99" y="2627"/>
                </a:lnTo>
                <a:lnTo>
                  <a:pt x="113" y="2611"/>
                </a:lnTo>
                <a:lnTo>
                  <a:pt x="126" y="2596"/>
                </a:lnTo>
                <a:lnTo>
                  <a:pt x="142" y="2582"/>
                </a:lnTo>
                <a:lnTo>
                  <a:pt x="158" y="2568"/>
                </a:lnTo>
                <a:lnTo>
                  <a:pt x="174" y="2555"/>
                </a:lnTo>
                <a:lnTo>
                  <a:pt x="191" y="2544"/>
                </a:lnTo>
                <a:lnTo>
                  <a:pt x="209" y="2532"/>
                </a:lnTo>
                <a:lnTo>
                  <a:pt x="226" y="2521"/>
                </a:lnTo>
                <a:lnTo>
                  <a:pt x="245" y="2511"/>
                </a:lnTo>
                <a:lnTo>
                  <a:pt x="265" y="2503"/>
                </a:lnTo>
                <a:lnTo>
                  <a:pt x="284" y="2495"/>
                </a:lnTo>
                <a:lnTo>
                  <a:pt x="304" y="2489"/>
                </a:lnTo>
                <a:lnTo>
                  <a:pt x="325" y="2483"/>
                </a:lnTo>
                <a:lnTo>
                  <a:pt x="345" y="2478"/>
                </a:lnTo>
                <a:lnTo>
                  <a:pt x="367" y="2474"/>
                </a:lnTo>
                <a:lnTo>
                  <a:pt x="388" y="2472"/>
                </a:lnTo>
                <a:lnTo>
                  <a:pt x="411" y="2470"/>
                </a:lnTo>
                <a:lnTo>
                  <a:pt x="432" y="2469"/>
                </a:lnTo>
                <a:close/>
                <a:moveTo>
                  <a:pt x="441" y="2787"/>
                </a:moveTo>
                <a:lnTo>
                  <a:pt x="408" y="2624"/>
                </a:lnTo>
                <a:lnTo>
                  <a:pt x="382" y="2630"/>
                </a:lnTo>
                <a:lnTo>
                  <a:pt x="355" y="2638"/>
                </a:lnTo>
                <a:lnTo>
                  <a:pt x="328" y="2647"/>
                </a:lnTo>
                <a:lnTo>
                  <a:pt x="303" y="2658"/>
                </a:lnTo>
                <a:lnTo>
                  <a:pt x="278" y="2671"/>
                </a:lnTo>
                <a:lnTo>
                  <a:pt x="254" y="2685"/>
                </a:lnTo>
                <a:lnTo>
                  <a:pt x="232" y="2702"/>
                </a:lnTo>
                <a:lnTo>
                  <a:pt x="210" y="2721"/>
                </a:lnTo>
                <a:lnTo>
                  <a:pt x="193" y="2739"/>
                </a:lnTo>
                <a:lnTo>
                  <a:pt x="177" y="2758"/>
                </a:lnTo>
                <a:lnTo>
                  <a:pt x="162" y="2780"/>
                </a:lnTo>
                <a:lnTo>
                  <a:pt x="149" y="2802"/>
                </a:lnTo>
                <a:lnTo>
                  <a:pt x="138" y="2827"/>
                </a:lnTo>
                <a:lnTo>
                  <a:pt x="129" y="2852"/>
                </a:lnTo>
                <a:lnTo>
                  <a:pt x="121" y="2880"/>
                </a:lnTo>
                <a:lnTo>
                  <a:pt x="116" y="2910"/>
                </a:lnTo>
                <a:lnTo>
                  <a:pt x="115" y="2918"/>
                </a:lnTo>
                <a:lnTo>
                  <a:pt x="115" y="2921"/>
                </a:lnTo>
                <a:lnTo>
                  <a:pt x="115" y="3577"/>
                </a:lnTo>
                <a:lnTo>
                  <a:pt x="282" y="3577"/>
                </a:lnTo>
                <a:lnTo>
                  <a:pt x="282" y="2926"/>
                </a:lnTo>
                <a:lnTo>
                  <a:pt x="284" y="2912"/>
                </a:lnTo>
                <a:lnTo>
                  <a:pt x="287" y="2900"/>
                </a:lnTo>
                <a:lnTo>
                  <a:pt x="293" y="2888"/>
                </a:lnTo>
                <a:lnTo>
                  <a:pt x="297" y="2877"/>
                </a:lnTo>
                <a:lnTo>
                  <a:pt x="303" y="2867"/>
                </a:lnTo>
                <a:lnTo>
                  <a:pt x="310" y="2858"/>
                </a:lnTo>
                <a:lnTo>
                  <a:pt x="317" y="2849"/>
                </a:lnTo>
                <a:lnTo>
                  <a:pt x="325" y="2841"/>
                </a:lnTo>
                <a:lnTo>
                  <a:pt x="337" y="2831"/>
                </a:lnTo>
                <a:lnTo>
                  <a:pt x="349" y="2821"/>
                </a:lnTo>
                <a:lnTo>
                  <a:pt x="363" y="2814"/>
                </a:lnTo>
                <a:lnTo>
                  <a:pt x="377" y="2806"/>
                </a:lnTo>
                <a:lnTo>
                  <a:pt x="392" y="2800"/>
                </a:lnTo>
                <a:lnTo>
                  <a:pt x="408" y="2795"/>
                </a:lnTo>
                <a:lnTo>
                  <a:pt x="425" y="2790"/>
                </a:lnTo>
                <a:lnTo>
                  <a:pt x="441" y="27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29" name="图片 28" descr="logo西北大学黑色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" name="文本框 22"/>
          <p:cNvSpPr txBox="1"/>
          <p:nvPr/>
        </p:nvSpPr>
        <p:spPr>
          <a:xfrm>
            <a:off x="1919818" y="984276"/>
            <a:ext cx="6096000" cy="502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Project</a:t>
            </a:r>
            <a:r>
              <a: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对比计划和进度的执行情况</a:t>
            </a: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3907" y="1716438"/>
            <a:ext cx="8773882" cy="46279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147094" y="81024"/>
            <a:ext cx="883053" cy="963330"/>
          </a:xfrm>
          <a:prstGeom prst="rect">
            <a:avLst/>
          </a:prstGeom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08361" y="270301"/>
            <a:ext cx="33297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00A3A4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4.2</a:t>
            </a:r>
            <a:r>
              <a:rPr lang="zh-CN" altLang="en-US" sz="3200" dirty="0">
                <a:solidFill>
                  <a:srgbClr val="00A3A4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 计划实际对比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A3A4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268766" y="1716438"/>
            <a:ext cx="4224469" cy="764775"/>
            <a:chOff x="980156" y="1247429"/>
            <a:chExt cx="3168352" cy="573581"/>
          </a:xfrm>
        </p:grpSpPr>
        <p:sp>
          <p:nvSpPr>
            <p:cNvPr id="14" name="3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43608" y="1247429"/>
              <a:ext cx="2520902" cy="307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80156" y="1562621"/>
              <a:ext cx="3168352" cy="2583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562939" y="4075349"/>
            <a:ext cx="4224469" cy="602878"/>
            <a:chOff x="980156" y="1367121"/>
            <a:chExt cx="3168352" cy="452158"/>
          </a:xfrm>
        </p:grpSpPr>
        <p:sp>
          <p:nvSpPr>
            <p:cNvPr id="17" name="2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92919" y="1367121"/>
              <a:ext cx="2520902" cy="30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80156" y="1562621"/>
              <a:ext cx="3168352" cy="256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57650" y="3101044"/>
            <a:ext cx="5790769" cy="547427"/>
            <a:chOff x="980156" y="1523755"/>
            <a:chExt cx="4343077" cy="410570"/>
          </a:xfrm>
        </p:grpSpPr>
        <p:sp>
          <p:nvSpPr>
            <p:cNvPr id="20" name="1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802331" y="1626500"/>
              <a:ext cx="2520902" cy="30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80156" y="1523755"/>
              <a:ext cx="3168352" cy="256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sp>
        <p:nvSpPr>
          <p:cNvPr id="27" name="Shape"/>
          <p:cNvSpPr/>
          <p:nvPr/>
        </p:nvSpPr>
        <p:spPr bwMode="auto">
          <a:xfrm>
            <a:off x="5935718" y="4512937"/>
            <a:ext cx="310260" cy="293713"/>
          </a:xfrm>
          <a:custGeom>
            <a:avLst/>
            <a:gdLst>
              <a:gd name="T0" fmla="*/ 576551976 w 5778"/>
              <a:gd name="T1" fmla="*/ 0 h 5471"/>
              <a:gd name="T2" fmla="*/ 587313346 w 5778"/>
              <a:gd name="T3" fmla="*/ 1630345 h 5471"/>
              <a:gd name="T4" fmla="*/ 597313772 w 5778"/>
              <a:gd name="T5" fmla="*/ 5326145 h 5471"/>
              <a:gd name="T6" fmla="*/ 606227510 w 5778"/>
              <a:gd name="T7" fmla="*/ 10761067 h 5471"/>
              <a:gd name="T8" fmla="*/ 613836301 w 5778"/>
              <a:gd name="T9" fmla="*/ 17717886 h 5471"/>
              <a:gd name="T10" fmla="*/ 620141132 w 5778"/>
              <a:gd name="T11" fmla="*/ 26087495 h 5471"/>
              <a:gd name="T12" fmla="*/ 624815273 w 5778"/>
              <a:gd name="T13" fmla="*/ 35544220 h 5471"/>
              <a:gd name="T14" fmla="*/ 627424180 w 5778"/>
              <a:gd name="T15" fmla="*/ 45979283 h 5471"/>
              <a:gd name="T16" fmla="*/ 628076324 w 5778"/>
              <a:gd name="T17" fmla="*/ 382291463 h 5471"/>
              <a:gd name="T18" fmla="*/ 627424180 w 5778"/>
              <a:gd name="T19" fmla="*/ 390552294 h 5471"/>
              <a:gd name="T20" fmla="*/ 624815273 w 5778"/>
              <a:gd name="T21" fmla="*/ 400987358 h 5471"/>
              <a:gd name="T22" fmla="*/ 620141132 w 5778"/>
              <a:gd name="T23" fmla="*/ 410444083 h 5471"/>
              <a:gd name="T24" fmla="*/ 613836301 w 5778"/>
              <a:gd name="T25" fmla="*/ 418814021 h 5471"/>
              <a:gd name="T26" fmla="*/ 606227510 w 5778"/>
              <a:gd name="T27" fmla="*/ 425770511 h 5471"/>
              <a:gd name="T28" fmla="*/ 597313772 w 5778"/>
              <a:gd name="T29" fmla="*/ 431205433 h 5471"/>
              <a:gd name="T30" fmla="*/ 587313346 w 5778"/>
              <a:gd name="T31" fmla="*/ 434901233 h 5471"/>
              <a:gd name="T32" fmla="*/ 576551976 w 5778"/>
              <a:gd name="T33" fmla="*/ 436531907 h 5471"/>
              <a:gd name="T34" fmla="*/ 51633149 w 5778"/>
              <a:gd name="T35" fmla="*/ 436531907 h 5471"/>
              <a:gd name="T36" fmla="*/ 40871778 w 5778"/>
              <a:gd name="T37" fmla="*/ 434901233 h 5471"/>
              <a:gd name="T38" fmla="*/ 30871023 w 5778"/>
              <a:gd name="T39" fmla="*/ 431205433 h 5471"/>
              <a:gd name="T40" fmla="*/ 21957614 w 5778"/>
              <a:gd name="T41" fmla="*/ 425770511 h 5471"/>
              <a:gd name="T42" fmla="*/ 14131223 w 5778"/>
              <a:gd name="T43" fmla="*/ 418814021 h 5471"/>
              <a:gd name="T44" fmla="*/ 7826391 w 5778"/>
              <a:gd name="T45" fmla="*/ 410444083 h 5471"/>
              <a:gd name="T46" fmla="*/ 3369852 w 5778"/>
              <a:gd name="T47" fmla="*/ 400987358 h 5471"/>
              <a:gd name="T48" fmla="*/ 652144 w 5778"/>
              <a:gd name="T49" fmla="*/ 390552294 h 5471"/>
              <a:gd name="T50" fmla="*/ 0 w 5778"/>
              <a:gd name="T51" fmla="*/ 54240444 h 5471"/>
              <a:gd name="T52" fmla="*/ 652144 w 5778"/>
              <a:gd name="T53" fmla="*/ 45979283 h 5471"/>
              <a:gd name="T54" fmla="*/ 3369852 w 5778"/>
              <a:gd name="T55" fmla="*/ 35544220 h 5471"/>
              <a:gd name="T56" fmla="*/ 7826391 w 5778"/>
              <a:gd name="T57" fmla="*/ 26087495 h 5471"/>
              <a:gd name="T58" fmla="*/ 14131223 w 5778"/>
              <a:gd name="T59" fmla="*/ 17717886 h 5471"/>
              <a:gd name="T60" fmla="*/ 21957614 w 5778"/>
              <a:gd name="T61" fmla="*/ 10761067 h 5471"/>
              <a:gd name="T62" fmla="*/ 30871023 w 5778"/>
              <a:gd name="T63" fmla="*/ 5326145 h 5471"/>
              <a:gd name="T64" fmla="*/ 40871778 w 5778"/>
              <a:gd name="T65" fmla="*/ 1630345 h 5471"/>
              <a:gd name="T66" fmla="*/ 51633149 w 5778"/>
              <a:gd name="T67" fmla="*/ 0 h 5471"/>
              <a:gd name="T68" fmla="*/ 154355774 w 5778"/>
              <a:gd name="T69" fmla="*/ 556643094 h 5471"/>
              <a:gd name="T70" fmla="*/ 206749868 w 5778"/>
              <a:gd name="T71" fmla="*/ 548382263 h 5471"/>
              <a:gd name="T72" fmla="*/ 259143962 w 5778"/>
              <a:gd name="T73" fmla="*/ 543273344 h 5471"/>
              <a:gd name="T74" fmla="*/ 384150602 w 5778"/>
              <a:gd name="T75" fmla="*/ 543925679 h 5471"/>
              <a:gd name="T76" fmla="*/ 434370662 w 5778"/>
              <a:gd name="T77" fmla="*/ 549034269 h 5471"/>
              <a:gd name="T78" fmla="*/ 484699193 w 5778"/>
              <a:gd name="T79" fmla="*/ 556643094 h 5471"/>
              <a:gd name="T80" fmla="*/ 154355774 w 5778"/>
              <a:gd name="T81" fmla="*/ 556643094 h 5471"/>
              <a:gd name="T82" fmla="*/ 577856264 w 5778"/>
              <a:gd name="T83" fmla="*/ 339681647 h 5471"/>
              <a:gd name="T84" fmla="*/ 524049081 w 5778"/>
              <a:gd name="T85" fmla="*/ 365117135 h 5471"/>
              <a:gd name="T86" fmla="*/ 517309707 w 5778"/>
              <a:gd name="T87" fmla="*/ 366203922 h 5471"/>
              <a:gd name="T88" fmla="*/ 509700587 w 5778"/>
              <a:gd name="T89" fmla="*/ 370334502 h 5471"/>
              <a:gd name="T90" fmla="*/ 504156700 w 5778"/>
              <a:gd name="T91" fmla="*/ 376965318 h 5471"/>
              <a:gd name="T92" fmla="*/ 501548123 w 5778"/>
              <a:gd name="T93" fmla="*/ 385334927 h 5471"/>
              <a:gd name="T94" fmla="*/ 501874195 w 5778"/>
              <a:gd name="T95" fmla="*/ 392182969 h 5471"/>
              <a:gd name="T96" fmla="*/ 505243718 w 5778"/>
              <a:gd name="T97" fmla="*/ 400226574 h 5471"/>
              <a:gd name="T98" fmla="*/ 511439748 w 5778"/>
              <a:gd name="T99" fmla="*/ 406422280 h 5471"/>
              <a:gd name="T100" fmla="*/ 519483741 w 5778"/>
              <a:gd name="T101" fmla="*/ 409792077 h 5471"/>
              <a:gd name="T102" fmla="*/ 526331916 w 5778"/>
              <a:gd name="T103" fmla="*/ 410009302 h 5471"/>
              <a:gd name="T104" fmla="*/ 534701981 w 5778"/>
              <a:gd name="T105" fmla="*/ 407509396 h 5471"/>
              <a:gd name="T106" fmla="*/ 541441355 w 5778"/>
              <a:gd name="T107" fmla="*/ 402074474 h 5471"/>
              <a:gd name="T108" fmla="*/ 545572152 w 5778"/>
              <a:gd name="T109" fmla="*/ 394465649 h 5471"/>
              <a:gd name="T110" fmla="*/ 546659169 w 5778"/>
              <a:gd name="T111" fmla="*/ 387617608 h 5471"/>
              <a:gd name="T112" fmla="*/ 544811207 w 5778"/>
              <a:gd name="T113" fmla="*/ 378921666 h 5471"/>
              <a:gd name="T114" fmla="*/ 539919465 w 5778"/>
              <a:gd name="T115" fmla="*/ 371747622 h 5471"/>
              <a:gd name="T116" fmla="*/ 532854019 w 5778"/>
              <a:gd name="T117" fmla="*/ 366965035 h 5471"/>
              <a:gd name="T118" fmla="*/ 524049081 w 5778"/>
              <a:gd name="T119" fmla="*/ 365117135 h 547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778" h="5471">
                <a:moveTo>
                  <a:pt x="500" y="0"/>
                </a:moveTo>
                <a:lnTo>
                  <a:pt x="5278" y="0"/>
                </a:lnTo>
                <a:lnTo>
                  <a:pt x="5304" y="0"/>
                </a:lnTo>
                <a:lnTo>
                  <a:pt x="5328" y="2"/>
                </a:lnTo>
                <a:lnTo>
                  <a:pt x="5354" y="5"/>
                </a:lnTo>
                <a:lnTo>
                  <a:pt x="5379" y="10"/>
                </a:lnTo>
                <a:lnTo>
                  <a:pt x="5403" y="15"/>
                </a:lnTo>
                <a:lnTo>
                  <a:pt x="5427" y="22"/>
                </a:lnTo>
                <a:lnTo>
                  <a:pt x="5450" y="30"/>
                </a:lnTo>
                <a:lnTo>
                  <a:pt x="5472" y="39"/>
                </a:lnTo>
                <a:lnTo>
                  <a:pt x="5495" y="49"/>
                </a:lnTo>
                <a:lnTo>
                  <a:pt x="5516" y="60"/>
                </a:lnTo>
                <a:lnTo>
                  <a:pt x="5537" y="72"/>
                </a:lnTo>
                <a:lnTo>
                  <a:pt x="5557" y="85"/>
                </a:lnTo>
                <a:lnTo>
                  <a:pt x="5577" y="99"/>
                </a:lnTo>
                <a:lnTo>
                  <a:pt x="5596" y="113"/>
                </a:lnTo>
                <a:lnTo>
                  <a:pt x="5614" y="130"/>
                </a:lnTo>
                <a:lnTo>
                  <a:pt x="5631" y="146"/>
                </a:lnTo>
                <a:lnTo>
                  <a:pt x="5647" y="163"/>
                </a:lnTo>
                <a:lnTo>
                  <a:pt x="5663" y="181"/>
                </a:lnTo>
                <a:lnTo>
                  <a:pt x="5679" y="200"/>
                </a:lnTo>
                <a:lnTo>
                  <a:pt x="5692" y="220"/>
                </a:lnTo>
                <a:lnTo>
                  <a:pt x="5705" y="240"/>
                </a:lnTo>
                <a:lnTo>
                  <a:pt x="5718" y="261"/>
                </a:lnTo>
                <a:lnTo>
                  <a:pt x="5729" y="283"/>
                </a:lnTo>
                <a:lnTo>
                  <a:pt x="5739" y="305"/>
                </a:lnTo>
                <a:lnTo>
                  <a:pt x="5748" y="327"/>
                </a:lnTo>
                <a:lnTo>
                  <a:pt x="5755" y="351"/>
                </a:lnTo>
                <a:lnTo>
                  <a:pt x="5762" y="374"/>
                </a:lnTo>
                <a:lnTo>
                  <a:pt x="5768" y="399"/>
                </a:lnTo>
                <a:lnTo>
                  <a:pt x="5772" y="423"/>
                </a:lnTo>
                <a:lnTo>
                  <a:pt x="5775" y="448"/>
                </a:lnTo>
                <a:lnTo>
                  <a:pt x="5778" y="473"/>
                </a:lnTo>
                <a:lnTo>
                  <a:pt x="5778" y="499"/>
                </a:lnTo>
                <a:lnTo>
                  <a:pt x="5778" y="3517"/>
                </a:lnTo>
                <a:lnTo>
                  <a:pt x="5778" y="3543"/>
                </a:lnTo>
                <a:lnTo>
                  <a:pt x="5775" y="3568"/>
                </a:lnTo>
                <a:lnTo>
                  <a:pt x="5772" y="3593"/>
                </a:lnTo>
                <a:lnTo>
                  <a:pt x="5768" y="3617"/>
                </a:lnTo>
                <a:lnTo>
                  <a:pt x="5762" y="3642"/>
                </a:lnTo>
                <a:lnTo>
                  <a:pt x="5755" y="3665"/>
                </a:lnTo>
                <a:lnTo>
                  <a:pt x="5748" y="3689"/>
                </a:lnTo>
                <a:lnTo>
                  <a:pt x="5739" y="3711"/>
                </a:lnTo>
                <a:lnTo>
                  <a:pt x="5729" y="3733"/>
                </a:lnTo>
                <a:lnTo>
                  <a:pt x="5718" y="3754"/>
                </a:lnTo>
                <a:lnTo>
                  <a:pt x="5705" y="3776"/>
                </a:lnTo>
                <a:lnTo>
                  <a:pt x="5692" y="3796"/>
                </a:lnTo>
                <a:lnTo>
                  <a:pt x="5679" y="3816"/>
                </a:lnTo>
                <a:lnTo>
                  <a:pt x="5663" y="3835"/>
                </a:lnTo>
                <a:lnTo>
                  <a:pt x="5647" y="3853"/>
                </a:lnTo>
                <a:lnTo>
                  <a:pt x="5631" y="3870"/>
                </a:lnTo>
                <a:lnTo>
                  <a:pt x="5614" y="3887"/>
                </a:lnTo>
                <a:lnTo>
                  <a:pt x="5596" y="3903"/>
                </a:lnTo>
                <a:lnTo>
                  <a:pt x="5577" y="3917"/>
                </a:lnTo>
                <a:lnTo>
                  <a:pt x="5557" y="3932"/>
                </a:lnTo>
                <a:lnTo>
                  <a:pt x="5537" y="3944"/>
                </a:lnTo>
                <a:lnTo>
                  <a:pt x="5516" y="3956"/>
                </a:lnTo>
                <a:lnTo>
                  <a:pt x="5495" y="3967"/>
                </a:lnTo>
                <a:lnTo>
                  <a:pt x="5472" y="3977"/>
                </a:lnTo>
                <a:lnTo>
                  <a:pt x="5450" y="3986"/>
                </a:lnTo>
                <a:lnTo>
                  <a:pt x="5427" y="3994"/>
                </a:lnTo>
                <a:lnTo>
                  <a:pt x="5403" y="4001"/>
                </a:lnTo>
                <a:lnTo>
                  <a:pt x="5379" y="4006"/>
                </a:lnTo>
                <a:lnTo>
                  <a:pt x="5354" y="4011"/>
                </a:lnTo>
                <a:lnTo>
                  <a:pt x="5328" y="4014"/>
                </a:lnTo>
                <a:lnTo>
                  <a:pt x="5304" y="4016"/>
                </a:lnTo>
                <a:lnTo>
                  <a:pt x="5278" y="4016"/>
                </a:lnTo>
                <a:lnTo>
                  <a:pt x="500" y="4016"/>
                </a:lnTo>
                <a:lnTo>
                  <a:pt x="475" y="4016"/>
                </a:lnTo>
                <a:lnTo>
                  <a:pt x="449" y="4014"/>
                </a:lnTo>
                <a:lnTo>
                  <a:pt x="425" y="4011"/>
                </a:lnTo>
                <a:lnTo>
                  <a:pt x="400" y="4006"/>
                </a:lnTo>
                <a:lnTo>
                  <a:pt x="376" y="4001"/>
                </a:lnTo>
                <a:lnTo>
                  <a:pt x="352" y="3994"/>
                </a:lnTo>
                <a:lnTo>
                  <a:pt x="329" y="3986"/>
                </a:lnTo>
                <a:lnTo>
                  <a:pt x="305" y="3977"/>
                </a:lnTo>
                <a:lnTo>
                  <a:pt x="284" y="3967"/>
                </a:lnTo>
                <a:lnTo>
                  <a:pt x="262" y="3956"/>
                </a:lnTo>
                <a:lnTo>
                  <a:pt x="242" y="3944"/>
                </a:lnTo>
                <a:lnTo>
                  <a:pt x="221" y="3932"/>
                </a:lnTo>
                <a:lnTo>
                  <a:pt x="202" y="3917"/>
                </a:lnTo>
                <a:lnTo>
                  <a:pt x="183" y="3903"/>
                </a:lnTo>
                <a:lnTo>
                  <a:pt x="165" y="3887"/>
                </a:lnTo>
                <a:lnTo>
                  <a:pt x="147" y="3870"/>
                </a:lnTo>
                <a:lnTo>
                  <a:pt x="130" y="3853"/>
                </a:lnTo>
                <a:lnTo>
                  <a:pt x="115" y="3835"/>
                </a:lnTo>
                <a:lnTo>
                  <a:pt x="100" y="3816"/>
                </a:lnTo>
                <a:lnTo>
                  <a:pt x="86" y="3796"/>
                </a:lnTo>
                <a:lnTo>
                  <a:pt x="72" y="3776"/>
                </a:lnTo>
                <a:lnTo>
                  <a:pt x="61" y="3754"/>
                </a:lnTo>
                <a:lnTo>
                  <a:pt x="50" y="3733"/>
                </a:lnTo>
                <a:lnTo>
                  <a:pt x="40" y="3711"/>
                </a:lnTo>
                <a:lnTo>
                  <a:pt x="31" y="3689"/>
                </a:lnTo>
                <a:lnTo>
                  <a:pt x="22" y="3665"/>
                </a:lnTo>
                <a:lnTo>
                  <a:pt x="16" y="3642"/>
                </a:lnTo>
                <a:lnTo>
                  <a:pt x="10" y="3617"/>
                </a:lnTo>
                <a:lnTo>
                  <a:pt x="6" y="3593"/>
                </a:lnTo>
                <a:lnTo>
                  <a:pt x="3" y="3568"/>
                </a:lnTo>
                <a:lnTo>
                  <a:pt x="1" y="3543"/>
                </a:lnTo>
                <a:lnTo>
                  <a:pt x="0" y="3517"/>
                </a:lnTo>
                <a:lnTo>
                  <a:pt x="0" y="499"/>
                </a:lnTo>
                <a:lnTo>
                  <a:pt x="1" y="473"/>
                </a:lnTo>
                <a:lnTo>
                  <a:pt x="3" y="448"/>
                </a:lnTo>
                <a:lnTo>
                  <a:pt x="6" y="423"/>
                </a:lnTo>
                <a:lnTo>
                  <a:pt x="10" y="399"/>
                </a:lnTo>
                <a:lnTo>
                  <a:pt x="16" y="374"/>
                </a:lnTo>
                <a:lnTo>
                  <a:pt x="22" y="351"/>
                </a:lnTo>
                <a:lnTo>
                  <a:pt x="31" y="327"/>
                </a:lnTo>
                <a:lnTo>
                  <a:pt x="40" y="305"/>
                </a:lnTo>
                <a:lnTo>
                  <a:pt x="50" y="283"/>
                </a:lnTo>
                <a:lnTo>
                  <a:pt x="61" y="261"/>
                </a:lnTo>
                <a:lnTo>
                  <a:pt x="72" y="240"/>
                </a:lnTo>
                <a:lnTo>
                  <a:pt x="86" y="220"/>
                </a:lnTo>
                <a:lnTo>
                  <a:pt x="100" y="200"/>
                </a:lnTo>
                <a:lnTo>
                  <a:pt x="115" y="181"/>
                </a:lnTo>
                <a:lnTo>
                  <a:pt x="130" y="163"/>
                </a:lnTo>
                <a:lnTo>
                  <a:pt x="147" y="146"/>
                </a:lnTo>
                <a:lnTo>
                  <a:pt x="165" y="130"/>
                </a:lnTo>
                <a:lnTo>
                  <a:pt x="183" y="113"/>
                </a:lnTo>
                <a:lnTo>
                  <a:pt x="202" y="99"/>
                </a:lnTo>
                <a:lnTo>
                  <a:pt x="221" y="85"/>
                </a:lnTo>
                <a:lnTo>
                  <a:pt x="242" y="72"/>
                </a:lnTo>
                <a:lnTo>
                  <a:pt x="262" y="60"/>
                </a:lnTo>
                <a:lnTo>
                  <a:pt x="284" y="49"/>
                </a:lnTo>
                <a:lnTo>
                  <a:pt x="305" y="39"/>
                </a:lnTo>
                <a:lnTo>
                  <a:pt x="329" y="30"/>
                </a:lnTo>
                <a:lnTo>
                  <a:pt x="352" y="22"/>
                </a:lnTo>
                <a:lnTo>
                  <a:pt x="376" y="15"/>
                </a:lnTo>
                <a:lnTo>
                  <a:pt x="400" y="10"/>
                </a:lnTo>
                <a:lnTo>
                  <a:pt x="425" y="5"/>
                </a:lnTo>
                <a:lnTo>
                  <a:pt x="449" y="2"/>
                </a:lnTo>
                <a:lnTo>
                  <a:pt x="475" y="0"/>
                </a:lnTo>
                <a:lnTo>
                  <a:pt x="500" y="0"/>
                </a:lnTo>
                <a:close/>
                <a:moveTo>
                  <a:pt x="1420" y="5121"/>
                </a:moveTo>
                <a:lnTo>
                  <a:pt x="1420" y="5121"/>
                </a:lnTo>
                <a:lnTo>
                  <a:pt x="1541" y="5100"/>
                </a:lnTo>
                <a:lnTo>
                  <a:pt x="1661" y="5080"/>
                </a:lnTo>
                <a:lnTo>
                  <a:pt x="1781" y="5061"/>
                </a:lnTo>
                <a:lnTo>
                  <a:pt x="1902" y="5045"/>
                </a:lnTo>
                <a:lnTo>
                  <a:pt x="2022" y="5031"/>
                </a:lnTo>
                <a:lnTo>
                  <a:pt x="2144" y="5018"/>
                </a:lnTo>
                <a:lnTo>
                  <a:pt x="2264" y="5007"/>
                </a:lnTo>
                <a:lnTo>
                  <a:pt x="2384" y="4998"/>
                </a:lnTo>
                <a:lnTo>
                  <a:pt x="2384" y="4304"/>
                </a:lnTo>
                <a:lnTo>
                  <a:pt x="3534" y="4304"/>
                </a:lnTo>
                <a:lnTo>
                  <a:pt x="3534" y="5004"/>
                </a:lnTo>
                <a:lnTo>
                  <a:pt x="3650" y="5014"/>
                </a:lnTo>
                <a:lnTo>
                  <a:pt x="3766" y="5025"/>
                </a:lnTo>
                <a:lnTo>
                  <a:pt x="3880" y="5037"/>
                </a:lnTo>
                <a:lnTo>
                  <a:pt x="3996" y="5051"/>
                </a:lnTo>
                <a:lnTo>
                  <a:pt x="4112" y="5066"/>
                </a:lnTo>
                <a:lnTo>
                  <a:pt x="4227" y="5083"/>
                </a:lnTo>
                <a:lnTo>
                  <a:pt x="4343" y="5102"/>
                </a:lnTo>
                <a:lnTo>
                  <a:pt x="4459" y="5121"/>
                </a:lnTo>
                <a:lnTo>
                  <a:pt x="4459" y="5471"/>
                </a:lnTo>
                <a:lnTo>
                  <a:pt x="1420" y="5471"/>
                </a:lnTo>
                <a:lnTo>
                  <a:pt x="1420" y="5121"/>
                </a:lnTo>
                <a:close/>
                <a:moveTo>
                  <a:pt x="443" y="467"/>
                </a:moveTo>
                <a:lnTo>
                  <a:pt x="443" y="3125"/>
                </a:lnTo>
                <a:lnTo>
                  <a:pt x="5316" y="3125"/>
                </a:lnTo>
                <a:lnTo>
                  <a:pt x="5316" y="467"/>
                </a:lnTo>
                <a:lnTo>
                  <a:pt x="443" y="467"/>
                </a:lnTo>
                <a:close/>
                <a:moveTo>
                  <a:pt x="4821" y="3359"/>
                </a:moveTo>
                <a:lnTo>
                  <a:pt x="4821" y="3359"/>
                </a:lnTo>
                <a:lnTo>
                  <a:pt x="4800" y="3360"/>
                </a:lnTo>
                <a:lnTo>
                  <a:pt x="4779" y="3363"/>
                </a:lnTo>
                <a:lnTo>
                  <a:pt x="4759" y="3369"/>
                </a:lnTo>
                <a:lnTo>
                  <a:pt x="4740" y="3376"/>
                </a:lnTo>
                <a:lnTo>
                  <a:pt x="4722" y="3384"/>
                </a:lnTo>
                <a:lnTo>
                  <a:pt x="4705" y="3394"/>
                </a:lnTo>
                <a:lnTo>
                  <a:pt x="4689" y="3407"/>
                </a:lnTo>
                <a:lnTo>
                  <a:pt x="4674" y="3420"/>
                </a:lnTo>
                <a:lnTo>
                  <a:pt x="4661" y="3435"/>
                </a:lnTo>
                <a:lnTo>
                  <a:pt x="4648" y="3450"/>
                </a:lnTo>
                <a:lnTo>
                  <a:pt x="4638" y="3468"/>
                </a:lnTo>
                <a:lnTo>
                  <a:pt x="4630" y="3486"/>
                </a:lnTo>
                <a:lnTo>
                  <a:pt x="4623" y="3505"/>
                </a:lnTo>
                <a:lnTo>
                  <a:pt x="4617" y="3525"/>
                </a:lnTo>
                <a:lnTo>
                  <a:pt x="4614" y="3545"/>
                </a:lnTo>
                <a:lnTo>
                  <a:pt x="4613" y="3566"/>
                </a:lnTo>
                <a:lnTo>
                  <a:pt x="4614" y="3587"/>
                </a:lnTo>
                <a:lnTo>
                  <a:pt x="4617" y="3608"/>
                </a:lnTo>
                <a:lnTo>
                  <a:pt x="4623" y="3629"/>
                </a:lnTo>
                <a:lnTo>
                  <a:pt x="4630" y="3647"/>
                </a:lnTo>
                <a:lnTo>
                  <a:pt x="4638" y="3665"/>
                </a:lnTo>
                <a:lnTo>
                  <a:pt x="4648" y="3682"/>
                </a:lnTo>
                <a:lnTo>
                  <a:pt x="4661" y="3699"/>
                </a:lnTo>
                <a:lnTo>
                  <a:pt x="4674" y="3713"/>
                </a:lnTo>
                <a:lnTo>
                  <a:pt x="4689" y="3727"/>
                </a:lnTo>
                <a:lnTo>
                  <a:pt x="4705" y="3739"/>
                </a:lnTo>
                <a:lnTo>
                  <a:pt x="4722" y="3749"/>
                </a:lnTo>
                <a:lnTo>
                  <a:pt x="4740" y="3758"/>
                </a:lnTo>
                <a:lnTo>
                  <a:pt x="4759" y="3765"/>
                </a:lnTo>
                <a:lnTo>
                  <a:pt x="4779" y="3770"/>
                </a:lnTo>
                <a:lnTo>
                  <a:pt x="4800" y="3772"/>
                </a:lnTo>
                <a:lnTo>
                  <a:pt x="4821" y="3773"/>
                </a:lnTo>
                <a:lnTo>
                  <a:pt x="4842" y="3772"/>
                </a:lnTo>
                <a:lnTo>
                  <a:pt x="4863" y="3770"/>
                </a:lnTo>
                <a:lnTo>
                  <a:pt x="4883" y="3765"/>
                </a:lnTo>
                <a:lnTo>
                  <a:pt x="4902" y="3758"/>
                </a:lnTo>
                <a:lnTo>
                  <a:pt x="4919" y="3749"/>
                </a:lnTo>
                <a:lnTo>
                  <a:pt x="4937" y="3739"/>
                </a:lnTo>
                <a:lnTo>
                  <a:pt x="4953" y="3727"/>
                </a:lnTo>
                <a:lnTo>
                  <a:pt x="4967" y="3713"/>
                </a:lnTo>
                <a:lnTo>
                  <a:pt x="4981" y="3699"/>
                </a:lnTo>
                <a:lnTo>
                  <a:pt x="4993" y="3682"/>
                </a:lnTo>
                <a:lnTo>
                  <a:pt x="5003" y="3665"/>
                </a:lnTo>
                <a:lnTo>
                  <a:pt x="5012" y="3647"/>
                </a:lnTo>
                <a:lnTo>
                  <a:pt x="5019" y="3629"/>
                </a:lnTo>
                <a:lnTo>
                  <a:pt x="5024" y="3608"/>
                </a:lnTo>
                <a:lnTo>
                  <a:pt x="5027" y="3587"/>
                </a:lnTo>
                <a:lnTo>
                  <a:pt x="5029" y="3566"/>
                </a:lnTo>
                <a:lnTo>
                  <a:pt x="5027" y="3545"/>
                </a:lnTo>
                <a:lnTo>
                  <a:pt x="5024" y="3525"/>
                </a:lnTo>
                <a:lnTo>
                  <a:pt x="5019" y="3505"/>
                </a:lnTo>
                <a:lnTo>
                  <a:pt x="5012" y="3486"/>
                </a:lnTo>
                <a:lnTo>
                  <a:pt x="5003" y="3468"/>
                </a:lnTo>
                <a:lnTo>
                  <a:pt x="4993" y="3450"/>
                </a:lnTo>
                <a:lnTo>
                  <a:pt x="4981" y="3435"/>
                </a:lnTo>
                <a:lnTo>
                  <a:pt x="4967" y="3420"/>
                </a:lnTo>
                <a:lnTo>
                  <a:pt x="4953" y="3407"/>
                </a:lnTo>
                <a:lnTo>
                  <a:pt x="4937" y="3394"/>
                </a:lnTo>
                <a:lnTo>
                  <a:pt x="4919" y="3384"/>
                </a:lnTo>
                <a:lnTo>
                  <a:pt x="4902" y="3376"/>
                </a:lnTo>
                <a:lnTo>
                  <a:pt x="4883" y="3369"/>
                </a:lnTo>
                <a:lnTo>
                  <a:pt x="4863" y="3363"/>
                </a:lnTo>
                <a:lnTo>
                  <a:pt x="4842" y="3360"/>
                </a:lnTo>
                <a:lnTo>
                  <a:pt x="4821" y="33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816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8" name="Shape"/>
          <p:cNvSpPr/>
          <p:nvPr/>
        </p:nvSpPr>
        <p:spPr bwMode="auto">
          <a:xfrm>
            <a:off x="5907850" y="5635401"/>
            <a:ext cx="367433" cy="290884"/>
          </a:xfrm>
          <a:custGeom>
            <a:avLst/>
            <a:gdLst>
              <a:gd name="T0" fmla="*/ 170180704 w 5409"/>
              <a:gd name="T1" fmla="*/ 292095944 h 4286"/>
              <a:gd name="T2" fmla="*/ 177250935 w 5409"/>
              <a:gd name="T3" fmla="*/ 508999929 h 4286"/>
              <a:gd name="T4" fmla="*/ 162490266 w 5409"/>
              <a:gd name="T5" fmla="*/ 528943703 h 4286"/>
              <a:gd name="T6" fmla="*/ 108161314 w 5409"/>
              <a:gd name="T7" fmla="*/ 527828971 h 4286"/>
              <a:gd name="T8" fmla="*/ 95385593 w 5409"/>
              <a:gd name="T9" fmla="*/ 506646254 h 4286"/>
              <a:gd name="T10" fmla="*/ 104068153 w 5409"/>
              <a:gd name="T11" fmla="*/ 290485424 h 4286"/>
              <a:gd name="T12" fmla="*/ 214710300 w 5409"/>
              <a:gd name="T13" fmla="*/ 106779895 h 4286"/>
              <a:gd name="T14" fmla="*/ 299800652 w 5409"/>
              <a:gd name="T15" fmla="*/ 83738940 h 4286"/>
              <a:gd name="T16" fmla="*/ 380921814 w 5409"/>
              <a:gd name="T17" fmla="*/ 86588050 h 4286"/>
              <a:gd name="T18" fmla="*/ 457825491 w 5409"/>
              <a:gd name="T19" fmla="*/ 111858469 h 4286"/>
              <a:gd name="T20" fmla="*/ 485113938 w 5409"/>
              <a:gd name="T21" fmla="*/ 115327227 h 4286"/>
              <a:gd name="T22" fmla="*/ 519472615 w 5409"/>
              <a:gd name="T23" fmla="*/ 128457696 h 4286"/>
              <a:gd name="T24" fmla="*/ 561893644 w 5409"/>
              <a:gd name="T25" fmla="*/ 176273281 h 4286"/>
              <a:gd name="T26" fmla="*/ 591042715 w 5409"/>
              <a:gd name="T27" fmla="*/ 236971618 h 4286"/>
              <a:gd name="T28" fmla="*/ 603198580 w 5409"/>
              <a:gd name="T29" fmla="*/ 277850391 h 4286"/>
              <a:gd name="T30" fmla="*/ 622920560 w 5409"/>
              <a:gd name="T31" fmla="*/ 285158780 h 4286"/>
              <a:gd name="T32" fmla="*/ 638053142 w 5409"/>
              <a:gd name="T33" fmla="*/ 273266902 h 4286"/>
              <a:gd name="T34" fmla="*/ 632223328 w 5409"/>
              <a:gd name="T35" fmla="*/ 230901819 h 4286"/>
              <a:gd name="T36" fmla="*/ 599229390 w 5409"/>
              <a:gd name="T37" fmla="*/ 157816168 h 4286"/>
              <a:gd name="T38" fmla="*/ 549986073 w 5409"/>
              <a:gd name="T39" fmla="*/ 100214308 h 4286"/>
              <a:gd name="T40" fmla="*/ 515999662 w 5409"/>
              <a:gd name="T41" fmla="*/ 64290954 h 4286"/>
              <a:gd name="T42" fmla="*/ 497517745 w 5409"/>
              <a:gd name="T43" fmla="*/ 39763690 h 4286"/>
              <a:gd name="T44" fmla="*/ 426319911 w 5409"/>
              <a:gd name="T45" fmla="*/ 12387315 h 4286"/>
              <a:gd name="T46" fmla="*/ 322003464 w 5409"/>
              <a:gd name="T47" fmla="*/ 0 h 4286"/>
              <a:gd name="T48" fmla="*/ 209004456 w 5409"/>
              <a:gd name="T49" fmla="*/ 20191493 h 4286"/>
              <a:gd name="T50" fmla="*/ 165715277 w 5409"/>
              <a:gd name="T51" fmla="*/ 39268253 h 4286"/>
              <a:gd name="T52" fmla="*/ 148846043 w 5409"/>
              <a:gd name="T53" fmla="*/ 64910249 h 4286"/>
              <a:gd name="T54" fmla="*/ 110270233 w 5409"/>
              <a:gd name="T55" fmla="*/ 103434996 h 4286"/>
              <a:gd name="T56" fmla="*/ 62391303 w 5409"/>
              <a:gd name="T57" fmla="*/ 164133684 h 4286"/>
              <a:gd name="T58" fmla="*/ 32125788 w 5409"/>
              <a:gd name="T59" fmla="*/ 241555107 h 4286"/>
              <a:gd name="T60" fmla="*/ 30141192 w 5409"/>
              <a:gd name="T61" fmla="*/ 279088982 h 4286"/>
              <a:gd name="T62" fmla="*/ 46762485 w 5409"/>
              <a:gd name="T63" fmla="*/ 289122975 h 4286"/>
              <a:gd name="T64" fmla="*/ 65368372 w 5409"/>
              <a:gd name="T65" fmla="*/ 279336700 h 4286"/>
              <a:gd name="T66" fmla="*/ 77399914 w 5409"/>
              <a:gd name="T67" fmla="*/ 232264621 h 4286"/>
              <a:gd name="T68" fmla="*/ 106920899 w 5409"/>
              <a:gd name="T69" fmla="*/ 170575060 h 4286"/>
              <a:gd name="T70" fmla="*/ 150086459 w 5409"/>
              <a:gd name="T71" fmla="*/ 122883334 h 4286"/>
              <a:gd name="T72" fmla="*/ 182708483 w 5409"/>
              <a:gd name="T73" fmla="*/ 113840566 h 4286"/>
              <a:gd name="T74" fmla="*/ 207516098 w 5409"/>
              <a:gd name="T75" fmla="*/ 110000583 h 4286"/>
              <a:gd name="T76" fmla="*/ 633215801 w 5409"/>
              <a:gd name="T77" fmla="*/ 506646254 h 4286"/>
              <a:gd name="T78" fmla="*/ 657031295 w 5409"/>
              <a:gd name="T79" fmla="*/ 491409829 h 4286"/>
              <a:gd name="T80" fmla="*/ 669930987 w 5409"/>
              <a:gd name="T81" fmla="*/ 466263269 h 4286"/>
              <a:gd name="T82" fmla="*/ 669186808 w 5409"/>
              <a:gd name="T83" fmla="*/ 345981328 h 4286"/>
              <a:gd name="T84" fmla="*/ 655294642 w 5409"/>
              <a:gd name="T85" fmla="*/ 321577923 h 4286"/>
              <a:gd name="T86" fmla="*/ 630610998 w 5409"/>
              <a:gd name="T87" fmla="*/ 307580088 h 4286"/>
              <a:gd name="T88" fmla="*/ 558544662 w 5409"/>
              <a:gd name="T89" fmla="*/ 286150005 h 4286"/>
              <a:gd name="T90" fmla="*/ 575165954 w 5409"/>
              <a:gd name="T91" fmla="*/ 304359400 h 4286"/>
              <a:gd name="T92" fmla="*/ 570204290 w 5409"/>
              <a:gd name="T93" fmla="*/ 522006891 h 4286"/>
              <a:gd name="T94" fmla="*/ 517860286 w 5409"/>
              <a:gd name="T95" fmla="*/ 530925800 h 4286"/>
              <a:gd name="T96" fmla="*/ 496525624 w 5409"/>
              <a:gd name="T97" fmla="*/ 518166908 h 4286"/>
              <a:gd name="T98" fmla="*/ 495533150 w 5409"/>
              <a:gd name="T99" fmla="*/ 299776263 h 4286"/>
              <a:gd name="T100" fmla="*/ 515379454 w 5409"/>
              <a:gd name="T101" fmla="*/ 285034921 h 4286"/>
              <a:gd name="T102" fmla="*/ 45522069 w 5409"/>
              <a:gd name="T103" fmla="*/ 508504492 h 4286"/>
              <a:gd name="T104" fmla="*/ 19598009 w 5409"/>
              <a:gd name="T105" fmla="*/ 496736473 h 4286"/>
              <a:gd name="T106" fmla="*/ 3348982 w 5409"/>
              <a:gd name="T107" fmla="*/ 473819729 h 4286"/>
              <a:gd name="T108" fmla="*/ 247942 w 5409"/>
              <a:gd name="T109" fmla="*/ 354033223 h 4286"/>
              <a:gd name="T110" fmla="*/ 10667155 w 5409"/>
              <a:gd name="T111" fmla="*/ 327400003 h 4286"/>
              <a:gd name="T112" fmla="*/ 32870319 w 5409"/>
              <a:gd name="T113" fmla="*/ 310057621 h 4286"/>
              <a:gd name="T114" fmla="*/ 50607704 w 5409"/>
              <a:gd name="T115" fmla="*/ 325046329 h 4286"/>
              <a:gd name="T116" fmla="*/ 23939465 w 5409"/>
              <a:gd name="T117" fmla="*/ 339292234 h 4286"/>
              <a:gd name="T118" fmla="*/ 34978885 w 5409"/>
              <a:gd name="T119" fmla="*/ 443098807 h 4286"/>
              <a:gd name="T120" fmla="*/ 40312463 w 5409"/>
              <a:gd name="T121" fmla="*/ 351927267 h 428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5409" h="4286">
                <a:moveTo>
                  <a:pt x="965" y="2300"/>
                </a:moveTo>
                <a:lnTo>
                  <a:pt x="1234" y="2300"/>
                </a:lnTo>
                <a:lnTo>
                  <a:pt x="1254" y="2301"/>
                </a:lnTo>
                <a:lnTo>
                  <a:pt x="1274" y="2305"/>
                </a:lnTo>
                <a:lnTo>
                  <a:pt x="1292" y="2310"/>
                </a:lnTo>
                <a:lnTo>
                  <a:pt x="1310" y="2316"/>
                </a:lnTo>
                <a:lnTo>
                  <a:pt x="1327" y="2325"/>
                </a:lnTo>
                <a:lnTo>
                  <a:pt x="1343" y="2335"/>
                </a:lnTo>
                <a:lnTo>
                  <a:pt x="1358" y="2345"/>
                </a:lnTo>
                <a:lnTo>
                  <a:pt x="1372" y="2358"/>
                </a:lnTo>
                <a:lnTo>
                  <a:pt x="1385" y="2372"/>
                </a:lnTo>
                <a:lnTo>
                  <a:pt x="1396" y="2387"/>
                </a:lnTo>
                <a:lnTo>
                  <a:pt x="1406" y="2403"/>
                </a:lnTo>
                <a:lnTo>
                  <a:pt x="1414" y="2420"/>
                </a:lnTo>
                <a:lnTo>
                  <a:pt x="1421" y="2439"/>
                </a:lnTo>
                <a:lnTo>
                  <a:pt x="1426" y="2457"/>
                </a:lnTo>
                <a:lnTo>
                  <a:pt x="1429" y="2477"/>
                </a:lnTo>
                <a:lnTo>
                  <a:pt x="1430" y="2496"/>
                </a:lnTo>
                <a:lnTo>
                  <a:pt x="1430" y="4090"/>
                </a:lnTo>
                <a:lnTo>
                  <a:pt x="1429" y="4109"/>
                </a:lnTo>
                <a:lnTo>
                  <a:pt x="1426" y="4128"/>
                </a:lnTo>
                <a:lnTo>
                  <a:pt x="1421" y="4147"/>
                </a:lnTo>
                <a:lnTo>
                  <a:pt x="1414" y="4166"/>
                </a:lnTo>
                <a:lnTo>
                  <a:pt x="1406" y="4183"/>
                </a:lnTo>
                <a:lnTo>
                  <a:pt x="1396" y="4199"/>
                </a:lnTo>
                <a:lnTo>
                  <a:pt x="1385" y="4214"/>
                </a:lnTo>
                <a:lnTo>
                  <a:pt x="1372" y="4228"/>
                </a:lnTo>
                <a:lnTo>
                  <a:pt x="1358" y="4241"/>
                </a:lnTo>
                <a:lnTo>
                  <a:pt x="1343" y="4251"/>
                </a:lnTo>
                <a:lnTo>
                  <a:pt x="1327" y="4261"/>
                </a:lnTo>
                <a:lnTo>
                  <a:pt x="1310" y="4270"/>
                </a:lnTo>
                <a:lnTo>
                  <a:pt x="1292" y="4276"/>
                </a:lnTo>
                <a:lnTo>
                  <a:pt x="1274" y="4281"/>
                </a:lnTo>
                <a:lnTo>
                  <a:pt x="1254" y="4285"/>
                </a:lnTo>
                <a:lnTo>
                  <a:pt x="1234" y="4286"/>
                </a:lnTo>
                <a:lnTo>
                  <a:pt x="965" y="4286"/>
                </a:lnTo>
                <a:lnTo>
                  <a:pt x="944" y="4285"/>
                </a:lnTo>
                <a:lnTo>
                  <a:pt x="925" y="4281"/>
                </a:lnTo>
                <a:lnTo>
                  <a:pt x="906" y="4276"/>
                </a:lnTo>
                <a:lnTo>
                  <a:pt x="888" y="4270"/>
                </a:lnTo>
                <a:lnTo>
                  <a:pt x="872" y="4261"/>
                </a:lnTo>
                <a:lnTo>
                  <a:pt x="854" y="4251"/>
                </a:lnTo>
                <a:lnTo>
                  <a:pt x="839" y="4241"/>
                </a:lnTo>
                <a:lnTo>
                  <a:pt x="825" y="4228"/>
                </a:lnTo>
                <a:lnTo>
                  <a:pt x="814" y="4214"/>
                </a:lnTo>
                <a:lnTo>
                  <a:pt x="802" y="4199"/>
                </a:lnTo>
                <a:lnTo>
                  <a:pt x="792" y="4183"/>
                </a:lnTo>
                <a:lnTo>
                  <a:pt x="784" y="4166"/>
                </a:lnTo>
                <a:lnTo>
                  <a:pt x="777" y="4147"/>
                </a:lnTo>
                <a:lnTo>
                  <a:pt x="773" y="4128"/>
                </a:lnTo>
                <a:lnTo>
                  <a:pt x="770" y="4109"/>
                </a:lnTo>
                <a:lnTo>
                  <a:pt x="769" y="4090"/>
                </a:lnTo>
                <a:lnTo>
                  <a:pt x="769" y="2496"/>
                </a:lnTo>
                <a:lnTo>
                  <a:pt x="770" y="2477"/>
                </a:lnTo>
                <a:lnTo>
                  <a:pt x="773" y="2457"/>
                </a:lnTo>
                <a:lnTo>
                  <a:pt x="777" y="2439"/>
                </a:lnTo>
                <a:lnTo>
                  <a:pt x="784" y="2420"/>
                </a:lnTo>
                <a:lnTo>
                  <a:pt x="792" y="2403"/>
                </a:lnTo>
                <a:lnTo>
                  <a:pt x="802" y="2387"/>
                </a:lnTo>
                <a:lnTo>
                  <a:pt x="814" y="2372"/>
                </a:lnTo>
                <a:lnTo>
                  <a:pt x="825" y="2358"/>
                </a:lnTo>
                <a:lnTo>
                  <a:pt x="839" y="2345"/>
                </a:lnTo>
                <a:lnTo>
                  <a:pt x="854" y="2335"/>
                </a:lnTo>
                <a:lnTo>
                  <a:pt x="872" y="2325"/>
                </a:lnTo>
                <a:lnTo>
                  <a:pt x="888" y="2316"/>
                </a:lnTo>
                <a:lnTo>
                  <a:pt x="906" y="2310"/>
                </a:lnTo>
                <a:lnTo>
                  <a:pt x="925" y="2305"/>
                </a:lnTo>
                <a:lnTo>
                  <a:pt x="944" y="2301"/>
                </a:lnTo>
                <a:lnTo>
                  <a:pt x="965" y="2300"/>
                </a:lnTo>
                <a:close/>
                <a:moveTo>
                  <a:pt x="1673" y="888"/>
                </a:moveTo>
                <a:lnTo>
                  <a:pt x="1673" y="888"/>
                </a:lnTo>
                <a:lnTo>
                  <a:pt x="1731" y="862"/>
                </a:lnTo>
                <a:lnTo>
                  <a:pt x="1790" y="835"/>
                </a:lnTo>
                <a:lnTo>
                  <a:pt x="1850" y="811"/>
                </a:lnTo>
                <a:lnTo>
                  <a:pt x="1911" y="789"/>
                </a:lnTo>
                <a:lnTo>
                  <a:pt x="1972" y="768"/>
                </a:lnTo>
                <a:lnTo>
                  <a:pt x="2035" y="749"/>
                </a:lnTo>
                <a:lnTo>
                  <a:pt x="2097" y="733"/>
                </a:lnTo>
                <a:lnTo>
                  <a:pt x="2160" y="718"/>
                </a:lnTo>
                <a:lnTo>
                  <a:pt x="2223" y="704"/>
                </a:lnTo>
                <a:lnTo>
                  <a:pt x="2288" y="693"/>
                </a:lnTo>
                <a:lnTo>
                  <a:pt x="2352" y="684"/>
                </a:lnTo>
                <a:lnTo>
                  <a:pt x="2417" y="676"/>
                </a:lnTo>
                <a:lnTo>
                  <a:pt x="2482" y="670"/>
                </a:lnTo>
                <a:lnTo>
                  <a:pt x="2547" y="665"/>
                </a:lnTo>
                <a:lnTo>
                  <a:pt x="2612" y="663"/>
                </a:lnTo>
                <a:lnTo>
                  <a:pt x="2678" y="663"/>
                </a:lnTo>
                <a:lnTo>
                  <a:pt x="2744" y="664"/>
                </a:lnTo>
                <a:lnTo>
                  <a:pt x="2810" y="668"/>
                </a:lnTo>
                <a:lnTo>
                  <a:pt x="2875" y="673"/>
                </a:lnTo>
                <a:lnTo>
                  <a:pt x="2940" y="679"/>
                </a:lnTo>
                <a:lnTo>
                  <a:pt x="3006" y="688"/>
                </a:lnTo>
                <a:lnTo>
                  <a:pt x="3071" y="699"/>
                </a:lnTo>
                <a:lnTo>
                  <a:pt x="3136" y="711"/>
                </a:lnTo>
                <a:lnTo>
                  <a:pt x="3200" y="725"/>
                </a:lnTo>
                <a:lnTo>
                  <a:pt x="3263" y="742"/>
                </a:lnTo>
                <a:lnTo>
                  <a:pt x="3326" y="759"/>
                </a:lnTo>
                <a:lnTo>
                  <a:pt x="3389" y="778"/>
                </a:lnTo>
                <a:lnTo>
                  <a:pt x="3451" y="799"/>
                </a:lnTo>
                <a:lnTo>
                  <a:pt x="3512" y="823"/>
                </a:lnTo>
                <a:lnTo>
                  <a:pt x="3573" y="848"/>
                </a:lnTo>
                <a:lnTo>
                  <a:pt x="3632" y="874"/>
                </a:lnTo>
                <a:lnTo>
                  <a:pt x="3691" y="903"/>
                </a:lnTo>
                <a:lnTo>
                  <a:pt x="3710" y="912"/>
                </a:lnTo>
                <a:lnTo>
                  <a:pt x="3729" y="921"/>
                </a:lnTo>
                <a:lnTo>
                  <a:pt x="3750" y="927"/>
                </a:lnTo>
                <a:lnTo>
                  <a:pt x="3770" y="931"/>
                </a:lnTo>
                <a:lnTo>
                  <a:pt x="3791" y="936"/>
                </a:lnTo>
                <a:lnTo>
                  <a:pt x="3811" y="938"/>
                </a:lnTo>
                <a:lnTo>
                  <a:pt x="3831" y="939"/>
                </a:lnTo>
                <a:lnTo>
                  <a:pt x="3852" y="939"/>
                </a:lnTo>
                <a:lnTo>
                  <a:pt x="3871" y="938"/>
                </a:lnTo>
                <a:lnTo>
                  <a:pt x="3891" y="936"/>
                </a:lnTo>
                <a:lnTo>
                  <a:pt x="3911" y="931"/>
                </a:lnTo>
                <a:lnTo>
                  <a:pt x="3931" y="927"/>
                </a:lnTo>
                <a:lnTo>
                  <a:pt x="3949" y="921"/>
                </a:lnTo>
                <a:lnTo>
                  <a:pt x="3968" y="913"/>
                </a:lnTo>
                <a:lnTo>
                  <a:pt x="3987" y="904"/>
                </a:lnTo>
                <a:lnTo>
                  <a:pt x="4005" y="896"/>
                </a:lnTo>
                <a:lnTo>
                  <a:pt x="4042" y="922"/>
                </a:lnTo>
                <a:lnTo>
                  <a:pt x="4080" y="949"/>
                </a:lnTo>
                <a:lnTo>
                  <a:pt x="4116" y="977"/>
                </a:lnTo>
                <a:lnTo>
                  <a:pt x="4153" y="1007"/>
                </a:lnTo>
                <a:lnTo>
                  <a:pt x="4188" y="1037"/>
                </a:lnTo>
                <a:lnTo>
                  <a:pt x="4224" y="1067"/>
                </a:lnTo>
                <a:lnTo>
                  <a:pt x="4258" y="1100"/>
                </a:lnTo>
                <a:lnTo>
                  <a:pt x="4291" y="1132"/>
                </a:lnTo>
                <a:lnTo>
                  <a:pt x="4323" y="1166"/>
                </a:lnTo>
                <a:lnTo>
                  <a:pt x="4355" y="1200"/>
                </a:lnTo>
                <a:lnTo>
                  <a:pt x="4387" y="1235"/>
                </a:lnTo>
                <a:lnTo>
                  <a:pt x="4418" y="1271"/>
                </a:lnTo>
                <a:lnTo>
                  <a:pt x="4447" y="1308"/>
                </a:lnTo>
                <a:lnTo>
                  <a:pt x="4476" y="1345"/>
                </a:lnTo>
                <a:lnTo>
                  <a:pt x="4503" y="1384"/>
                </a:lnTo>
                <a:lnTo>
                  <a:pt x="4530" y="1423"/>
                </a:lnTo>
                <a:lnTo>
                  <a:pt x="4557" y="1464"/>
                </a:lnTo>
                <a:lnTo>
                  <a:pt x="4582" y="1505"/>
                </a:lnTo>
                <a:lnTo>
                  <a:pt x="4606" y="1547"/>
                </a:lnTo>
                <a:lnTo>
                  <a:pt x="4630" y="1590"/>
                </a:lnTo>
                <a:lnTo>
                  <a:pt x="4652" y="1633"/>
                </a:lnTo>
                <a:lnTo>
                  <a:pt x="4674" y="1677"/>
                </a:lnTo>
                <a:lnTo>
                  <a:pt x="4694" y="1724"/>
                </a:lnTo>
                <a:lnTo>
                  <a:pt x="4714" y="1770"/>
                </a:lnTo>
                <a:lnTo>
                  <a:pt x="4732" y="1817"/>
                </a:lnTo>
                <a:lnTo>
                  <a:pt x="4749" y="1864"/>
                </a:lnTo>
                <a:lnTo>
                  <a:pt x="4765" y="1913"/>
                </a:lnTo>
                <a:lnTo>
                  <a:pt x="4780" y="1963"/>
                </a:lnTo>
                <a:lnTo>
                  <a:pt x="4794" y="2013"/>
                </a:lnTo>
                <a:lnTo>
                  <a:pt x="4807" y="2064"/>
                </a:lnTo>
                <a:lnTo>
                  <a:pt x="4819" y="2117"/>
                </a:lnTo>
                <a:lnTo>
                  <a:pt x="4828" y="2170"/>
                </a:lnTo>
                <a:lnTo>
                  <a:pt x="4832" y="2186"/>
                </a:lnTo>
                <a:lnTo>
                  <a:pt x="4838" y="2202"/>
                </a:lnTo>
                <a:lnTo>
                  <a:pt x="4845" y="2217"/>
                </a:lnTo>
                <a:lnTo>
                  <a:pt x="4853" y="2231"/>
                </a:lnTo>
                <a:lnTo>
                  <a:pt x="4863" y="2243"/>
                </a:lnTo>
                <a:lnTo>
                  <a:pt x="4873" y="2255"/>
                </a:lnTo>
                <a:lnTo>
                  <a:pt x="4885" y="2266"/>
                </a:lnTo>
                <a:lnTo>
                  <a:pt x="4898" y="2276"/>
                </a:lnTo>
                <a:lnTo>
                  <a:pt x="4911" y="2284"/>
                </a:lnTo>
                <a:lnTo>
                  <a:pt x="4926" y="2292"/>
                </a:lnTo>
                <a:lnTo>
                  <a:pt x="4941" y="2297"/>
                </a:lnTo>
                <a:lnTo>
                  <a:pt x="4956" y="2301"/>
                </a:lnTo>
                <a:lnTo>
                  <a:pt x="4972" y="2305"/>
                </a:lnTo>
                <a:lnTo>
                  <a:pt x="4989" y="2306"/>
                </a:lnTo>
                <a:lnTo>
                  <a:pt x="5005" y="2305"/>
                </a:lnTo>
                <a:lnTo>
                  <a:pt x="5022" y="2302"/>
                </a:lnTo>
                <a:lnTo>
                  <a:pt x="5038" y="2299"/>
                </a:lnTo>
                <a:lnTo>
                  <a:pt x="5054" y="2294"/>
                </a:lnTo>
                <a:lnTo>
                  <a:pt x="5069" y="2286"/>
                </a:lnTo>
                <a:lnTo>
                  <a:pt x="5083" y="2278"/>
                </a:lnTo>
                <a:lnTo>
                  <a:pt x="5096" y="2268"/>
                </a:lnTo>
                <a:lnTo>
                  <a:pt x="5108" y="2258"/>
                </a:lnTo>
                <a:lnTo>
                  <a:pt x="5119" y="2247"/>
                </a:lnTo>
                <a:lnTo>
                  <a:pt x="5128" y="2234"/>
                </a:lnTo>
                <a:lnTo>
                  <a:pt x="5137" y="2220"/>
                </a:lnTo>
                <a:lnTo>
                  <a:pt x="5144" y="2206"/>
                </a:lnTo>
                <a:lnTo>
                  <a:pt x="5150" y="2191"/>
                </a:lnTo>
                <a:lnTo>
                  <a:pt x="5154" y="2175"/>
                </a:lnTo>
                <a:lnTo>
                  <a:pt x="5157" y="2159"/>
                </a:lnTo>
                <a:lnTo>
                  <a:pt x="5158" y="2143"/>
                </a:lnTo>
                <a:lnTo>
                  <a:pt x="5157" y="2126"/>
                </a:lnTo>
                <a:lnTo>
                  <a:pt x="5155" y="2109"/>
                </a:lnTo>
                <a:lnTo>
                  <a:pt x="5143" y="2046"/>
                </a:lnTo>
                <a:lnTo>
                  <a:pt x="5129" y="1985"/>
                </a:lnTo>
                <a:lnTo>
                  <a:pt x="5114" y="1924"/>
                </a:lnTo>
                <a:lnTo>
                  <a:pt x="5097" y="1864"/>
                </a:lnTo>
                <a:lnTo>
                  <a:pt x="5079" y="1805"/>
                </a:lnTo>
                <a:lnTo>
                  <a:pt x="5060" y="1748"/>
                </a:lnTo>
                <a:lnTo>
                  <a:pt x="5039" y="1691"/>
                </a:lnTo>
                <a:lnTo>
                  <a:pt x="5018" y="1636"/>
                </a:lnTo>
                <a:lnTo>
                  <a:pt x="4994" y="1581"/>
                </a:lnTo>
                <a:lnTo>
                  <a:pt x="4971" y="1527"/>
                </a:lnTo>
                <a:lnTo>
                  <a:pt x="4945" y="1475"/>
                </a:lnTo>
                <a:lnTo>
                  <a:pt x="4918" y="1423"/>
                </a:lnTo>
                <a:lnTo>
                  <a:pt x="4890" y="1373"/>
                </a:lnTo>
                <a:lnTo>
                  <a:pt x="4861" y="1324"/>
                </a:lnTo>
                <a:lnTo>
                  <a:pt x="4831" y="1274"/>
                </a:lnTo>
                <a:lnTo>
                  <a:pt x="4800" y="1227"/>
                </a:lnTo>
                <a:lnTo>
                  <a:pt x="4767" y="1181"/>
                </a:lnTo>
                <a:lnTo>
                  <a:pt x="4734" y="1135"/>
                </a:lnTo>
                <a:lnTo>
                  <a:pt x="4700" y="1091"/>
                </a:lnTo>
                <a:lnTo>
                  <a:pt x="4665" y="1048"/>
                </a:lnTo>
                <a:lnTo>
                  <a:pt x="4629" y="1005"/>
                </a:lnTo>
                <a:lnTo>
                  <a:pt x="4591" y="965"/>
                </a:lnTo>
                <a:lnTo>
                  <a:pt x="4553" y="924"/>
                </a:lnTo>
                <a:lnTo>
                  <a:pt x="4514" y="884"/>
                </a:lnTo>
                <a:lnTo>
                  <a:pt x="4474" y="847"/>
                </a:lnTo>
                <a:lnTo>
                  <a:pt x="4434" y="809"/>
                </a:lnTo>
                <a:lnTo>
                  <a:pt x="4392" y="773"/>
                </a:lnTo>
                <a:lnTo>
                  <a:pt x="4350" y="738"/>
                </a:lnTo>
                <a:lnTo>
                  <a:pt x="4306" y="704"/>
                </a:lnTo>
                <a:lnTo>
                  <a:pt x="4262" y="671"/>
                </a:lnTo>
                <a:lnTo>
                  <a:pt x="4218" y="639"/>
                </a:lnTo>
                <a:lnTo>
                  <a:pt x="4172" y="608"/>
                </a:lnTo>
                <a:lnTo>
                  <a:pt x="4172" y="585"/>
                </a:lnTo>
                <a:lnTo>
                  <a:pt x="4170" y="562"/>
                </a:lnTo>
                <a:lnTo>
                  <a:pt x="4166" y="540"/>
                </a:lnTo>
                <a:lnTo>
                  <a:pt x="4160" y="519"/>
                </a:lnTo>
                <a:lnTo>
                  <a:pt x="4154" y="496"/>
                </a:lnTo>
                <a:lnTo>
                  <a:pt x="4145" y="476"/>
                </a:lnTo>
                <a:lnTo>
                  <a:pt x="4136" y="455"/>
                </a:lnTo>
                <a:lnTo>
                  <a:pt x="4125" y="435"/>
                </a:lnTo>
                <a:lnTo>
                  <a:pt x="4113" y="416"/>
                </a:lnTo>
                <a:lnTo>
                  <a:pt x="4099" y="397"/>
                </a:lnTo>
                <a:lnTo>
                  <a:pt x="4084" y="380"/>
                </a:lnTo>
                <a:lnTo>
                  <a:pt x="4068" y="364"/>
                </a:lnTo>
                <a:lnTo>
                  <a:pt x="4050" y="348"/>
                </a:lnTo>
                <a:lnTo>
                  <a:pt x="4032" y="334"/>
                </a:lnTo>
                <a:lnTo>
                  <a:pt x="4011" y="321"/>
                </a:lnTo>
                <a:lnTo>
                  <a:pt x="3990" y="309"/>
                </a:lnTo>
                <a:lnTo>
                  <a:pt x="3952" y="291"/>
                </a:lnTo>
                <a:lnTo>
                  <a:pt x="3914" y="273"/>
                </a:lnTo>
                <a:lnTo>
                  <a:pt x="3876" y="255"/>
                </a:lnTo>
                <a:lnTo>
                  <a:pt x="3838" y="238"/>
                </a:lnTo>
                <a:lnTo>
                  <a:pt x="3759" y="205"/>
                </a:lnTo>
                <a:lnTo>
                  <a:pt x="3680" y="175"/>
                </a:lnTo>
                <a:lnTo>
                  <a:pt x="3600" y="149"/>
                </a:lnTo>
                <a:lnTo>
                  <a:pt x="3519" y="123"/>
                </a:lnTo>
                <a:lnTo>
                  <a:pt x="3437" y="100"/>
                </a:lnTo>
                <a:lnTo>
                  <a:pt x="3355" y="79"/>
                </a:lnTo>
                <a:lnTo>
                  <a:pt x="3272" y="61"/>
                </a:lnTo>
                <a:lnTo>
                  <a:pt x="3188" y="46"/>
                </a:lnTo>
                <a:lnTo>
                  <a:pt x="3104" y="32"/>
                </a:lnTo>
                <a:lnTo>
                  <a:pt x="3020" y="21"/>
                </a:lnTo>
                <a:lnTo>
                  <a:pt x="2935" y="11"/>
                </a:lnTo>
                <a:lnTo>
                  <a:pt x="2850" y="5"/>
                </a:lnTo>
                <a:lnTo>
                  <a:pt x="2766" y="1"/>
                </a:lnTo>
                <a:lnTo>
                  <a:pt x="2681" y="0"/>
                </a:lnTo>
                <a:lnTo>
                  <a:pt x="2596" y="0"/>
                </a:lnTo>
                <a:lnTo>
                  <a:pt x="2511" y="3"/>
                </a:lnTo>
                <a:lnTo>
                  <a:pt x="2427" y="8"/>
                </a:lnTo>
                <a:lnTo>
                  <a:pt x="2342" y="16"/>
                </a:lnTo>
                <a:lnTo>
                  <a:pt x="2258" y="25"/>
                </a:lnTo>
                <a:lnTo>
                  <a:pt x="2174" y="38"/>
                </a:lnTo>
                <a:lnTo>
                  <a:pt x="2091" y="53"/>
                </a:lnTo>
                <a:lnTo>
                  <a:pt x="2009" y="70"/>
                </a:lnTo>
                <a:lnTo>
                  <a:pt x="1926" y="90"/>
                </a:lnTo>
                <a:lnTo>
                  <a:pt x="1845" y="111"/>
                </a:lnTo>
                <a:lnTo>
                  <a:pt x="1764" y="136"/>
                </a:lnTo>
                <a:lnTo>
                  <a:pt x="1685" y="163"/>
                </a:lnTo>
                <a:lnTo>
                  <a:pt x="1645" y="177"/>
                </a:lnTo>
                <a:lnTo>
                  <a:pt x="1607" y="192"/>
                </a:lnTo>
                <a:lnTo>
                  <a:pt x="1567" y="207"/>
                </a:lnTo>
                <a:lnTo>
                  <a:pt x="1529" y="223"/>
                </a:lnTo>
                <a:lnTo>
                  <a:pt x="1490" y="240"/>
                </a:lnTo>
                <a:lnTo>
                  <a:pt x="1453" y="257"/>
                </a:lnTo>
                <a:lnTo>
                  <a:pt x="1415" y="274"/>
                </a:lnTo>
                <a:lnTo>
                  <a:pt x="1377" y="292"/>
                </a:lnTo>
                <a:lnTo>
                  <a:pt x="1356" y="304"/>
                </a:lnTo>
                <a:lnTo>
                  <a:pt x="1336" y="317"/>
                </a:lnTo>
                <a:lnTo>
                  <a:pt x="1316" y="331"/>
                </a:lnTo>
                <a:lnTo>
                  <a:pt x="1298" y="347"/>
                </a:lnTo>
                <a:lnTo>
                  <a:pt x="1282" y="363"/>
                </a:lnTo>
                <a:lnTo>
                  <a:pt x="1267" y="380"/>
                </a:lnTo>
                <a:lnTo>
                  <a:pt x="1253" y="398"/>
                </a:lnTo>
                <a:lnTo>
                  <a:pt x="1240" y="418"/>
                </a:lnTo>
                <a:lnTo>
                  <a:pt x="1230" y="438"/>
                </a:lnTo>
                <a:lnTo>
                  <a:pt x="1220" y="458"/>
                </a:lnTo>
                <a:lnTo>
                  <a:pt x="1211" y="480"/>
                </a:lnTo>
                <a:lnTo>
                  <a:pt x="1205" y="501"/>
                </a:lnTo>
                <a:lnTo>
                  <a:pt x="1200" y="524"/>
                </a:lnTo>
                <a:lnTo>
                  <a:pt x="1195" y="546"/>
                </a:lnTo>
                <a:lnTo>
                  <a:pt x="1193" y="569"/>
                </a:lnTo>
                <a:lnTo>
                  <a:pt x="1192" y="591"/>
                </a:lnTo>
                <a:lnTo>
                  <a:pt x="1147" y="624"/>
                </a:lnTo>
                <a:lnTo>
                  <a:pt x="1102" y="656"/>
                </a:lnTo>
                <a:lnTo>
                  <a:pt x="1057" y="689"/>
                </a:lnTo>
                <a:lnTo>
                  <a:pt x="1014" y="724"/>
                </a:lnTo>
                <a:lnTo>
                  <a:pt x="971" y="760"/>
                </a:lnTo>
                <a:lnTo>
                  <a:pt x="929" y="796"/>
                </a:lnTo>
                <a:lnTo>
                  <a:pt x="889" y="835"/>
                </a:lnTo>
                <a:lnTo>
                  <a:pt x="849" y="873"/>
                </a:lnTo>
                <a:lnTo>
                  <a:pt x="809" y="913"/>
                </a:lnTo>
                <a:lnTo>
                  <a:pt x="771" y="955"/>
                </a:lnTo>
                <a:lnTo>
                  <a:pt x="734" y="997"/>
                </a:lnTo>
                <a:lnTo>
                  <a:pt x="698" y="1041"/>
                </a:lnTo>
                <a:lnTo>
                  <a:pt x="662" y="1085"/>
                </a:lnTo>
                <a:lnTo>
                  <a:pt x="628" y="1131"/>
                </a:lnTo>
                <a:lnTo>
                  <a:pt x="596" y="1178"/>
                </a:lnTo>
                <a:lnTo>
                  <a:pt x="564" y="1225"/>
                </a:lnTo>
                <a:lnTo>
                  <a:pt x="533" y="1274"/>
                </a:lnTo>
                <a:lnTo>
                  <a:pt x="503" y="1325"/>
                </a:lnTo>
                <a:lnTo>
                  <a:pt x="475" y="1376"/>
                </a:lnTo>
                <a:lnTo>
                  <a:pt x="447" y="1428"/>
                </a:lnTo>
                <a:lnTo>
                  <a:pt x="421" y="1481"/>
                </a:lnTo>
                <a:lnTo>
                  <a:pt x="397" y="1536"/>
                </a:lnTo>
                <a:lnTo>
                  <a:pt x="373" y="1592"/>
                </a:lnTo>
                <a:lnTo>
                  <a:pt x="351" y="1648"/>
                </a:lnTo>
                <a:lnTo>
                  <a:pt x="329" y="1706"/>
                </a:lnTo>
                <a:lnTo>
                  <a:pt x="310" y="1765"/>
                </a:lnTo>
                <a:lnTo>
                  <a:pt x="292" y="1825"/>
                </a:lnTo>
                <a:lnTo>
                  <a:pt x="274" y="1886"/>
                </a:lnTo>
                <a:lnTo>
                  <a:pt x="259" y="1950"/>
                </a:lnTo>
                <a:lnTo>
                  <a:pt x="245" y="2013"/>
                </a:lnTo>
                <a:lnTo>
                  <a:pt x="233" y="2077"/>
                </a:lnTo>
                <a:lnTo>
                  <a:pt x="222" y="2143"/>
                </a:lnTo>
                <a:lnTo>
                  <a:pt x="220" y="2160"/>
                </a:lnTo>
                <a:lnTo>
                  <a:pt x="220" y="2177"/>
                </a:lnTo>
                <a:lnTo>
                  <a:pt x="222" y="2193"/>
                </a:lnTo>
                <a:lnTo>
                  <a:pt x="225" y="2209"/>
                </a:lnTo>
                <a:lnTo>
                  <a:pt x="229" y="2224"/>
                </a:lnTo>
                <a:lnTo>
                  <a:pt x="236" y="2239"/>
                </a:lnTo>
                <a:lnTo>
                  <a:pt x="243" y="2253"/>
                </a:lnTo>
                <a:lnTo>
                  <a:pt x="252" y="2266"/>
                </a:lnTo>
                <a:lnTo>
                  <a:pt x="262" y="2279"/>
                </a:lnTo>
                <a:lnTo>
                  <a:pt x="273" y="2290"/>
                </a:lnTo>
                <a:lnTo>
                  <a:pt x="285" y="2300"/>
                </a:lnTo>
                <a:lnTo>
                  <a:pt x="299" y="2310"/>
                </a:lnTo>
                <a:lnTo>
                  <a:pt x="313" y="2317"/>
                </a:lnTo>
                <a:lnTo>
                  <a:pt x="328" y="2324"/>
                </a:lnTo>
                <a:lnTo>
                  <a:pt x="344" y="2329"/>
                </a:lnTo>
                <a:lnTo>
                  <a:pt x="360" y="2332"/>
                </a:lnTo>
                <a:lnTo>
                  <a:pt x="377" y="2334"/>
                </a:lnTo>
                <a:lnTo>
                  <a:pt x="394" y="2334"/>
                </a:lnTo>
                <a:lnTo>
                  <a:pt x="411" y="2332"/>
                </a:lnTo>
                <a:lnTo>
                  <a:pt x="427" y="2329"/>
                </a:lnTo>
                <a:lnTo>
                  <a:pt x="442" y="2325"/>
                </a:lnTo>
                <a:lnTo>
                  <a:pt x="457" y="2319"/>
                </a:lnTo>
                <a:lnTo>
                  <a:pt x="471" y="2311"/>
                </a:lnTo>
                <a:lnTo>
                  <a:pt x="483" y="2302"/>
                </a:lnTo>
                <a:lnTo>
                  <a:pt x="496" y="2292"/>
                </a:lnTo>
                <a:lnTo>
                  <a:pt x="508" y="2281"/>
                </a:lnTo>
                <a:lnTo>
                  <a:pt x="518" y="2269"/>
                </a:lnTo>
                <a:lnTo>
                  <a:pt x="527" y="2255"/>
                </a:lnTo>
                <a:lnTo>
                  <a:pt x="535" y="2241"/>
                </a:lnTo>
                <a:lnTo>
                  <a:pt x="541" y="2226"/>
                </a:lnTo>
                <a:lnTo>
                  <a:pt x="547" y="2210"/>
                </a:lnTo>
                <a:lnTo>
                  <a:pt x="550" y="2194"/>
                </a:lnTo>
                <a:lnTo>
                  <a:pt x="560" y="2138"/>
                </a:lnTo>
                <a:lnTo>
                  <a:pt x="569" y="2084"/>
                </a:lnTo>
                <a:lnTo>
                  <a:pt x="581" y="2030"/>
                </a:lnTo>
                <a:lnTo>
                  <a:pt x="594" y="1978"/>
                </a:lnTo>
                <a:lnTo>
                  <a:pt x="609" y="1926"/>
                </a:lnTo>
                <a:lnTo>
                  <a:pt x="624" y="1875"/>
                </a:lnTo>
                <a:lnTo>
                  <a:pt x="640" y="1825"/>
                </a:lnTo>
                <a:lnTo>
                  <a:pt x="657" y="1776"/>
                </a:lnTo>
                <a:lnTo>
                  <a:pt x="676" y="1728"/>
                </a:lnTo>
                <a:lnTo>
                  <a:pt x="696" y="1681"/>
                </a:lnTo>
                <a:lnTo>
                  <a:pt x="717" y="1635"/>
                </a:lnTo>
                <a:lnTo>
                  <a:pt x="739" y="1590"/>
                </a:lnTo>
                <a:lnTo>
                  <a:pt x="761" y="1546"/>
                </a:lnTo>
                <a:lnTo>
                  <a:pt x="785" y="1502"/>
                </a:lnTo>
                <a:lnTo>
                  <a:pt x="809" y="1460"/>
                </a:lnTo>
                <a:lnTo>
                  <a:pt x="835" y="1418"/>
                </a:lnTo>
                <a:lnTo>
                  <a:pt x="862" y="1377"/>
                </a:lnTo>
                <a:lnTo>
                  <a:pt x="890" y="1338"/>
                </a:lnTo>
                <a:lnTo>
                  <a:pt x="918" y="1299"/>
                </a:lnTo>
                <a:lnTo>
                  <a:pt x="948" y="1261"/>
                </a:lnTo>
                <a:lnTo>
                  <a:pt x="978" y="1224"/>
                </a:lnTo>
                <a:lnTo>
                  <a:pt x="1009" y="1189"/>
                </a:lnTo>
                <a:lnTo>
                  <a:pt x="1041" y="1153"/>
                </a:lnTo>
                <a:lnTo>
                  <a:pt x="1073" y="1119"/>
                </a:lnTo>
                <a:lnTo>
                  <a:pt x="1106" y="1086"/>
                </a:lnTo>
                <a:lnTo>
                  <a:pt x="1141" y="1053"/>
                </a:lnTo>
                <a:lnTo>
                  <a:pt x="1175" y="1022"/>
                </a:lnTo>
                <a:lnTo>
                  <a:pt x="1210" y="992"/>
                </a:lnTo>
                <a:lnTo>
                  <a:pt x="1247" y="962"/>
                </a:lnTo>
                <a:lnTo>
                  <a:pt x="1284" y="934"/>
                </a:lnTo>
                <a:lnTo>
                  <a:pt x="1322" y="907"/>
                </a:lnTo>
                <a:lnTo>
                  <a:pt x="1359" y="880"/>
                </a:lnTo>
                <a:lnTo>
                  <a:pt x="1377" y="889"/>
                </a:lnTo>
                <a:lnTo>
                  <a:pt x="1396" y="897"/>
                </a:lnTo>
                <a:lnTo>
                  <a:pt x="1414" y="904"/>
                </a:lnTo>
                <a:lnTo>
                  <a:pt x="1433" y="911"/>
                </a:lnTo>
                <a:lnTo>
                  <a:pt x="1453" y="916"/>
                </a:lnTo>
                <a:lnTo>
                  <a:pt x="1473" y="919"/>
                </a:lnTo>
                <a:lnTo>
                  <a:pt x="1492" y="922"/>
                </a:lnTo>
                <a:lnTo>
                  <a:pt x="1513" y="924"/>
                </a:lnTo>
                <a:lnTo>
                  <a:pt x="1533" y="924"/>
                </a:lnTo>
                <a:lnTo>
                  <a:pt x="1553" y="923"/>
                </a:lnTo>
                <a:lnTo>
                  <a:pt x="1574" y="921"/>
                </a:lnTo>
                <a:lnTo>
                  <a:pt x="1594" y="916"/>
                </a:lnTo>
                <a:lnTo>
                  <a:pt x="1614" y="912"/>
                </a:lnTo>
                <a:lnTo>
                  <a:pt x="1635" y="906"/>
                </a:lnTo>
                <a:lnTo>
                  <a:pt x="1654" y="898"/>
                </a:lnTo>
                <a:lnTo>
                  <a:pt x="1673" y="888"/>
                </a:lnTo>
                <a:close/>
                <a:moveTo>
                  <a:pt x="4977" y="2469"/>
                </a:moveTo>
                <a:lnTo>
                  <a:pt x="4786" y="2469"/>
                </a:lnTo>
                <a:lnTo>
                  <a:pt x="4786" y="4109"/>
                </a:lnTo>
                <a:lnTo>
                  <a:pt x="4977" y="4109"/>
                </a:lnTo>
                <a:lnTo>
                  <a:pt x="4999" y="4109"/>
                </a:lnTo>
                <a:lnTo>
                  <a:pt x="5021" y="4107"/>
                </a:lnTo>
                <a:lnTo>
                  <a:pt x="5043" y="4105"/>
                </a:lnTo>
                <a:lnTo>
                  <a:pt x="5064" y="4100"/>
                </a:lnTo>
                <a:lnTo>
                  <a:pt x="5084" y="4095"/>
                </a:lnTo>
                <a:lnTo>
                  <a:pt x="5105" y="4090"/>
                </a:lnTo>
                <a:lnTo>
                  <a:pt x="5125" y="4083"/>
                </a:lnTo>
                <a:lnTo>
                  <a:pt x="5144" y="4075"/>
                </a:lnTo>
                <a:lnTo>
                  <a:pt x="5164" y="4066"/>
                </a:lnTo>
                <a:lnTo>
                  <a:pt x="5183" y="4056"/>
                </a:lnTo>
                <a:lnTo>
                  <a:pt x="5200" y="4047"/>
                </a:lnTo>
                <a:lnTo>
                  <a:pt x="5218" y="4035"/>
                </a:lnTo>
                <a:lnTo>
                  <a:pt x="5236" y="4023"/>
                </a:lnTo>
                <a:lnTo>
                  <a:pt x="5252" y="4010"/>
                </a:lnTo>
                <a:lnTo>
                  <a:pt x="5268" y="3996"/>
                </a:lnTo>
                <a:lnTo>
                  <a:pt x="5283" y="3982"/>
                </a:lnTo>
                <a:lnTo>
                  <a:pt x="5297" y="3967"/>
                </a:lnTo>
                <a:lnTo>
                  <a:pt x="5311" y="3951"/>
                </a:lnTo>
                <a:lnTo>
                  <a:pt x="5323" y="3935"/>
                </a:lnTo>
                <a:lnTo>
                  <a:pt x="5335" y="3918"/>
                </a:lnTo>
                <a:lnTo>
                  <a:pt x="5346" y="3901"/>
                </a:lnTo>
                <a:lnTo>
                  <a:pt x="5357" y="3883"/>
                </a:lnTo>
                <a:lnTo>
                  <a:pt x="5366" y="3863"/>
                </a:lnTo>
                <a:lnTo>
                  <a:pt x="5375" y="3845"/>
                </a:lnTo>
                <a:lnTo>
                  <a:pt x="5382" y="3825"/>
                </a:lnTo>
                <a:lnTo>
                  <a:pt x="5390" y="3805"/>
                </a:lnTo>
                <a:lnTo>
                  <a:pt x="5395" y="3784"/>
                </a:lnTo>
                <a:lnTo>
                  <a:pt x="5401" y="3764"/>
                </a:lnTo>
                <a:lnTo>
                  <a:pt x="5404" y="3742"/>
                </a:lnTo>
                <a:lnTo>
                  <a:pt x="5407" y="3721"/>
                </a:lnTo>
                <a:lnTo>
                  <a:pt x="5408" y="3699"/>
                </a:lnTo>
                <a:lnTo>
                  <a:pt x="5409" y="3677"/>
                </a:lnTo>
                <a:lnTo>
                  <a:pt x="5409" y="2902"/>
                </a:lnTo>
                <a:lnTo>
                  <a:pt x="5408" y="2879"/>
                </a:lnTo>
                <a:lnTo>
                  <a:pt x="5407" y="2858"/>
                </a:lnTo>
                <a:lnTo>
                  <a:pt x="5404" y="2836"/>
                </a:lnTo>
                <a:lnTo>
                  <a:pt x="5401" y="2815"/>
                </a:lnTo>
                <a:lnTo>
                  <a:pt x="5395" y="2793"/>
                </a:lnTo>
                <a:lnTo>
                  <a:pt x="5390" y="2773"/>
                </a:lnTo>
                <a:lnTo>
                  <a:pt x="5382" y="2754"/>
                </a:lnTo>
                <a:lnTo>
                  <a:pt x="5375" y="2733"/>
                </a:lnTo>
                <a:lnTo>
                  <a:pt x="5366" y="2714"/>
                </a:lnTo>
                <a:lnTo>
                  <a:pt x="5357" y="2696"/>
                </a:lnTo>
                <a:lnTo>
                  <a:pt x="5346" y="2678"/>
                </a:lnTo>
                <a:lnTo>
                  <a:pt x="5335" y="2661"/>
                </a:lnTo>
                <a:lnTo>
                  <a:pt x="5323" y="2643"/>
                </a:lnTo>
                <a:lnTo>
                  <a:pt x="5311" y="2627"/>
                </a:lnTo>
                <a:lnTo>
                  <a:pt x="5297" y="2611"/>
                </a:lnTo>
                <a:lnTo>
                  <a:pt x="5283" y="2596"/>
                </a:lnTo>
                <a:lnTo>
                  <a:pt x="5268" y="2582"/>
                </a:lnTo>
                <a:lnTo>
                  <a:pt x="5252" y="2568"/>
                </a:lnTo>
                <a:lnTo>
                  <a:pt x="5236" y="2555"/>
                </a:lnTo>
                <a:lnTo>
                  <a:pt x="5218" y="2544"/>
                </a:lnTo>
                <a:lnTo>
                  <a:pt x="5200" y="2532"/>
                </a:lnTo>
                <a:lnTo>
                  <a:pt x="5183" y="2521"/>
                </a:lnTo>
                <a:lnTo>
                  <a:pt x="5164" y="2511"/>
                </a:lnTo>
                <a:lnTo>
                  <a:pt x="5144" y="2503"/>
                </a:lnTo>
                <a:lnTo>
                  <a:pt x="5125" y="2495"/>
                </a:lnTo>
                <a:lnTo>
                  <a:pt x="5105" y="2489"/>
                </a:lnTo>
                <a:lnTo>
                  <a:pt x="5084" y="2483"/>
                </a:lnTo>
                <a:lnTo>
                  <a:pt x="5064" y="2478"/>
                </a:lnTo>
                <a:lnTo>
                  <a:pt x="5043" y="2474"/>
                </a:lnTo>
                <a:lnTo>
                  <a:pt x="5021" y="2472"/>
                </a:lnTo>
                <a:lnTo>
                  <a:pt x="4999" y="2470"/>
                </a:lnTo>
                <a:lnTo>
                  <a:pt x="4977" y="2469"/>
                </a:lnTo>
                <a:close/>
                <a:moveTo>
                  <a:pt x="4446" y="2300"/>
                </a:moveTo>
                <a:lnTo>
                  <a:pt x="4446" y="2300"/>
                </a:lnTo>
                <a:lnTo>
                  <a:pt x="4465" y="2301"/>
                </a:lnTo>
                <a:lnTo>
                  <a:pt x="4484" y="2305"/>
                </a:lnTo>
                <a:lnTo>
                  <a:pt x="4503" y="2310"/>
                </a:lnTo>
                <a:lnTo>
                  <a:pt x="4522" y="2316"/>
                </a:lnTo>
                <a:lnTo>
                  <a:pt x="4539" y="2325"/>
                </a:lnTo>
                <a:lnTo>
                  <a:pt x="4555" y="2335"/>
                </a:lnTo>
                <a:lnTo>
                  <a:pt x="4570" y="2345"/>
                </a:lnTo>
                <a:lnTo>
                  <a:pt x="4584" y="2358"/>
                </a:lnTo>
                <a:lnTo>
                  <a:pt x="4597" y="2372"/>
                </a:lnTo>
                <a:lnTo>
                  <a:pt x="4607" y="2387"/>
                </a:lnTo>
                <a:lnTo>
                  <a:pt x="4617" y="2403"/>
                </a:lnTo>
                <a:lnTo>
                  <a:pt x="4626" y="2420"/>
                </a:lnTo>
                <a:lnTo>
                  <a:pt x="4632" y="2439"/>
                </a:lnTo>
                <a:lnTo>
                  <a:pt x="4637" y="2457"/>
                </a:lnTo>
                <a:lnTo>
                  <a:pt x="4641" y="2477"/>
                </a:lnTo>
                <a:lnTo>
                  <a:pt x="4641" y="2496"/>
                </a:lnTo>
                <a:lnTo>
                  <a:pt x="4641" y="4090"/>
                </a:lnTo>
                <a:lnTo>
                  <a:pt x="4641" y="4109"/>
                </a:lnTo>
                <a:lnTo>
                  <a:pt x="4637" y="4128"/>
                </a:lnTo>
                <a:lnTo>
                  <a:pt x="4632" y="4147"/>
                </a:lnTo>
                <a:lnTo>
                  <a:pt x="4626" y="4166"/>
                </a:lnTo>
                <a:lnTo>
                  <a:pt x="4617" y="4183"/>
                </a:lnTo>
                <a:lnTo>
                  <a:pt x="4607" y="4199"/>
                </a:lnTo>
                <a:lnTo>
                  <a:pt x="4597" y="4214"/>
                </a:lnTo>
                <a:lnTo>
                  <a:pt x="4584" y="4228"/>
                </a:lnTo>
                <a:lnTo>
                  <a:pt x="4570" y="4241"/>
                </a:lnTo>
                <a:lnTo>
                  <a:pt x="4555" y="4251"/>
                </a:lnTo>
                <a:lnTo>
                  <a:pt x="4539" y="4261"/>
                </a:lnTo>
                <a:lnTo>
                  <a:pt x="4522" y="4270"/>
                </a:lnTo>
                <a:lnTo>
                  <a:pt x="4503" y="4276"/>
                </a:lnTo>
                <a:lnTo>
                  <a:pt x="4484" y="4281"/>
                </a:lnTo>
                <a:lnTo>
                  <a:pt x="4465" y="4285"/>
                </a:lnTo>
                <a:lnTo>
                  <a:pt x="4446" y="4286"/>
                </a:lnTo>
                <a:lnTo>
                  <a:pt x="4175" y="4286"/>
                </a:lnTo>
                <a:lnTo>
                  <a:pt x="4155" y="4285"/>
                </a:lnTo>
                <a:lnTo>
                  <a:pt x="4136" y="4281"/>
                </a:lnTo>
                <a:lnTo>
                  <a:pt x="4117" y="4276"/>
                </a:lnTo>
                <a:lnTo>
                  <a:pt x="4099" y="4270"/>
                </a:lnTo>
                <a:lnTo>
                  <a:pt x="4082" y="4261"/>
                </a:lnTo>
                <a:lnTo>
                  <a:pt x="4066" y="4251"/>
                </a:lnTo>
                <a:lnTo>
                  <a:pt x="4051" y="4241"/>
                </a:lnTo>
                <a:lnTo>
                  <a:pt x="4037" y="4228"/>
                </a:lnTo>
                <a:lnTo>
                  <a:pt x="4024" y="4214"/>
                </a:lnTo>
                <a:lnTo>
                  <a:pt x="4014" y="4199"/>
                </a:lnTo>
                <a:lnTo>
                  <a:pt x="4003" y="4183"/>
                </a:lnTo>
                <a:lnTo>
                  <a:pt x="3995" y="4166"/>
                </a:lnTo>
                <a:lnTo>
                  <a:pt x="3989" y="4147"/>
                </a:lnTo>
                <a:lnTo>
                  <a:pt x="3983" y="4128"/>
                </a:lnTo>
                <a:lnTo>
                  <a:pt x="3980" y="4109"/>
                </a:lnTo>
                <a:lnTo>
                  <a:pt x="3979" y="4090"/>
                </a:lnTo>
                <a:lnTo>
                  <a:pt x="3979" y="2496"/>
                </a:lnTo>
                <a:lnTo>
                  <a:pt x="3980" y="2477"/>
                </a:lnTo>
                <a:lnTo>
                  <a:pt x="3983" y="2457"/>
                </a:lnTo>
                <a:lnTo>
                  <a:pt x="3989" y="2439"/>
                </a:lnTo>
                <a:lnTo>
                  <a:pt x="3995" y="2420"/>
                </a:lnTo>
                <a:lnTo>
                  <a:pt x="4003" y="2403"/>
                </a:lnTo>
                <a:lnTo>
                  <a:pt x="4014" y="2387"/>
                </a:lnTo>
                <a:lnTo>
                  <a:pt x="4024" y="2372"/>
                </a:lnTo>
                <a:lnTo>
                  <a:pt x="4037" y="2358"/>
                </a:lnTo>
                <a:lnTo>
                  <a:pt x="4051" y="2345"/>
                </a:lnTo>
                <a:lnTo>
                  <a:pt x="4066" y="2335"/>
                </a:lnTo>
                <a:lnTo>
                  <a:pt x="4082" y="2325"/>
                </a:lnTo>
                <a:lnTo>
                  <a:pt x="4099" y="2316"/>
                </a:lnTo>
                <a:lnTo>
                  <a:pt x="4117" y="2310"/>
                </a:lnTo>
                <a:lnTo>
                  <a:pt x="4136" y="2305"/>
                </a:lnTo>
                <a:lnTo>
                  <a:pt x="4155" y="2301"/>
                </a:lnTo>
                <a:lnTo>
                  <a:pt x="4175" y="2300"/>
                </a:lnTo>
                <a:lnTo>
                  <a:pt x="4446" y="2300"/>
                </a:lnTo>
                <a:close/>
                <a:moveTo>
                  <a:pt x="432" y="2469"/>
                </a:moveTo>
                <a:lnTo>
                  <a:pt x="623" y="2469"/>
                </a:lnTo>
                <a:lnTo>
                  <a:pt x="623" y="4109"/>
                </a:lnTo>
                <a:lnTo>
                  <a:pt x="432" y="4109"/>
                </a:lnTo>
                <a:lnTo>
                  <a:pt x="411" y="4109"/>
                </a:lnTo>
                <a:lnTo>
                  <a:pt x="388" y="4107"/>
                </a:lnTo>
                <a:lnTo>
                  <a:pt x="367" y="4105"/>
                </a:lnTo>
                <a:lnTo>
                  <a:pt x="345" y="4100"/>
                </a:lnTo>
                <a:lnTo>
                  <a:pt x="325" y="4095"/>
                </a:lnTo>
                <a:lnTo>
                  <a:pt x="304" y="4090"/>
                </a:lnTo>
                <a:lnTo>
                  <a:pt x="284" y="4083"/>
                </a:lnTo>
                <a:lnTo>
                  <a:pt x="265" y="4075"/>
                </a:lnTo>
                <a:lnTo>
                  <a:pt x="245" y="4066"/>
                </a:lnTo>
                <a:lnTo>
                  <a:pt x="226" y="4056"/>
                </a:lnTo>
                <a:lnTo>
                  <a:pt x="209" y="4047"/>
                </a:lnTo>
                <a:lnTo>
                  <a:pt x="191" y="4035"/>
                </a:lnTo>
                <a:lnTo>
                  <a:pt x="174" y="4023"/>
                </a:lnTo>
                <a:lnTo>
                  <a:pt x="158" y="4010"/>
                </a:lnTo>
                <a:lnTo>
                  <a:pt x="142" y="3996"/>
                </a:lnTo>
                <a:lnTo>
                  <a:pt x="126" y="3982"/>
                </a:lnTo>
                <a:lnTo>
                  <a:pt x="113" y="3967"/>
                </a:lnTo>
                <a:lnTo>
                  <a:pt x="99" y="3951"/>
                </a:lnTo>
                <a:lnTo>
                  <a:pt x="86" y="3935"/>
                </a:lnTo>
                <a:lnTo>
                  <a:pt x="74" y="3918"/>
                </a:lnTo>
                <a:lnTo>
                  <a:pt x="63" y="3901"/>
                </a:lnTo>
                <a:lnTo>
                  <a:pt x="53" y="3883"/>
                </a:lnTo>
                <a:lnTo>
                  <a:pt x="43" y="3863"/>
                </a:lnTo>
                <a:lnTo>
                  <a:pt x="34" y="3845"/>
                </a:lnTo>
                <a:lnTo>
                  <a:pt x="27" y="3825"/>
                </a:lnTo>
                <a:lnTo>
                  <a:pt x="19" y="3805"/>
                </a:lnTo>
                <a:lnTo>
                  <a:pt x="14" y="3784"/>
                </a:lnTo>
                <a:lnTo>
                  <a:pt x="9" y="3764"/>
                </a:lnTo>
                <a:lnTo>
                  <a:pt x="5" y="3742"/>
                </a:lnTo>
                <a:lnTo>
                  <a:pt x="2" y="3721"/>
                </a:lnTo>
                <a:lnTo>
                  <a:pt x="1" y="3699"/>
                </a:lnTo>
                <a:lnTo>
                  <a:pt x="0" y="3677"/>
                </a:lnTo>
                <a:lnTo>
                  <a:pt x="0" y="2902"/>
                </a:lnTo>
                <a:lnTo>
                  <a:pt x="1" y="2879"/>
                </a:lnTo>
                <a:lnTo>
                  <a:pt x="2" y="2858"/>
                </a:lnTo>
                <a:lnTo>
                  <a:pt x="5" y="2836"/>
                </a:lnTo>
                <a:lnTo>
                  <a:pt x="9" y="2815"/>
                </a:lnTo>
                <a:lnTo>
                  <a:pt x="14" y="2793"/>
                </a:lnTo>
                <a:lnTo>
                  <a:pt x="19" y="2773"/>
                </a:lnTo>
                <a:lnTo>
                  <a:pt x="27" y="2754"/>
                </a:lnTo>
                <a:lnTo>
                  <a:pt x="34" y="2733"/>
                </a:lnTo>
                <a:lnTo>
                  <a:pt x="43" y="2714"/>
                </a:lnTo>
                <a:lnTo>
                  <a:pt x="53" y="2696"/>
                </a:lnTo>
                <a:lnTo>
                  <a:pt x="63" y="2678"/>
                </a:lnTo>
                <a:lnTo>
                  <a:pt x="74" y="2661"/>
                </a:lnTo>
                <a:lnTo>
                  <a:pt x="86" y="2643"/>
                </a:lnTo>
                <a:lnTo>
                  <a:pt x="99" y="2627"/>
                </a:lnTo>
                <a:lnTo>
                  <a:pt x="113" y="2611"/>
                </a:lnTo>
                <a:lnTo>
                  <a:pt x="126" y="2596"/>
                </a:lnTo>
                <a:lnTo>
                  <a:pt x="142" y="2582"/>
                </a:lnTo>
                <a:lnTo>
                  <a:pt x="158" y="2568"/>
                </a:lnTo>
                <a:lnTo>
                  <a:pt x="174" y="2555"/>
                </a:lnTo>
                <a:lnTo>
                  <a:pt x="191" y="2544"/>
                </a:lnTo>
                <a:lnTo>
                  <a:pt x="209" y="2532"/>
                </a:lnTo>
                <a:lnTo>
                  <a:pt x="226" y="2521"/>
                </a:lnTo>
                <a:lnTo>
                  <a:pt x="245" y="2511"/>
                </a:lnTo>
                <a:lnTo>
                  <a:pt x="265" y="2503"/>
                </a:lnTo>
                <a:lnTo>
                  <a:pt x="284" y="2495"/>
                </a:lnTo>
                <a:lnTo>
                  <a:pt x="304" y="2489"/>
                </a:lnTo>
                <a:lnTo>
                  <a:pt x="325" y="2483"/>
                </a:lnTo>
                <a:lnTo>
                  <a:pt x="345" y="2478"/>
                </a:lnTo>
                <a:lnTo>
                  <a:pt x="367" y="2474"/>
                </a:lnTo>
                <a:lnTo>
                  <a:pt x="388" y="2472"/>
                </a:lnTo>
                <a:lnTo>
                  <a:pt x="411" y="2470"/>
                </a:lnTo>
                <a:lnTo>
                  <a:pt x="432" y="2469"/>
                </a:lnTo>
                <a:close/>
                <a:moveTo>
                  <a:pt x="441" y="2787"/>
                </a:moveTo>
                <a:lnTo>
                  <a:pt x="408" y="2624"/>
                </a:lnTo>
                <a:lnTo>
                  <a:pt x="382" y="2630"/>
                </a:lnTo>
                <a:lnTo>
                  <a:pt x="355" y="2638"/>
                </a:lnTo>
                <a:lnTo>
                  <a:pt x="328" y="2647"/>
                </a:lnTo>
                <a:lnTo>
                  <a:pt x="303" y="2658"/>
                </a:lnTo>
                <a:lnTo>
                  <a:pt x="278" y="2671"/>
                </a:lnTo>
                <a:lnTo>
                  <a:pt x="254" y="2685"/>
                </a:lnTo>
                <a:lnTo>
                  <a:pt x="232" y="2702"/>
                </a:lnTo>
                <a:lnTo>
                  <a:pt x="210" y="2721"/>
                </a:lnTo>
                <a:lnTo>
                  <a:pt x="193" y="2739"/>
                </a:lnTo>
                <a:lnTo>
                  <a:pt x="177" y="2758"/>
                </a:lnTo>
                <a:lnTo>
                  <a:pt x="162" y="2780"/>
                </a:lnTo>
                <a:lnTo>
                  <a:pt x="149" y="2802"/>
                </a:lnTo>
                <a:lnTo>
                  <a:pt x="138" y="2827"/>
                </a:lnTo>
                <a:lnTo>
                  <a:pt x="129" y="2852"/>
                </a:lnTo>
                <a:lnTo>
                  <a:pt x="121" y="2880"/>
                </a:lnTo>
                <a:lnTo>
                  <a:pt x="116" y="2910"/>
                </a:lnTo>
                <a:lnTo>
                  <a:pt x="115" y="2918"/>
                </a:lnTo>
                <a:lnTo>
                  <a:pt x="115" y="2921"/>
                </a:lnTo>
                <a:lnTo>
                  <a:pt x="115" y="3577"/>
                </a:lnTo>
                <a:lnTo>
                  <a:pt x="282" y="3577"/>
                </a:lnTo>
                <a:lnTo>
                  <a:pt x="282" y="2926"/>
                </a:lnTo>
                <a:lnTo>
                  <a:pt x="284" y="2912"/>
                </a:lnTo>
                <a:lnTo>
                  <a:pt x="287" y="2900"/>
                </a:lnTo>
                <a:lnTo>
                  <a:pt x="293" y="2888"/>
                </a:lnTo>
                <a:lnTo>
                  <a:pt x="297" y="2877"/>
                </a:lnTo>
                <a:lnTo>
                  <a:pt x="303" y="2867"/>
                </a:lnTo>
                <a:lnTo>
                  <a:pt x="310" y="2858"/>
                </a:lnTo>
                <a:lnTo>
                  <a:pt x="317" y="2849"/>
                </a:lnTo>
                <a:lnTo>
                  <a:pt x="325" y="2841"/>
                </a:lnTo>
                <a:lnTo>
                  <a:pt x="337" y="2831"/>
                </a:lnTo>
                <a:lnTo>
                  <a:pt x="349" y="2821"/>
                </a:lnTo>
                <a:lnTo>
                  <a:pt x="363" y="2814"/>
                </a:lnTo>
                <a:lnTo>
                  <a:pt x="377" y="2806"/>
                </a:lnTo>
                <a:lnTo>
                  <a:pt x="392" y="2800"/>
                </a:lnTo>
                <a:lnTo>
                  <a:pt x="408" y="2795"/>
                </a:lnTo>
                <a:lnTo>
                  <a:pt x="425" y="2790"/>
                </a:lnTo>
                <a:lnTo>
                  <a:pt x="441" y="27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29" name="图片 28" descr="logo西北大学黑色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" name="文本框 22"/>
          <p:cNvSpPr txBox="1"/>
          <p:nvPr/>
        </p:nvSpPr>
        <p:spPr>
          <a:xfrm>
            <a:off x="1919818" y="949129"/>
            <a:ext cx="6096000" cy="912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665" dirty="0">
                <a:solidFill>
                  <a:prstClr val="black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挣值分析</a:t>
            </a: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909" y="1468210"/>
            <a:ext cx="12076091" cy="46856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147094" y="81024"/>
            <a:ext cx="883053" cy="963330"/>
          </a:xfrm>
          <a:prstGeom prst="rect">
            <a:avLst/>
          </a:prstGeom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08361" y="270301"/>
            <a:ext cx="33297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00A3A4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4.2</a:t>
            </a:r>
            <a:r>
              <a:rPr lang="zh-CN" altLang="en-US" sz="3200" dirty="0">
                <a:solidFill>
                  <a:srgbClr val="00A3A4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 计划实际对比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A3A4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268766" y="1716438"/>
            <a:ext cx="4224469" cy="764775"/>
            <a:chOff x="980156" y="1247429"/>
            <a:chExt cx="3168352" cy="573581"/>
          </a:xfrm>
        </p:grpSpPr>
        <p:sp>
          <p:nvSpPr>
            <p:cNvPr id="14" name="3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43608" y="1247429"/>
              <a:ext cx="2520902" cy="307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80156" y="1562621"/>
              <a:ext cx="3168352" cy="2583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203019" y="4321355"/>
            <a:ext cx="4224469" cy="602878"/>
            <a:chOff x="980156" y="1367121"/>
            <a:chExt cx="3168352" cy="452158"/>
          </a:xfrm>
        </p:grpSpPr>
        <p:sp>
          <p:nvSpPr>
            <p:cNvPr id="17" name="2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92919" y="1367121"/>
              <a:ext cx="2520902" cy="30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80156" y="1562621"/>
              <a:ext cx="3168352" cy="256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57650" y="3101044"/>
            <a:ext cx="5790769" cy="547427"/>
            <a:chOff x="980156" y="1523755"/>
            <a:chExt cx="4343077" cy="410570"/>
          </a:xfrm>
        </p:grpSpPr>
        <p:sp>
          <p:nvSpPr>
            <p:cNvPr id="20" name="1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802331" y="1626500"/>
              <a:ext cx="2520902" cy="30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80156" y="1523755"/>
              <a:ext cx="3168352" cy="256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sp>
        <p:nvSpPr>
          <p:cNvPr id="27" name="Shape"/>
          <p:cNvSpPr/>
          <p:nvPr/>
        </p:nvSpPr>
        <p:spPr bwMode="auto">
          <a:xfrm>
            <a:off x="5935718" y="4512937"/>
            <a:ext cx="310260" cy="293713"/>
          </a:xfrm>
          <a:custGeom>
            <a:avLst/>
            <a:gdLst>
              <a:gd name="T0" fmla="*/ 576551976 w 5778"/>
              <a:gd name="T1" fmla="*/ 0 h 5471"/>
              <a:gd name="T2" fmla="*/ 587313346 w 5778"/>
              <a:gd name="T3" fmla="*/ 1630345 h 5471"/>
              <a:gd name="T4" fmla="*/ 597313772 w 5778"/>
              <a:gd name="T5" fmla="*/ 5326145 h 5471"/>
              <a:gd name="T6" fmla="*/ 606227510 w 5778"/>
              <a:gd name="T7" fmla="*/ 10761067 h 5471"/>
              <a:gd name="T8" fmla="*/ 613836301 w 5778"/>
              <a:gd name="T9" fmla="*/ 17717886 h 5471"/>
              <a:gd name="T10" fmla="*/ 620141132 w 5778"/>
              <a:gd name="T11" fmla="*/ 26087495 h 5471"/>
              <a:gd name="T12" fmla="*/ 624815273 w 5778"/>
              <a:gd name="T13" fmla="*/ 35544220 h 5471"/>
              <a:gd name="T14" fmla="*/ 627424180 w 5778"/>
              <a:gd name="T15" fmla="*/ 45979283 h 5471"/>
              <a:gd name="T16" fmla="*/ 628076324 w 5778"/>
              <a:gd name="T17" fmla="*/ 382291463 h 5471"/>
              <a:gd name="T18" fmla="*/ 627424180 w 5778"/>
              <a:gd name="T19" fmla="*/ 390552294 h 5471"/>
              <a:gd name="T20" fmla="*/ 624815273 w 5778"/>
              <a:gd name="T21" fmla="*/ 400987358 h 5471"/>
              <a:gd name="T22" fmla="*/ 620141132 w 5778"/>
              <a:gd name="T23" fmla="*/ 410444083 h 5471"/>
              <a:gd name="T24" fmla="*/ 613836301 w 5778"/>
              <a:gd name="T25" fmla="*/ 418814021 h 5471"/>
              <a:gd name="T26" fmla="*/ 606227510 w 5778"/>
              <a:gd name="T27" fmla="*/ 425770511 h 5471"/>
              <a:gd name="T28" fmla="*/ 597313772 w 5778"/>
              <a:gd name="T29" fmla="*/ 431205433 h 5471"/>
              <a:gd name="T30" fmla="*/ 587313346 w 5778"/>
              <a:gd name="T31" fmla="*/ 434901233 h 5471"/>
              <a:gd name="T32" fmla="*/ 576551976 w 5778"/>
              <a:gd name="T33" fmla="*/ 436531907 h 5471"/>
              <a:gd name="T34" fmla="*/ 51633149 w 5778"/>
              <a:gd name="T35" fmla="*/ 436531907 h 5471"/>
              <a:gd name="T36" fmla="*/ 40871778 w 5778"/>
              <a:gd name="T37" fmla="*/ 434901233 h 5471"/>
              <a:gd name="T38" fmla="*/ 30871023 w 5778"/>
              <a:gd name="T39" fmla="*/ 431205433 h 5471"/>
              <a:gd name="T40" fmla="*/ 21957614 w 5778"/>
              <a:gd name="T41" fmla="*/ 425770511 h 5471"/>
              <a:gd name="T42" fmla="*/ 14131223 w 5778"/>
              <a:gd name="T43" fmla="*/ 418814021 h 5471"/>
              <a:gd name="T44" fmla="*/ 7826391 w 5778"/>
              <a:gd name="T45" fmla="*/ 410444083 h 5471"/>
              <a:gd name="T46" fmla="*/ 3369852 w 5778"/>
              <a:gd name="T47" fmla="*/ 400987358 h 5471"/>
              <a:gd name="T48" fmla="*/ 652144 w 5778"/>
              <a:gd name="T49" fmla="*/ 390552294 h 5471"/>
              <a:gd name="T50" fmla="*/ 0 w 5778"/>
              <a:gd name="T51" fmla="*/ 54240444 h 5471"/>
              <a:gd name="T52" fmla="*/ 652144 w 5778"/>
              <a:gd name="T53" fmla="*/ 45979283 h 5471"/>
              <a:gd name="T54" fmla="*/ 3369852 w 5778"/>
              <a:gd name="T55" fmla="*/ 35544220 h 5471"/>
              <a:gd name="T56" fmla="*/ 7826391 w 5778"/>
              <a:gd name="T57" fmla="*/ 26087495 h 5471"/>
              <a:gd name="T58" fmla="*/ 14131223 w 5778"/>
              <a:gd name="T59" fmla="*/ 17717886 h 5471"/>
              <a:gd name="T60" fmla="*/ 21957614 w 5778"/>
              <a:gd name="T61" fmla="*/ 10761067 h 5471"/>
              <a:gd name="T62" fmla="*/ 30871023 w 5778"/>
              <a:gd name="T63" fmla="*/ 5326145 h 5471"/>
              <a:gd name="T64" fmla="*/ 40871778 w 5778"/>
              <a:gd name="T65" fmla="*/ 1630345 h 5471"/>
              <a:gd name="T66" fmla="*/ 51633149 w 5778"/>
              <a:gd name="T67" fmla="*/ 0 h 5471"/>
              <a:gd name="T68" fmla="*/ 154355774 w 5778"/>
              <a:gd name="T69" fmla="*/ 556643094 h 5471"/>
              <a:gd name="T70" fmla="*/ 206749868 w 5778"/>
              <a:gd name="T71" fmla="*/ 548382263 h 5471"/>
              <a:gd name="T72" fmla="*/ 259143962 w 5778"/>
              <a:gd name="T73" fmla="*/ 543273344 h 5471"/>
              <a:gd name="T74" fmla="*/ 384150602 w 5778"/>
              <a:gd name="T75" fmla="*/ 543925679 h 5471"/>
              <a:gd name="T76" fmla="*/ 434370662 w 5778"/>
              <a:gd name="T77" fmla="*/ 549034269 h 5471"/>
              <a:gd name="T78" fmla="*/ 484699193 w 5778"/>
              <a:gd name="T79" fmla="*/ 556643094 h 5471"/>
              <a:gd name="T80" fmla="*/ 154355774 w 5778"/>
              <a:gd name="T81" fmla="*/ 556643094 h 5471"/>
              <a:gd name="T82" fmla="*/ 577856264 w 5778"/>
              <a:gd name="T83" fmla="*/ 339681647 h 5471"/>
              <a:gd name="T84" fmla="*/ 524049081 w 5778"/>
              <a:gd name="T85" fmla="*/ 365117135 h 5471"/>
              <a:gd name="T86" fmla="*/ 517309707 w 5778"/>
              <a:gd name="T87" fmla="*/ 366203922 h 5471"/>
              <a:gd name="T88" fmla="*/ 509700587 w 5778"/>
              <a:gd name="T89" fmla="*/ 370334502 h 5471"/>
              <a:gd name="T90" fmla="*/ 504156700 w 5778"/>
              <a:gd name="T91" fmla="*/ 376965318 h 5471"/>
              <a:gd name="T92" fmla="*/ 501548123 w 5778"/>
              <a:gd name="T93" fmla="*/ 385334927 h 5471"/>
              <a:gd name="T94" fmla="*/ 501874195 w 5778"/>
              <a:gd name="T95" fmla="*/ 392182969 h 5471"/>
              <a:gd name="T96" fmla="*/ 505243718 w 5778"/>
              <a:gd name="T97" fmla="*/ 400226574 h 5471"/>
              <a:gd name="T98" fmla="*/ 511439748 w 5778"/>
              <a:gd name="T99" fmla="*/ 406422280 h 5471"/>
              <a:gd name="T100" fmla="*/ 519483741 w 5778"/>
              <a:gd name="T101" fmla="*/ 409792077 h 5471"/>
              <a:gd name="T102" fmla="*/ 526331916 w 5778"/>
              <a:gd name="T103" fmla="*/ 410009302 h 5471"/>
              <a:gd name="T104" fmla="*/ 534701981 w 5778"/>
              <a:gd name="T105" fmla="*/ 407509396 h 5471"/>
              <a:gd name="T106" fmla="*/ 541441355 w 5778"/>
              <a:gd name="T107" fmla="*/ 402074474 h 5471"/>
              <a:gd name="T108" fmla="*/ 545572152 w 5778"/>
              <a:gd name="T109" fmla="*/ 394465649 h 5471"/>
              <a:gd name="T110" fmla="*/ 546659169 w 5778"/>
              <a:gd name="T111" fmla="*/ 387617608 h 5471"/>
              <a:gd name="T112" fmla="*/ 544811207 w 5778"/>
              <a:gd name="T113" fmla="*/ 378921666 h 5471"/>
              <a:gd name="T114" fmla="*/ 539919465 w 5778"/>
              <a:gd name="T115" fmla="*/ 371747622 h 5471"/>
              <a:gd name="T116" fmla="*/ 532854019 w 5778"/>
              <a:gd name="T117" fmla="*/ 366965035 h 5471"/>
              <a:gd name="T118" fmla="*/ 524049081 w 5778"/>
              <a:gd name="T119" fmla="*/ 365117135 h 547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778" h="5471">
                <a:moveTo>
                  <a:pt x="500" y="0"/>
                </a:moveTo>
                <a:lnTo>
                  <a:pt x="5278" y="0"/>
                </a:lnTo>
                <a:lnTo>
                  <a:pt x="5304" y="0"/>
                </a:lnTo>
                <a:lnTo>
                  <a:pt x="5328" y="2"/>
                </a:lnTo>
                <a:lnTo>
                  <a:pt x="5354" y="5"/>
                </a:lnTo>
                <a:lnTo>
                  <a:pt x="5379" y="10"/>
                </a:lnTo>
                <a:lnTo>
                  <a:pt x="5403" y="15"/>
                </a:lnTo>
                <a:lnTo>
                  <a:pt x="5427" y="22"/>
                </a:lnTo>
                <a:lnTo>
                  <a:pt x="5450" y="30"/>
                </a:lnTo>
                <a:lnTo>
                  <a:pt x="5472" y="39"/>
                </a:lnTo>
                <a:lnTo>
                  <a:pt x="5495" y="49"/>
                </a:lnTo>
                <a:lnTo>
                  <a:pt x="5516" y="60"/>
                </a:lnTo>
                <a:lnTo>
                  <a:pt x="5537" y="72"/>
                </a:lnTo>
                <a:lnTo>
                  <a:pt x="5557" y="85"/>
                </a:lnTo>
                <a:lnTo>
                  <a:pt x="5577" y="99"/>
                </a:lnTo>
                <a:lnTo>
                  <a:pt x="5596" y="113"/>
                </a:lnTo>
                <a:lnTo>
                  <a:pt x="5614" y="130"/>
                </a:lnTo>
                <a:lnTo>
                  <a:pt x="5631" y="146"/>
                </a:lnTo>
                <a:lnTo>
                  <a:pt x="5647" y="163"/>
                </a:lnTo>
                <a:lnTo>
                  <a:pt x="5663" y="181"/>
                </a:lnTo>
                <a:lnTo>
                  <a:pt x="5679" y="200"/>
                </a:lnTo>
                <a:lnTo>
                  <a:pt x="5692" y="220"/>
                </a:lnTo>
                <a:lnTo>
                  <a:pt x="5705" y="240"/>
                </a:lnTo>
                <a:lnTo>
                  <a:pt x="5718" y="261"/>
                </a:lnTo>
                <a:lnTo>
                  <a:pt x="5729" y="283"/>
                </a:lnTo>
                <a:lnTo>
                  <a:pt x="5739" y="305"/>
                </a:lnTo>
                <a:lnTo>
                  <a:pt x="5748" y="327"/>
                </a:lnTo>
                <a:lnTo>
                  <a:pt x="5755" y="351"/>
                </a:lnTo>
                <a:lnTo>
                  <a:pt x="5762" y="374"/>
                </a:lnTo>
                <a:lnTo>
                  <a:pt x="5768" y="399"/>
                </a:lnTo>
                <a:lnTo>
                  <a:pt x="5772" y="423"/>
                </a:lnTo>
                <a:lnTo>
                  <a:pt x="5775" y="448"/>
                </a:lnTo>
                <a:lnTo>
                  <a:pt x="5778" y="473"/>
                </a:lnTo>
                <a:lnTo>
                  <a:pt x="5778" y="499"/>
                </a:lnTo>
                <a:lnTo>
                  <a:pt x="5778" y="3517"/>
                </a:lnTo>
                <a:lnTo>
                  <a:pt x="5778" y="3543"/>
                </a:lnTo>
                <a:lnTo>
                  <a:pt x="5775" y="3568"/>
                </a:lnTo>
                <a:lnTo>
                  <a:pt x="5772" y="3593"/>
                </a:lnTo>
                <a:lnTo>
                  <a:pt x="5768" y="3617"/>
                </a:lnTo>
                <a:lnTo>
                  <a:pt x="5762" y="3642"/>
                </a:lnTo>
                <a:lnTo>
                  <a:pt x="5755" y="3665"/>
                </a:lnTo>
                <a:lnTo>
                  <a:pt x="5748" y="3689"/>
                </a:lnTo>
                <a:lnTo>
                  <a:pt x="5739" y="3711"/>
                </a:lnTo>
                <a:lnTo>
                  <a:pt x="5729" y="3733"/>
                </a:lnTo>
                <a:lnTo>
                  <a:pt x="5718" y="3754"/>
                </a:lnTo>
                <a:lnTo>
                  <a:pt x="5705" y="3776"/>
                </a:lnTo>
                <a:lnTo>
                  <a:pt x="5692" y="3796"/>
                </a:lnTo>
                <a:lnTo>
                  <a:pt x="5679" y="3816"/>
                </a:lnTo>
                <a:lnTo>
                  <a:pt x="5663" y="3835"/>
                </a:lnTo>
                <a:lnTo>
                  <a:pt x="5647" y="3853"/>
                </a:lnTo>
                <a:lnTo>
                  <a:pt x="5631" y="3870"/>
                </a:lnTo>
                <a:lnTo>
                  <a:pt x="5614" y="3887"/>
                </a:lnTo>
                <a:lnTo>
                  <a:pt x="5596" y="3903"/>
                </a:lnTo>
                <a:lnTo>
                  <a:pt x="5577" y="3917"/>
                </a:lnTo>
                <a:lnTo>
                  <a:pt x="5557" y="3932"/>
                </a:lnTo>
                <a:lnTo>
                  <a:pt x="5537" y="3944"/>
                </a:lnTo>
                <a:lnTo>
                  <a:pt x="5516" y="3956"/>
                </a:lnTo>
                <a:lnTo>
                  <a:pt x="5495" y="3967"/>
                </a:lnTo>
                <a:lnTo>
                  <a:pt x="5472" y="3977"/>
                </a:lnTo>
                <a:lnTo>
                  <a:pt x="5450" y="3986"/>
                </a:lnTo>
                <a:lnTo>
                  <a:pt x="5427" y="3994"/>
                </a:lnTo>
                <a:lnTo>
                  <a:pt x="5403" y="4001"/>
                </a:lnTo>
                <a:lnTo>
                  <a:pt x="5379" y="4006"/>
                </a:lnTo>
                <a:lnTo>
                  <a:pt x="5354" y="4011"/>
                </a:lnTo>
                <a:lnTo>
                  <a:pt x="5328" y="4014"/>
                </a:lnTo>
                <a:lnTo>
                  <a:pt x="5304" y="4016"/>
                </a:lnTo>
                <a:lnTo>
                  <a:pt x="5278" y="4016"/>
                </a:lnTo>
                <a:lnTo>
                  <a:pt x="500" y="4016"/>
                </a:lnTo>
                <a:lnTo>
                  <a:pt x="475" y="4016"/>
                </a:lnTo>
                <a:lnTo>
                  <a:pt x="449" y="4014"/>
                </a:lnTo>
                <a:lnTo>
                  <a:pt x="425" y="4011"/>
                </a:lnTo>
                <a:lnTo>
                  <a:pt x="400" y="4006"/>
                </a:lnTo>
                <a:lnTo>
                  <a:pt x="376" y="4001"/>
                </a:lnTo>
                <a:lnTo>
                  <a:pt x="352" y="3994"/>
                </a:lnTo>
                <a:lnTo>
                  <a:pt x="329" y="3986"/>
                </a:lnTo>
                <a:lnTo>
                  <a:pt x="305" y="3977"/>
                </a:lnTo>
                <a:lnTo>
                  <a:pt x="284" y="3967"/>
                </a:lnTo>
                <a:lnTo>
                  <a:pt x="262" y="3956"/>
                </a:lnTo>
                <a:lnTo>
                  <a:pt x="242" y="3944"/>
                </a:lnTo>
                <a:lnTo>
                  <a:pt x="221" y="3932"/>
                </a:lnTo>
                <a:lnTo>
                  <a:pt x="202" y="3917"/>
                </a:lnTo>
                <a:lnTo>
                  <a:pt x="183" y="3903"/>
                </a:lnTo>
                <a:lnTo>
                  <a:pt x="165" y="3887"/>
                </a:lnTo>
                <a:lnTo>
                  <a:pt x="147" y="3870"/>
                </a:lnTo>
                <a:lnTo>
                  <a:pt x="130" y="3853"/>
                </a:lnTo>
                <a:lnTo>
                  <a:pt x="115" y="3835"/>
                </a:lnTo>
                <a:lnTo>
                  <a:pt x="100" y="3816"/>
                </a:lnTo>
                <a:lnTo>
                  <a:pt x="86" y="3796"/>
                </a:lnTo>
                <a:lnTo>
                  <a:pt x="72" y="3776"/>
                </a:lnTo>
                <a:lnTo>
                  <a:pt x="61" y="3754"/>
                </a:lnTo>
                <a:lnTo>
                  <a:pt x="50" y="3733"/>
                </a:lnTo>
                <a:lnTo>
                  <a:pt x="40" y="3711"/>
                </a:lnTo>
                <a:lnTo>
                  <a:pt x="31" y="3689"/>
                </a:lnTo>
                <a:lnTo>
                  <a:pt x="22" y="3665"/>
                </a:lnTo>
                <a:lnTo>
                  <a:pt x="16" y="3642"/>
                </a:lnTo>
                <a:lnTo>
                  <a:pt x="10" y="3617"/>
                </a:lnTo>
                <a:lnTo>
                  <a:pt x="6" y="3593"/>
                </a:lnTo>
                <a:lnTo>
                  <a:pt x="3" y="3568"/>
                </a:lnTo>
                <a:lnTo>
                  <a:pt x="1" y="3543"/>
                </a:lnTo>
                <a:lnTo>
                  <a:pt x="0" y="3517"/>
                </a:lnTo>
                <a:lnTo>
                  <a:pt x="0" y="499"/>
                </a:lnTo>
                <a:lnTo>
                  <a:pt x="1" y="473"/>
                </a:lnTo>
                <a:lnTo>
                  <a:pt x="3" y="448"/>
                </a:lnTo>
                <a:lnTo>
                  <a:pt x="6" y="423"/>
                </a:lnTo>
                <a:lnTo>
                  <a:pt x="10" y="399"/>
                </a:lnTo>
                <a:lnTo>
                  <a:pt x="16" y="374"/>
                </a:lnTo>
                <a:lnTo>
                  <a:pt x="22" y="351"/>
                </a:lnTo>
                <a:lnTo>
                  <a:pt x="31" y="327"/>
                </a:lnTo>
                <a:lnTo>
                  <a:pt x="40" y="305"/>
                </a:lnTo>
                <a:lnTo>
                  <a:pt x="50" y="283"/>
                </a:lnTo>
                <a:lnTo>
                  <a:pt x="61" y="261"/>
                </a:lnTo>
                <a:lnTo>
                  <a:pt x="72" y="240"/>
                </a:lnTo>
                <a:lnTo>
                  <a:pt x="86" y="220"/>
                </a:lnTo>
                <a:lnTo>
                  <a:pt x="100" y="200"/>
                </a:lnTo>
                <a:lnTo>
                  <a:pt x="115" y="181"/>
                </a:lnTo>
                <a:lnTo>
                  <a:pt x="130" y="163"/>
                </a:lnTo>
                <a:lnTo>
                  <a:pt x="147" y="146"/>
                </a:lnTo>
                <a:lnTo>
                  <a:pt x="165" y="130"/>
                </a:lnTo>
                <a:lnTo>
                  <a:pt x="183" y="113"/>
                </a:lnTo>
                <a:lnTo>
                  <a:pt x="202" y="99"/>
                </a:lnTo>
                <a:lnTo>
                  <a:pt x="221" y="85"/>
                </a:lnTo>
                <a:lnTo>
                  <a:pt x="242" y="72"/>
                </a:lnTo>
                <a:lnTo>
                  <a:pt x="262" y="60"/>
                </a:lnTo>
                <a:lnTo>
                  <a:pt x="284" y="49"/>
                </a:lnTo>
                <a:lnTo>
                  <a:pt x="305" y="39"/>
                </a:lnTo>
                <a:lnTo>
                  <a:pt x="329" y="30"/>
                </a:lnTo>
                <a:lnTo>
                  <a:pt x="352" y="22"/>
                </a:lnTo>
                <a:lnTo>
                  <a:pt x="376" y="15"/>
                </a:lnTo>
                <a:lnTo>
                  <a:pt x="400" y="10"/>
                </a:lnTo>
                <a:lnTo>
                  <a:pt x="425" y="5"/>
                </a:lnTo>
                <a:lnTo>
                  <a:pt x="449" y="2"/>
                </a:lnTo>
                <a:lnTo>
                  <a:pt x="475" y="0"/>
                </a:lnTo>
                <a:lnTo>
                  <a:pt x="500" y="0"/>
                </a:lnTo>
                <a:close/>
                <a:moveTo>
                  <a:pt x="1420" y="5121"/>
                </a:moveTo>
                <a:lnTo>
                  <a:pt x="1420" y="5121"/>
                </a:lnTo>
                <a:lnTo>
                  <a:pt x="1541" y="5100"/>
                </a:lnTo>
                <a:lnTo>
                  <a:pt x="1661" y="5080"/>
                </a:lnTo>
                <a:lnTo>
                  <a:pt x="1781" y="5061"/>
                </a:lnTo>
                <a:lnTo>
                  <a:pt x="1902" y="5045"/>
                </a:lnTo>
                <a:lnTo>
                  <a:pt x="2022" y="5031"/>
                </a:lnTo>
                <a:lnTo>
                  <a:pt x="2144" y="5018"/>
                </a:lnTo>
                <a:lnTo>
                  <a:pt x="2264" y="5007"/>
                </a:lnTo>
                <a:lnTo>
                  <a:pt x="2384" y="4998"/>
                </a:lnTo>
                <a:lnTo>
                  <a:pt x="2384" y="4304"/>
                </a:lnTo>
                <a:lnTo>
                  <a:pt x="3534" y="4304"/>
                </a:lnTo>
                <a:lnTo>
                  <a:pt x="3534" y="5004"/>
                </a:lnTo>
                <a:lnTo>
                  <a:pt x="3650" y="5014"/>
                </a:lnTo>
                <a:lnTo>
                  <a:pt x="3766" y="5025"/>
                </a:lnTo>
                <a:lnTo>
                  <a:pt x="3880" y="5037"/>
                </a:lnTo>
                <a:lnTo>
                  <a:pt x="3996" y="5051"/>
                </a:lnTo>
                <a:lnTo>
                  <a:pt x="4112" y="5066"/>
                </a:lnTo>
                <a:lnTo>
                  <a:pt x="4227" y="5083"/>
                </a:lnTo>
                <a:lnTo>
                  <a:pt x="4343" y="5102"/>
                </a:lnTo>
                <a:lnTo>
                  <a:pt x="4459" y="5121"/>
                </a:lnTo>
                <a:lnTo>
                  <a:pt x="4459" y="5471"/>
                </a:lnTo>
                <a:lnTo>
                  <a:pt x="1420" y="5471"/>
                </a:lnTo>
                <a:lnTo>
                  <a:pt x="1420" y="5121"/>
                </a:lnTo>
                <a:close/>
                <a:moveTo>
                  <a:pt x="443" y="467"/>
                </a:moveTo>
                <a:lnTo>
                  <a:pt x="443" y="3125"/>
                </a:lnTo>
                <a:lnTo>
                  <a:pt x="5316" y="3125"/>
                </a:lnTo>
                <a:lnTo>
                  <a:pt x="5316" y="467"/>
                </a:lnTo>
                <a:lnTo>
                  <a:pt x="443" y="467"/>
                </a:lnTo>
                <a:close/>
                <a:moveTo>
                  <a:pt x="4821" y="3359"/>
                </a:moveTo>
                <a:lnTo>
                  <a:pt x="4821" y="3359"/>
                </a:lnTo>
                <a:lnTo>
                  <a:pt x="4800" y="3360"/>
                </a:lnTo>
                <a:lnTo>
                  <a:pt x="4779" y="3363"/>
                </a:lnTo>
                <a:lnTo>
                  <a:pt x="4759" y="3369"/>
                </a:lnTo>
                <a:lnTo>
                  <a:pt x="4740" y="3376"/>
                </a:lnTo>
                <a:lnTo>
                  <a:pt x="4722" y="3384"/>
                </a:lnTo>
                <a:lnTo>
                  <a:pt x="4705" y="3394"/>
                </a:lnTo>
                <a:lnTo>
                  <a:pt x="4689" y="3407"/>
                </a:lnTo>
                <a:lnTo>
                  <a:pt x="4674" y="3420"/>
                </a:lnTo>
                <a:lnTo>
                  <a:pt x="4661" y="3435"/>
                </a:lnTo>
                <a:lnTo>
                  <a:pt x="4648" y="3450"/>
                </a:lnTo>
                <a:lnTo>
                  <a:pt x="4638" y="3468"/>
                </a:lnTo>
                <a:lnTo>
                  <a:pt x="4630" y="3486"/>
                </a:lnTo>
                <a:lnTo>
                  <a:pt x="4623" y="3505"/>
                </a:lnTo>
                <a:lnTo>
                  <a:pt x="4617" y="3525"/>
                </a:lnTo>
                <a:lnTo>
                  <a:pt x="4614" y="3545"/>
                </a:lnTo>
                <a:lnTo>
                  <a:pt x="4613" y="3566"/>
                </a:lnTo>
                <a:lnTo>
                  <a:pt x="4614" y="3587"/>
                </a:lnTo>
                <a:lnTo>
                  <a:pt x="4617" y="3608"/>
                </a:lnTo>
                <a:lnTo>
                  <a:pt x="4623" y="3629"/>
                </a:lnTo>
                <a:lnTo>
                  <a:pt x="4630" y="3647"/>
                </a:lnTo>
                <a:lnTo>
                  <a:pt x="4638" y="3665"/>
                </a:lnTo>
                <a:lnTo>
                  <a:pt x="4648" y="3682"/>
                </a:lnTo>
                <a:lnTo>
                  <a:pt x="4661" y="3699"/>
                </a:lnTo>
                <a:lnTo>
                  <a:pt x="4674" y="3713"/>
                </a:lnTo>
                <a:lnTo>
                  <a:pt x="4689" y="3727"/>
                </a:lnTo>
                <a:lnTo>
                  <a:pt x="4705" y="3739"/>
                </a:lnTo>
                <a:lnTo>
                  <a:pt x="4722" y="3749"/>
                </a:lnTo>
                <a:lnTo>
                  <a:pt x="4740" y="3758"/>
                </a:lnTo>
                <a:lnTo>
                  <a:pt x="4759" y="3765"/>
                </a:lnTo>
                <a:lnTo>
                  <a:pt x="4779" y="3770"/>
                </a:lnTo>
                <a:lnTo>
                  <a:pt x="4800" y="3772"/>
                </a:lnTo>
                <a:lnTo>
                  <a:pt x="4821" y="3773"/>
                </a:lnTo>
                <a:lnTo>
                  <a:pt x="4842" y="3772"/>
                </a:lnTo>
                <a:lnTo>
                  <a:pt x="4863" y="3770"/>
                </a:lnTo>
                <a:lnTo>
                  <a:pt x="4883" y="3765"/>
                </a:lnTo>
                <a:lnTo>
                  <a:pt x="4902" y="3758"/>
                </a:lnTo>
                <a:lnTo>
                  <a:pt x="4919" y="3749"/>
                </a:lnTo>
                <a:lnTo>
                  <a:pt x="4937" y="3739"/>
                </a:lnTo>
                <a:lnTo>
                  <a:pt x="4953" y="3727"/>
                </a:lnTo>
                <a:lnTo>
                  <a:pt x="4967" y="3713"/>
                </a:lnTo>
                <a:lnTo>
                  <a:pt x="4981" y="3699"/>
                </a:lnTo>
                <a:lnTo>
                  <a:pt x="4993" y="3682"/>
                </a:lnTo>
                <a:lnTo>
                  <a:pt x="5003" y="3665"/>
                </a:lnTo>
                <a:lnTo>
                  <a:pt x="5012" y="3647"/>
                </a:lnTo>
                <a:lnTo>
                  <a:pt x="5019" y="3629"/>
                </a:lnTo>
                <a:lnTo>
                  <a:pt x="5024" y="3608"/>
                </a:lnTo>
                <a:lnTo>
                  <a:pt x="5027" y="3587"/>
                </a:lnTo>
                <a:lnTo>
                  <a:pt x="5029" y="3566"/>
                </a:lnTo>
                <a:lnTo>
                  <a:pt x="5027" y="3545"/>
                </a:lnTo>
                <a:lnTo>
                  <a:pt x="5024" y="3525"/>
                </a:lnTo>
                <a:lnTo>
                  <a:pt x="5019" y="3505"/>
                </a:lnTo>
                <a:lnTo>
                  <a:pt x="5012" y="3486"/>
                </a:lnTo>
                <a:lnTo>
                  <a:pt x="5003" y="3468"/>
                </a:lnTo>
                <a:lnTo>
                  <a:pt x="4993" y="3450"/>
                </a:lnTo>
                <a:lnTo>
                  <a:pt x="4981" y="3435"/>
                </a:lnTo>
                <a:lnTo>
                  <a:pt x="4967" y="3420"/>
                </a:lnTo>
                <a:lnTo>
                  <a:pt x="4953" y="3407"/>
                </a:lnTo>
                <a:lnTo>
                  <a:pt x="4937" y="3394"/>
                </a:lnTo>
                <a:lnTo>
                  <a:pt x="4919" y="3384"/>
                </a:lnTo>
                <a:lnTo>
                  <a:pt x="4902" y="3376"/>
                </a:lnTo>
                <a:lnTo>
                  <a:pt x="4883" y="3369"/>
                </a:lnTo>
                <a:lnTo>
                  <a:pt x="4863" y="3363"/>
                </a:lnTo>
                <a:lnTo>
                  <a:pt x="4842" y="3360"/>
                </a:lnTo>
                <a:lnTo>
                  <a:pt x="4821" y="33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816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8" name="Shape"/>
          <p:cNvSpPr/>
          <p:nvPr/>
        </p:nvSpPr>
        <p:spPr bwMode="auto">
          <a:xfrm>
            <a:off x="5907850" y="5635401"/>
            <a:ext cx="367433" cy="290884"/>
          </a:xfrm>
          <a:custGeom>
            <a:avLst/>
            <a:gdLst>
              <a:gd name="T0" fmla="*/ 170180704 w 5409"/>
              <a:gd name="T1" fmla="*/ 292095944 h 4286"/>
              <a:gd name="T2" fmla="*/ 177250935 w 5409"/>
              <a:gd name="T3" fmla="*/ 508999929 h 4286"/>
              <a:gd name="T4" fmla="*/ 162490266 w 5409"/>
              <a:gd name="T5" fmla="*/ 528943703 h 4286"/>
              <a:gd name="T6" fmla="*/ 108161314 w 5409"/>
              <a:gd name="T7" fmla="*/ 527828971 h 4286"/>
              <a:gd name="T8" fmla="*/ 95385593 w 5409"/>
              <a:gd name="T9" fmla="*/ 506646254 h 4286"/>
              <a:gd name="T10" fmla="*/ 104068153 w 5409"/>
              <a:gd name="T11" fmla="*/ 290485424 h 4286"/>
              <a:gd name="T12" fmla="*/ 214710300 w 5409"/>
              <a:gd name="T13" fmla="*/ 106779895 h 4286"/>
              <a:gd name="T14" fmla="*/ 299800652 w 5409"/>
              <a:gd name="T15" fmla="*/ 83738940 h 4286"/>
              <a:gd name="T16" fmla="*/ 380921814 w 5409"/>
              <a:gd name="T17" fmla="*/ 86588050 h 4286"/>
              <a:gd name="T18" fmla="*/ 457825491 w 5409"/>
              <a:gd name="T19" fmla="*/ 111858469 h 4286"/>
              <a:gd name="T20" fmla="*/ 485113938 w 5409"/>
              <a:gd name="T21" fmla="*/ 115327227 h 4286"/>
              <a:gd name="T22" fmla="*/ 519472615 w 5409"/>
              <a:gd name="T23" fmla="*/ 128457696 h 4286"/>
              <a:gd name="T24" fmla="*/ 561893644 w 5409"/>
              <a:gd name="T25" fmla="*/ 176273281 h 4286"/>
              <a:gd name="T26" fmla="*/ 591042715 w 5409"/>
              <a:gd name="T27" fmla="*/ 236971618 h 4286"/>
              <a:gd name="T28" fmla="*/ 603198580 w 5409"/>
              <a:gd name="T29" fmla="*/ 277850391 h 4286"/>
              <a:gd name="T30" fmla="*/ 622920560 w 5409"/>
              <a:gd name="T31" fmla="*/ 285158780 h 4286"/>
              <a:gd name="T32" fmla="*/ 638053142 w 5409"/>
              <a:gd name="T33" fmla="*/ 273266902 h 4286"/>
              <a:gd name="T34" fmla="*/ 632223328 w 5409"/>
              <a:gd name="T35" fmla="*/ 230901819 h 4286"/>
              <a:gd name="T36" fmla="*/ 599229390 w 5409"/>
              <a:gd name="T37" fmla="*/ 157816168 h 4286"/>
              <a:gd name="T38" fmla="*/ 549986073 w 5409"/>
              <a:gd name="T39" fmla="*/ 100214308 h 4286"/>
              <a:gd name="T40" fmla="*/ 515999662 w 5409"/>
              <a:gd name="T41" fmla="*/ 64290954 h 4286"/>
              <a:gd name="T42" fmla="*/ 497517745 w 5409"/>
              <a:gd name="T43" fmla="*/ 39763690 h 4286"/>
              <a:gd name="T44" fmla="*/ 426319911 w 5409"/>
              <a:gd name="T45" fmla="*/ 12387315 h 4286"/>
              <a:gd name="T46" fmla="*/ 322003464 w 5409"/>
              <a:gd name="T47" fmla="*/ 0 h 4286"/>
              <a:gd name="T48" fmla="*/ 209004456 w 5409"/>
              <a:gd name="T49" fmla="*/ 20191493 h 4286"/>
              <a:gd name="T50" fmla="*/ 165715277 w 5409"/>
              <a:gd name="T51" fmla="*/ 39268253 h 4286"/>
              <a:gd name="T52" fmla="*/ 148846043 w 5409"/>
              <a:gd name="T53" fmla="*/ 64910249 h 4286"/>
              <a:gd name="T54" fmla="*/ 110270233 w 5409"/>
              <a:gd name="T55" fmla="*/ 103434996 h 4286"/>
              <a:gd name="T56" fmla="*/ 62391303 w 5409"/>
              <a:gd name="T57" fmla="*/ 164133684 h 4286"/>
              <a:gd name="T58" fmla="*/ 32125788 w 5409"/>
              <a:gd name="T59" fmla="*/ 241555107 h 4286"/>
              <a:gd name="T60" fmla="*/ 30141192 w 5409"/>
              <a:gd name="T61" fmla="*/ 279088982 h 4286"/>
              <a:gd name="T62" fmla="*/ 46762485 w 5409"/>
              <a:gd name="T63" fmla="*/ 289122975 h 4286"/>
              <a:gd name="T64" fmla="*/ 65368372 w 5409"/>
              <a:gd name="T65" fmla="*/ 279336700 h 4286"/>
              <a:gd name="T66" fmla="*/ 77399914 w 5409"/>
              <a:gd name="T67" fmla="*/ 232264621 h 4286"/>
              <a:gd name="T68" fmla="*/ 106920899 w 5409"/>
              <a:gd name="T69" fmla="*/ 170575060 h 4286"/>
              <a:gd name="T70" fmla="*/ 150086459 w 5409"/>
              <a:gd name="T71" fmla="*/ 122883334 h 4286"/>
              <a:gd name="T72" fmla="*/ 182708483 w 5409"/>
              <a:gd name="T73" fmla="*/ 113840566 h 4286"/>
              <a:gd name="T74" fmla="*/ 207516098 w 5409"/>
              <a:gd name="T75" fmla="*/ 110000583 h 4286"/>
              <a:gd name="T76" fmla="*/ 633215801 w 5409"/>
              <a:gd name="T77" fmla="*/ 506646254 h 4286"/>
              <a:gd name="T78" fmla="*/ 657031295 w 5409"/>
              <a:gd name="T79" fmla="*/ 491409829 h 4286"/>
              <a:gd name="T80" fmla="*/ 669930987 w 5409"/>
              <a:gd name="T81" fmla="*/ 466263269 h 4286"/>
              <a:gd name="T82" fmla="*/ 669186808 w 5409"/>
              <a:gd name="T83" fmla="*/ 345981328 h 4286"/>
              <a:gd name="T84" fmla="*/ 655294642 w 5409"/>
              <a:gd name="T85" fmla="*/ 321577923 h 4286"/>
              <a:gd name="T86" fmla="*/ 630610998 w 5409"/>
              <a:gd name="T87" fmla="*/ 307580088 h 4286"/>
              <a:gd name="T88" fmla="*/ 558544662 w 5409"/>
              <a:gd name="T89" fmla="*/ 286150005 h 4286"/>
              <a:gd name="T90" fmla="*/ 575165954 w 5409"/>
              <a:gd name="T91" fmla="*/ 304359400 h 4286"/>
              <a:gd name="T92" fmla="*/ 570204290 w 5409"/>
              <a:gd name="T93" fmla="*/ 522006891 h 4286"/>
              <a:gd name="T94" fmla="*/ 517860286 w 5409"/>
              <a:gd name="T95" fmla="*/ 530925800 h 4286"/>
              <a:gd name="T96" fmla="*/ 496525624 w 5409"/>
              <a:gd name="T97" fmla="*/ 518166908 h 4286"/>
              <a:gd name="T98" fmla="*/ 495533150 w 5409"/>
              <a:gd name="T99" fmla="*/ 299776263 h 4286"/>
              <a:gd name="T100" fmla="*/ 515379454 w 5409"/>
              <a:gd name="T101" fmla="*/ 285034921 h 4286"/>
              <a:gd name="T102" fmla="*/ 45522069 w 5409"/>
              <a:gd name="T103" fmla="*/ 508504492 h 4286"/>
              <a:gd name="T104" fmla="*/ 19598009 w 5409"/>
              <a:gd name="T105" fmla="*/ 496736473 h 4286"/>
              <a:gd name="T106" fmla="*/ 3348982 w 5409"/>
              <a:gd name="T107" fmla="*/ 473819729 h 4286"/>
              <a:gd name="T108" fmla="*/ 247942 w 5409"/>
              <a:gd name="T109" fmla="*/ 354033223 h 4286"/>
              <a:gd name="T110" fmla="*/ 10667155 w 5409"/>
              <a:gd name="T111" fmla="*/ 327400003 h 4286"/>
              <a:gd name="T112" fmla="*/ 32870319 w 5409"/>
              <a:gd name="T113" fmla="*/ 310057621 h 4286"/>
              <a:gd name="T114" fmla="*/ 50607704 w 5409"/>
              <a:gd name="T115" fmla="*/ 325046329 h 4286"/>
              <a:gd name="T116" fmla="*/ 23939465 w 5409"/>
              <a:gd name="T117" fmla="*/ 339292234 h 4286"/>
              <a:gd name="T118" fmla="*/ 34978885 w 5409"/>
              <a:gd name="T119" fmla="*/ 443098807 h 4286"/>
              <a:gd name="T120" fmla="*/ 40312463 w 5409"/>
              <a:gd name="T121" fmla="*/ 351927267 h 428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5409" h="4286">
                <a:moveTo>
                  <a:pt x="965" y="2300"/>
                </a:moveTo>
                <a:lnTo>
                  <a:pt x="1234" y="2300"/>
                </a:lnTo>
                <a:lnTo>
                  <a:pt x="1254" y="2301"/>
                </a:lnTo>
                <a:lnTo>
                  <a:pt x="1274" y="2305"/>
                </a:lnTo>
                <a:lnTo>
                  <a:pt x="1292" y="2310"/>
                </a:lnTo>
                <a:lnTo>
                  <a:pt x="1310" y="2316"/>
                </a:lnTo>
                <a:lnTo>
                  <a:pt x="1327" y="2325"/>
                </a:lnTo>
                <a:lnTo>
                  <a:pt x="1343" y="2335"/>
                </a:lnTo>
                <a:lnTo>
                  <a:pt x="1358" y="2345"/>
                </a:lnTo>
                <a:lnTo>
                  <a:pt x="1372" y="2358"/>
                </a:lnTo>
                <a:lnTo>
                  <a:pt x="1385" y="2372"/>
                </a:lnTo>
                <a:lnTo>
                  <a:pt x="1396" y="2387"/>
                </a:lnTo>
                <a:lnTo>
                  <a:pt x="1406" y="2403"/>
                </a:lnTo>
                <a:lnTo>
                  <a:pt x="1414" y="2420"/>
                </a:lnTo>
                <a:lnTo>
                  <a:pt x="1421" y="2439"/>
                </a:lnTo>
                <a:lnTo>
                  <a:pt x="1426" y="2457"/>
                </a:lnTo>
                <a:lnTo>
                  <a:pt x="1429" y="2477"/>
                </a:lnTo>
                <a:lnTo>
                  <a:pt x="1430" y="2496"/>
                </a:lnTo>
                <a:lnTo>
                  <a:pt x="1430" y="4090"/>
                </a:lnTo>
                <a:lnTo>
                  <a:pt x="1429" y="4109"/>
                </a:lnTo>
                <a:lnTo>
                  <a:pt x="1426" y="4128"/>
                </a:lnTo>
                <a:lnTo>
                  <a:pt x="1421" y="4147"/>
                </a:lnTo>
                <a:lnTo>
                  <a:pt x="1414" y="4166"/>
                </a:lnTo>
                <a:lnTo>
                  <a:pt x="1406" y="4183"/>
                </a:lnTo>
                <a:lnTo>
                  <a:pt x="1396" y="4199"/>
                </a:lnTo>
                <a:lnTo>
                  <a:pt x="1385" y="4214"/>
                </a:lnTo>
                <a:lnTo>
                  <a:pt x="1372" y="4228"/>
                </a:lnTo>
                <a:lnTo>
                  <a:pt x="1358" y="4241"/>
                </a:lnTo>
                <a:lnTo>
                  <a:pt x="1343" y="4251"/>
                </a:lnTo>
                <a:lnTo>
                  <a:pt x="1327" y="4261"/>
                </a:lnTo>
                <a:lnTo>
                  <a:pt x="1310" y="4270"/>
                </a:lnTo>
                <a:lnTo>
                  <a:pt x="1292" y="4276"/>
                </a:lnTo>
                <a:lnTo>
                  <a:pt x="1274" y="4281"/>
                </a:lnTo>
                <a:lnTo>
                  <a:pt x="1254" y="4285"/>
                </a:lnTo>
                <a:lnTo>
                  <a:pt x="1234" y="4286"/>
                </a:lnTo>
                <a:lnTo>
                  <a:pt x="965" y="4286"/>
                </a:lnTo>
                <a:lnTo>
                  <a:pt x="944" y="4285"/>
                </a:lnTo>
                <a:lnTo>
                  <a:pt x="925" y="4281"/>
                </a:lnTo>
                <a:lnTo>
                  <a:pt x="906" y="4276"/>
                </a:lnTo>
                <a:lnTo>
                  <a:pt x="888" y="4270"/>
                </a:lnTo>
                <a:lnTo>
                  <a:pt x="872" y="4261"/>
                </a:lnTo>
                <a:lnTo>
                  <a:pt x="854" y="4251"/>
                </a:lnTo>
                <a:lnTo>
                  <a:pt x="839" y="4241"/>
                </a:lnTo>
                <a:lnTo>
                  <a:pt x="825" y="4228"/>
                </a:lnTo>
                <a:lnTo>
                  <a:pt x="814" y="4214"/>
                </a:lnTo>
                <a:lnTo>
                  <a:pt x="802" y="4199"/>
                </a:lnTo>
                <a:lnTo>
                  <a:pt x="792" y="4183"/>
                </a:lnTo>
                <a:lnTo>
                  <a:pt x="784" y="4166"/>
                </a:lnTo>
                <a:lnTo>
                  <a:pt x="777" y="4147"/>
                </a:lnTo>
                <a:lnTo>
                  <a:pt x="773" y="4128"/>
                </a:lnTo>
                <a:lnTo>
                  <a:pt x="770" y="4109"/>
                </a:lnTo>
                <a:lnTo>
                  <a:pt x="769" y="4090"/>
                </a:lnTo>
                <a:lnTo>
                  <a:pt x="769" y="2496"/>
                </a:lnTo>
                <a:lnTo>
                  <a:pt x="770" y="2477"/>
                </a:lnTo>
                <a:lnTo>
                  <a:pt x="773" y="2457"/>
                </a:lnTo>
                <a:lnTo>
                  <a:pt x="777" y="2439"/>
                </a:lnTo>
                <a:lnTo>
                  <a:pt x="784" y="2420"/>
                </a:lnTo>
                <a:lnTo>
                  <a:pt x="792" y="2403"/>
                </a:lnTo>
                <a:lnTo>
                  <a:pt x="802" y="2387"/>
                </a:lnTo>
                <a:lnTo>
                  <a:pt x="814" y="2372"/>
                </a:lnTo>
                <a:lnTo>
                  <a:pt x="825" y="2358"/>
                </a:lnTo>
                <a:lnTo>
                  <a:pt x="839" y="2345"/>
                </a:lnTo>
                <a:lnTo>
                  <a:pt x="854" y="2335"/>
                </a:lnTo>
                <a:lnTo>
                  <a:pt x="872" y="2325"/>
                </a:lnTo>
                <a:lnTo>
                  <a:pt x="888" y="2316"/>
                </a:lnTo>
                <a:lnTo>
                  <a:pt x="906" y="2310"/>
                </a:lnTo>
                <a:lnTo>
                  <a:pt x="925" y="2305"/>
                </a:lnTo>
                <a:lnTo>
                  <a:pt x="944" y="2301"/>
                </a:lnTo>
                <a:lnTo>
                  <a:pt x="965" y="2300"/>
                </a:lnTo>
                <a:close/>
                <a:moveTo>
                  <a:pt x="1673" y="888"/>
                </a:moveTo>
                <a:lnTo>
                  <a:pt x="1673" y="888"/>
                </a:lnTo>
                <a:lnTo>
                  <a:pt x="1731" y="862"/>
                </a:lnTo>
                <a:lnTo>
                  <a:pt x="1790" y="835"/>
                </a:lnTo>
                <a:lnTo>
                  <a:pt x="1850" y="811"/>
                </a:lnTo>
                <a:lnTo>
                  <a:pt x="1911" y="789"/>
                </a:lnTo>
                <a:lnTo>
                  <a:pt x="1972" y="768"/>
                </a:lnTo>
                <a:lnTo>
                  <a:pt x="2035" y="749"/>
                </a:lnTo>
                <a:lnTo>
                  <a:pt x="2097" y="733"/>
                </a:lnTo>
                <a:lnTo>
                  <a:pt x="2160" y="718"/>
                </a:lnTo>
                <a:lnTo>
                  <a:pt x="2223" y="704"/>
                </a:lnTo>
                <a:lnTo>
                  <a:pt x="2288" y="693"/>
                </a:lnTo>
                <a:lnTo>
                  <a:pt x="2352" y="684"/>
                </a:lnTo>
                <a:lnTo>
                  <a:pt x="2417" y="676"/>
                </a:lnTo>
                <a:lnTo>
                  <a:pt x="2482" y="670"/>
                </a:lnTo>
                <a:lnTo>
                  <a:pt x="2547" y="665"/>
                </a:lnTo>
                <a:lnTo>
                  <a:pt x="2612" y="663"/>
                </a:lnTo>
                <a:lnTo>
                  <a:pt x="2678" y="663"/>
                </a:lnTo>
                <a:lnTo>
                  <a:pt x="2744" y="664"/>
                </a:lnTo>
                <a:lnTo>
                  <a:pt x="2810" y="668"/>
                </a:lnTo>
                <a:lnTo>
                  <a:pt x="2875" y="673"/>
                </a:lnTo>
                <a:lnTo>
                  <a:pt x="2940" y="679"/>
                </a:lnTo>
                <a:lnTo>
                  <a:pt x="3006" y="688"/>
                </a:lnTo>
                <a:lnTo>
                  <a:pt x="3071" y="699"/>
                </a:lnTo>
                <a:lnTo>
                  <a:pt x="3136" y="711"/>
                </a:lnTo>
                <a:lnTo>
                  <a:pt x="3200" y="725"/>
                </a:lnTo>
                <a:lnTo>
                  <a:pt x="3263" y="742"/>
                </a:lnTo>
                <a:lnTo>
                  <a:pt x="3326" y="759"/>
                </a:lnTo>
                <a:lnTo>
                  <a:pt x="3389" y="778"/>
                </a:lnTo>
                <a:lnTo>
                  <a:pt x="3451" y="799"/>
                </a:lnTo>
                <a:lnTo>
                  <a:pt x="3512" y="823"/>
                </a:lnTo>
                <a:lnTo>
                  <a:pt x="3573" y="848"/>
                </a:lnTo>
                <a:lnTo>
                  <a:pt x="3632" y="874"/>
                </a:lnTo>
                <a:lnTo>
                  <a:pt x="3691" y="903"/>
                </a:lnTo>
                <a:lnTo>
                  <a:pt x="3710" y="912"/>
                </a:lnTo>
                <a:lnTo>
                  <a:pt x="3729" y="921"/>
                </a:lnTo>
                <a:lnTo>
                  <a:pt x="3750" y="927"/>
                </a:lnTo>
                <a:lnTo>
                  <a:pt x="3770" y="931"/>
                </a:lnTo>
                <a:lnTo>
                  <a:pt x="3791" y="936"/>
                </a:lnTo>
                <a:lnTo>
                  <a:pt x="3811" y="938"/>
                </a:lnTo>
                <a:lnTo>
                  <a:pt x="3831" y="939"/>
                </a:lnTo>
                <a:lnTo>
                  <a:pt x="3852" y="939"/>
                </a:lnTo>
                <a:lnTo>
                  <a:pt x="3871" y="938"/>
                </a:lnTo>
                <a:lnTo>
                  <a:pt x="3891" y="936"/>
                </a:lnTo>
                <a:lnTo>
                  <a:pt x="3911" y="931"/>
                </a:lnTo>
                <a:lnTo>
                  <a:pt x="3931" y="927"/>
                </a:lnTo>
                <a:lnTo>
                  <a:pt x="3949" y="921"/>
                </a:lnTo>
                <a:lnTo>
                  <a:pt x="3968" y="913"/>
                </a:lnTo>
                <a:lnTo>
                  <a:pt x="3987" y="904"/>
                </a:lnTo>
                <a:lnTo>
                  <a:pt x="4005" y="896"/>
                </a:lnTo>
                <a:lnTo>
                  <a:pt x="4042" y="922"/>
                </a:lnTo>
                <a:lnTo>
                  <a:pt x="4080" y="949"/>
                </a:lnTo>
                <a:lnTo>
                  <a:pt x="4116" y="977"/>
                </a:lnTo>
                <a:lnTo>
                  <a:pt x="4153" y="1007"/>
                </a:lnTo>
                <a:lnTo>
                  <a:pt x="4188" y="1037"/>
                </a:lnTo>
                <a:lnTo>
                  <a:pt x="4224" y="1067"/>
                </a:lnTo>
                <a:lnTo>
                  <a:pt x="4258" y="1100"/>
                </a:lnTo>
                <a:lnTo>
                  <a:pt x="4291" y="1132"/>
                </a:lnTo>
                <a:lnTo>
                  <a:pt x="4323" y="1166"/>
                </a:lnTo>
                <a:lnTo>
                  <a:pt x="4355" y="1200"/>
                </a:lnTo>
                <a:lnTo>
                  <a:pt x="4387" y="1235"/>
                </a:lnTo>
                <a:lnTo>
                  <a:pt x="4418" y="1271"/>
                </a:lnTo>
                <a:lnTo>
                  <a:pt x="4447" y="1308"/>
                </a:lnTo>
                <a:lnTo>
                  <a:pt x="4476" y="1345"/>
                </a:lnTo>
                <a:lnTo>
                  <a:pt x="4503" y="1384"/>
                </a:lnTo>
                <a:lnTo>
                  <a:pt x="4530" y="1423"/>
                </a:lnTo>
                <a:lnTo>
                  <a:pt x="4557" y="1464"/>
                </a:lnTo>
                <a:lnTo>
                  <a:pt x="4582" y="1505"/>
                </a:lnTo>
                <a:lnTo>
                  <a:pt x="4606" y="1547"/>
                </a:lnTo>
                <a:lnTo>
                  <a:pt x="4630" y="1590"/>
                </a:lnTo>
                <a:lnTo>
                  <a:pt x="4652" y="1633"/>
                </a:lnTo>
                <a:lnTo>
                  <a:pt x="4674" y="1677"/>
                </a:lnTo>
                <a:lnTo>
                  <a:pt x="4694" y="1724"/>
                </a:lnTo>
                <a:lnTo>
                  <a:pt x="4714" y="1770"/>
                </a:lnTo>
                <a:lnTo>
                  <a:pt x="4732" y="1817"/>
                </a:lnTo>
                <a:lnTo>
                  <a:pt x="4749" y="1864"/>
                </a:lnTo>
                <a:lnTo>
                  <a:pt x="4765" y="1913"/>
                </a:lnTo>
                <a:lnTo>
                  <a:pt x="4780" y="1963"/>
                </a:lnTo>
                <a:lnTo>
                  <a:pt x="4794" y="2013"/>
                </a:lnTo>
                <a:lnTo>
                  <a:pt x="4807" y="2064"/>
                </a:lnTo>
                <a:lnTo>
                  <a:pt x="4819" y="2117"/>
                </a:lnTo>
                <a:lnTo>
                  <a:pt x="4828" y="2170"/>
                </a:lnTo>
                <a:lnTo>
                  <a:pt x="4832" y="2186"/>
                </a:lnTo>
                <a:lnTo>
                  <a:pt x="4838" y="2202"/>
                </a:lnTo>
                <a:lnTo>
                  <a:pt x="4845" y="2217"/>
                </a:lnTo>
                <a:lnTo>
                  <a:pt x="4853" y="2231"/>
                </a:lnTo>
                <a:lnTo>
                  <a:pt x="4863" y="2243"/>
                </a:lnTo>
                <a:lnTo>
                  <a:pt x="4873" y="2255"/>
                </a:lnTo>
                <a:lnTo>
                  <a:pt x="4885" y="2266"/>
                </a:lnTo>
                <a:lnTo>
                  <a:pt x="4898" y="2276"/>
                </a:lnTo>
                <a:lnTo>
                  <a:pt x="4911" y="2284"/>
                </a:lnTo>
                <a:lnTo>
                  <a:pt x="4926" y="2292"/>
                </a:lnTo>
                <a:lnTo>
                  <a:pt x="4941" y="2297"/>
                </a:lnTo>
                <a:lnTo>
                  <a:pt x="4956" y="2301"/>
                </a:lnTo>
                <a:lnTo>
                  <a:pt x="4972" y="2305"/>
                </a:lnTo>
                <a:lnTo>
                  <a:pt x="4989" y="2306"/>
                </a:lnTo>
                <a:lnTo>
                  <a:pt x="5005" y="2305"/>
                </a:lnTo>
                <a:lnTo>
                  <a:pt x="5022" y="2302"/>
                </a:lnTo>
                <a:lnTo>
                  <a:pt x="5038" y="2299"/>
                </a:lnTo>
                <a:lnTo>
                  <a:pt x="5054" y="2294"/>
                </a:lnTo>
                <a:lnTo>
                  <a:pt x="5069" y="2286"/>
                </a:lnTo>
                <a:lnTo>
                  <a:pt x="5083" y="2278"/>
                </a:lnTo>
                <a:lnTo>
                  <a:pt x="5096" y="2268"/>
                </a:lnTo>
                <a:lnTo>
                  <a:pt x="5108" y="2258"/>
                </a:lnTo>
                <a:lnTo>
                  <a:pt x="5119" y="2247"/>
                </a:lnTo>
                <a:lnTo>
                  <a:pt x="5128" y="2234"/>
                </a:lnTo>
                <a:lnTo>
                  <a:pt x="5137" y="2220"/>
                </a:lnTo>
                <a:lnTo>
                  <a:pt x="5144" y="2206"/>
                </a:lnTo>
                <a:lnTo>
                  <a:pt x="5150" y="2191"/>
                </a:lnTo>
                <a:lnTo>
                  <a:pt x="5154" y="2175"/>
                </a:lnTo>
                <a:lnTo>
                  <a:pt x="5157" y="2159"/>
                </a:lnTo>
                <a:lnTo>
                  <a:pt x="5158" y="2143"/>
                </a:lnTo>
                <a:lnTo>
                  <a:pt x="5157" y="2126"/>
                </a:lnTo>
                <a:lnTo>
                  <a:pt x="5155" y="2109"/>
                </a:lnTo>
                <a:lnTo>
                  <a:pt x="5143" y="2046"/>
                </a:lnTo>
                <a:lnTo>
                  <a:pt x="5129" y="1985"/>
                </a:lnTo>
                <a:lnTo>
                  <a:pt x="5114" y="1924"/>
                </a:lnTo>
                <a:lnTo>
                  <a:pt x="5097" y="1864"/>
                </a:lnTo>
                <a:lnTo>
                  <a:pt x="5079" y="1805"/>
                </a:lnTo>
                <a:lnTo>
                  <a:pt x="5060" y="1748"/>
                </a:lnTo>
                <a:lnTo>
                  <a:pt x="5039" y="1691"/>
                </a:lnTo>
                <a:lnTo>
                  <a:pt x="5018" y="1636"/>
                </a:lnTo>
                <a:lnTo>
                  <a:pt x="4994" y="1581"/>
                </a:lnTo>
                <a:lnTo>
                  <a:pt x="4971" y="1527"/>
                </a:lnTo>
                <a:lnTo>
                  <a:pt x="4945" y="1475"/>
                </a:lnTo>
                <a:lnTo>
                  <a:pt x="4918" y="1423"/>
                </a:lnTo>
                <a:lnTo>
                  <a:pt x="4890" y="1373"/>
                </a:lnTo>
                <a:lnTo>
                  <a:pt x="4861" y="1324"/>
                </a:lnTo>
                <a:lnTo>
                  <a:pt x="4831" y="1274"/>
                </a:lnTo>
                <a:lnTo>
                  <a:pt x="4800" y="1227"/>
                </a:lnTo>
                <a:lnTo>
                  <a:pt x="4767" y="1181"/>
                </a:lnTo>
                <a:lnTo>
                  <a:pt x="4734" y="1135"/>
                </a:lnTo>
                <a:lnTo>
                  <a:pt x="4700" y="1091"/>
                </a:lnTo>
                <a:lnTo>
                  <a:pt x="4665" y="1048"/>
                </a:lnTo>
                <a:lnTo>
                  <a:pt x="4629" y="1005"/>
                </a:lnTo>
                <a:lnTo>
                  <a:pt x="4591" y="965"/>
                </a:lnTo>
                <a:lnTo>
                  <a:pt x="4553" y="924"/>
                </a:lnTo>
                <a:lnTo>
                  <a:pt x="4514" y="884"/>
                </a:lnTo>
                <a:lnTo>
                  <a:pt x="4474" y="847"/>
                </a:lnTo>
                <a:lnTo>
                  <a:pt x="4434" y="809"/>
                </a:lnTo>
                <a:lnTo>
                  <a:pt x="4392" y="773"/>
                </a:lnTo>
                <a:lnTo>
                  <a:pt x="4350" y="738"/>
                </a:lnTo>
                <a:lnTo>
                  <a:pt x="4306" y="704"/>
                </a:lnTo>
                <a:lnTo>
                  <a:pt x="4262" y="671"/>
                </a:lnTo>
                <a:lnTo>
                  <a:pt x="4218" y="639"/>
                </a:lnTo>
                <a:lnTo>
                  <a:pt x="4172" y="608"/>
                </a:lnTo>
                <a:lnTo>
                  <a:pt x="4172" y="585"/>
                </a:lnTo>
                <a:lnTo>
                  <a:pt x="4170" y="562"/>
                </a:lnTo>
                <a:lnTo>
                  <a:pt x="4166" y="540"/>
                </a:lnTo>
                <a:lnTo>
                  <a:pt x="4160" y="519"/>
                </a:lnTo>
                <a:lnTo>
                  <a:pt x="4154" y="496"/>
                </a:lnTo>
                <a:lnTo>
                  <a:pt x="4145" y="476"/>
                </a:lnTo>
                <a:lnTo>
                  <a:pt x="4136" y="455"/>
                </a:lnTo>
                <a:lnTo>
                  <a:pt x="4125" y="435"/>
                </a:lnTo>
                <a:lnTo>
                  <a:pt x="4113" y="416"/>
                </a:lnTo>
                <a:lnTo>
                  <a:pt x="4099" y="397"/>
                </a:lnTo>
                <a:lnTo>
                  <a:pt x="4084" y="380"/>
                </a:lnTo>
                <a:lnTo>
                  <a:pt x="4068" y="364"/>
                </a:lnTo>
                <a:lnTo>
                  <a:pt x="4050" y="348"/>
                </a:lnTo>
                <a:lnTo>
                  <a:pt x="4032" y="334"/>
                </a:lnTo>
                <a:lnTo>
                  <a:pt x="4011" y="321"/>
                </a:lnTo>
                <a:lnTo>
                  <a:pt x="3990" y="309"/>
                </a:lnTo>
                <a:lnTo>
                  <a:pt x="3952" y="291"/>
                </a:lnTo>
                <a:lnTo>
                  <a:pt x="3914" y="273"/>
                </a:lnTo>
                <a:lnTo>
                  <a:pt x="3876" y="255"/>
                </a:lnTo>
                <a:lnTo>
                  <a:pt x="3838" y="238"/>
                </a:lnTo>
                <a:lnTo>
                  <a:pt x="3759" y="205"/>
                </a:lnTo>
                <a:lnTo>
                  <a:pt x="3680" y="175"/>
                </a:lnTo>
                <a:lnTo>
                  <a:pt x="3600" y="149"/>
                </a:lnTo>
                <a:lnTo>
                  <a:pt x="3519" y="123"/>
                </a:lnTo>
                <a:lnTo>
                  <a:pt x="3437" y="100"/>
                </a:lnTo>
                <a:lnTo>
                  <a:pt x="3355" y="79"/>
                </a:lnTo>
                <a:lnTo>
                  <a:pt x="3272" y="61"/>
                </a:lnTo>
                <a:lnTo>
                  <a:pt x="3188" y="46"/>
                </a:lnTo>
                <a:lnTo>
                  <a:pt x="3104" y="32"/>
                </a:lnTo>
                <a:lnTo>
                  <a:pt x="3020" y="21"/>
                </a:lnTo>
                <a:lnTo>
                  <a:pt x="2935" y="11"/>
                </a:lnTo>
                <a:lnTo>
                  <a:pt x="2850" y="5"/>
                </a:lnTo>
                <a:lnTo>
                  <a:pt x="2766" y="1"/>
                </a:lnTo>
                <a:lnTo>
                  <a:pt x="2681" y="0"/>
                </a:lnTo>
                <a:lnTo>
                  <a:pt x="2596" y="0"/>
                </a:lnTo>
                <a:lnTo>
                  <a:pt x="2511" y="3"/>
                </a:lnTo>
                <a:lnTo>
                  <a:pt x="2427" y="8"/>
                </a:lnTo>
                <a:lnTo>
                  <a:pt x="2342" y="16"/>
                </a:lnTo>
                <a:lnTo>
                  <a:pt x="2258" y="25"/>
                </a:lnTo>
                <a:lnTo>
                  <a:pt x="2174" y="38"/>
                </a:lnTo>
                <a:lnTo>
                  <a:pt x="2091" y="53"/>
                </a:lnTo>
                <a:lnTo>
                  <a:pt x="2009" y="70"/>
                </a:lnTo>
                <a:lnTo>
                  <a:pt x="1926" y="90"/>
                </a:lnTo>
                <a:lnTo>
                  <a:pt x="1845" y="111"/>
                </a:lnTo>
                <a:lnTo>
                  <a:pt x="1764" y="136"/>
                </a:lnTo>
                <a:lnTo>
                  <a:pt x="1685" y="163"/>
                </a:lnTo>
                <a:lnTo>
                  <a:pt x="1645" y="177"/>
                </a:lnTo>
                <a:lnTo>
                  <a:pt x="1607" y="192"/>
                </a:lnTo>
                <a:lnTo>
                  <a:pt x="1567" y="207"/>
                </a:lnTo>
                <a:lnTo>
                  <a:pt x="1529" y="223"/>
                </a:lnTo>
                <a:lnTo>
                  <a:pt x="1490" y="240"/>
                </a:lnTo>
                <a:lnTo>
                  <a:pt x="1453" y="257"/>
                </a:lnTo>
                <a:lnTo>
                  <a:pt x="1415" y="274"/>
                </a:lnTo>
                <a:lnTo>
                  <a:pt x="1377" y="292"/>
                </a:lnTo>
                <a:lnTo>
                  <a:pt x="1356" y="304"/>
                </a:lnTo>
                <a:lnTo>
                  <a:pt x="1336" y="317"/>
                </a:lnTo>
                <a:lnTo>
                  <a:pt x="1316" y="331"/>
                </a:lnTo>
                <a:lnTo>
                  <a:pt x="1298" y="347"/>
                </a:lnTo>
                <a:lnTo>
                  <a:pt x="1282" y="363"/>
                </a:lnTo>
                <a:lnTo>
                  <a:pt x="1267" y="380"/>
                </a:lnTo>
                <a:lnTo>
                  <a:pt x="1253" y="398"/>
                </a:lnTo>
                <a:lnTo>
                  <a:pt x="1240" y="418"/>
                </a:lnTo>
                <a:lnTo>
                  <a:pt x="1230" y="438"/>
                </a:lnTo>
                <a:lnTo>
                  <a:pt x="1220" y="458"/>
                </a:lnTo>
                <a:lnTo>
                  <a:pt x="1211" y="480"/>
                </a:lnTo>
                <a:lnTo>
                  <a:pt x="1205" y="501"/>
                </a:lnTo>
                <a:lnTo>
                  <a:pt x="1200" y="524"/>
                </a:lnTo>
                <a:lnTo>
                  <a:pt x="1195" y="546"/>
                </a:lnTo>
                <a:lnTo>
                  <a:pt x="1193" y="569"/>
                </a:lnTo>
                <a:lnTo>
                  <a:pt x="1192" y="591"/>
                </a:lnTo>
                <a:lnTo>
                  <a:pt x="1147" y="624"/>
                </a:lnTo>
                <a:lnTo>
                  <a:pt x="1102" y="656"/>
                </a:lnTo>
                <a:lnTo>
                  <a:pt x="1057" y="689"/>
                </a:lnTo>
                <a:lnTo>
                  <a:pt x="1014" y="724"/>
                </a:lnTo>
                <a:lnTo>
                  <a:pt x="971" y="760"/>
                </a:lnTo>
                <a:lnTo>
                  <a:pt x="929" y="796"/>
                </a:lnTo>
                <a:lnTo>
                  <a:pt x="889" y="835"/>
                </a:lnTo>
                <a:lnTo>
                  <a:pt x="849" y="873"/>
                </a:lnTo>
                <a:lnTo>
                  <a:pt x="809" y="913"/>
                </a:lnTo>
                <a:lnTo>
                  <a:pt x="771" y="955"/>
                </a:lnTo>
                <a:lnTo>
                  <a:pt x="734" y="997"/>
                </a:lnTo>
                <a:lnTo>
                  <a:pt x="698" y="1041"/>
                </a:lnTo>
                <a:lnTo>
                  <a:pt x="662" y="1085"/>
                </a:lnTo>
                <a:lnTo>
                  <a:pt x="628" y="1131"/>
                </a:lnTo>
                <a:lnTo>
                  <a:pt x="596" y="1178"/>
                </a:lnTo>
                <a:lnTo>
                  <a:pt x="564" y="1225"/>
                </a:lnTo>
                <a:lnTo>
                  <a:pt x="533" y="1274"/>
                </a:lnTo>
                <a:lnTo>
                  <a:pt x="503" y="1325"/>
                </a:lnTo>
                <a:lnTo>
                  <a:pt x="475" y="1376"/>
                </a:lnTo>
                <a:lnTo>
                  <a:pt x="447" y="1428"/>
                </a:lnTo>
                <a:lnTo>
                  <a:pt x="421" y="1481"/>
                </a:lnTo>
                <a:lnTo>
                  <a:pt x="397" y="1536"/>
                </a:lnTo>
                <a:lnTo>
                  <a:pt x="373" y="1592"/>
                </a:lnTo>
                <a:lnTo>
                  <a:pt x="351" y="1648"/>
                </a:lnTo>
                <a:lnTo>
                  <a:pt x="329" y="1706"/>
                </a:lnTo>
                <a:lnTo>
                  <a:pt x="310" y="1765"/>
                </a:lnTo>
                <a:lnTo>
                  <a:pt x="292" y="1825"/>
                </a:lnTo>
                <a:lnTo>
                  <a:pt x="274" y="1886"/>
                </a:lnTo>
                <a:lnTo>
                  <a:pt x="259" y="1950"/>
                </a:lnTo>
                <a:lnTo>
                  <a:pt x="245" y="2013"/>
                </a:lnTo>
                <a:lnTo>
                  <a:pt x="233" y="2077"/>
                </a:lnTo>
                <a:lnTo>
                  <a:pt x="222" y="2143"/>
                </a:lnTo>
                <a:lnTo>
                  <a:pt x="220" y="2160"/>
                </a:lnTo>
                <a:lnTo>
                  <a:pt x="220" y="2177"/>
                </a:lnTo>
                <a:lnTo>
                  <a:pt x="222" y="2193"/>
                </a:lnTo>
                <a:lnTo>
                  <a:pt x="225" y="2209"/>
                </a:lnTo>
                <a:lnTo>
                  <a:pt x="229" y="2224"/>
                </a:lnTo>
                <a:lnTo>
                  <a:pt x="236" y="2239"/>
                </a:lnTo>
                <a:lnTo>
                  <a:pt x="243" y="2253"/>
                </a:lnTo>
                <a:lnTo>
                  <a:pt x="252" y="2266"/>
                </a:lnTo>
                <a:lnTo>
                  <a:pt x="262" y="2279"/>
                </a:lnTo>
                <a:lnTo>
                  <a:pt x="273" y="2290"/>
                </a:lnTo>
                <a:lnTo>
                  <a:pt x="285" y="2300"/>
                </a:lnTo>
                <a:lnTo>
                  <a:pt x="299" y="2310"/>
                </a:lnTo>
                <a:lnTo>
                  <a:pt x="313" y="2317"/>
                </a:lnTo>
                <a:lnTo>
                  <a:pt x="328" y="2324"/>
                </a:lnTo>
                <a:lnTo>
                  <a:pt x="344" y="2329"/>
                </a:lnTo>
                <a:lnTo>
                  <a:pt x="360" y="2332"/>
                </a:lnTo>
                <a:lnTo>
                  <a:pt x="377" y="2334"/>
                </a:lnTo>
                <a:lnTo>
                  <a:pt x="394" y="2334"/>
                </a:lnTo>
                <a:lnTo>
                  <a:pt x="411" y="2332"/>
                </a:lnTo>
                <a:lnTo>
                  <a:pt x="427" y="2329"/>
                </a:lnTo>
                <a:lnTo>
                  <a:pt x="442" y="2325"/>
                </a:lnTo>
                <a:lnTo>
                  <a:pt x="457" y="2319"/>
                </a:lnTo>
                <a:lnTo>
                  <a:pt x="471" y="2311"/>
                </a:lnTo>
                <a:lnTo>
                  <a:pt x="483" y="2302"/>
                </a:lnTo>
                <a:lnTo>
                  <a:pt x="496" y="2292"/>
                </a:lnTo>
                <a:lnTo>
                  <a:pt x="508" y="2281"/>
                </a:lnTo>
                <a:lnTo>
                  <a:pt x="518" y="2269"/>
                </a:lnTo>
                <a:lnTo>
                  <a:pt x="527" y="2255"/>
                </a:lnTo>
                <a:lnTo>
                  <a:pt x="535" y="2241"/>
                </a:lnTo>
                <a:lnTo>
                  <a:pt x="541" y="2226"/>
                </a:lnTo>
                <a:lnTo>
                  <a:pt x="547" y="2210"/>
                </a:lnTo>
                <a:lnTo>
                  <a:pt x="550" y="2194"/>
                </a:lnTo>
                <a:lnTo>
                  <a:pt x="560" y="2138"/>
                </a:lnTo>
                <a:lnTo>
                  <a:pt x="569" y="2084"/>
                </a:lnTo>
                <a:lnTo>
                  <a:pt x="581" y="2030"/>
                </a:lnTo>
                <a:lnTo>
                  <a:pt x="594" y="1978"/>
                </a:lnTo>
                <a:lnTo>
                  <a:pt x="609" y="1926"/>
                </a:lnTo>
                <a:lnTo>
                  <a:pt x="624" y="1875"/>
                </a:lnTo>
                <a:lnTo>
                  <a:pt x="640" y="1825"/>
                </a:lnTo>
                <a:lnTo>
                  <a:pt x="657" y="1776"/>
                </a:lnTo>
                <a:lnTo>
                  <a:pt x="676" y="1728"/>
                </a:lnTo>
                <a:lnTo>
                  <a:pt x="696" y="1681"/>
                </a:lnTo>
                <a:lnTo>
                  <a:pt x="717" y="1635"/>
                </a:lnTo>
                <a:lnTo>
                  <a:pt x="739" y="1590"/>
                </a:lnTo>
                <a:lnTo>
                  <a:pt x="761" y="1546"/>
                </a:lnTo>
                <a:lnTo>
                  <a:pt x="785" y="1502"/>
                </a:lnTo>
                <a:lnTo>
                  <a:pt x="809" y="1460"/>
                </a:lnTo>
                <a:lnTo>
                  <a:pt x="835" y="1418"/>
                </a:lnTo>
                <a:lnTo>
                  <a:pt x="862" y="1377"/>
                </a:lnTo>
                <a:lnTo>
                  <a:pt x="890" y="1338"/>
                </a:lnTo>
                <a:lnTo>
                  <a:pt x="918" y="1299"/>
                </a:lnTo>
                <a:lnTo>
                  <a:pt x="948" y="1261"/>
                </a:lnTo>
                <a:lnTo>
                  <a:pt x="978" y="1224"/>
                </a:lnTo>
                <a:lnTo>
                  <a:pt x="1009" y="1189"/>
                </a:lnTo>
                <a:lnTo>
                  <a:pt x="1041" y="1153"/>
                </a:lnTo>
                <a:lnTo>
                  <a:pt x="1073" y="1119"/>
                </a:lnTo>
                <a:lnTo>
                  <a:pt x="1106" y="1086"/>
                </a:lnTo>
                <a:lnTo>
                  <a:pt x="1141" y="1053"/>
                </a:lnTo>
                <a:lnTo>
                  <a:pt x="1175" y="1022"/>
                </a:lnTo>
                <a:lnTo>
                  <a:pt x="1210" y="992"/>
                </a:lnTo>
                <a:lnTo>
                  <a:pt x="1247" y="962"/>
                </a:lnTo>
                <a:lnTo>
                  <a:pt x="1284" y="934"/>
                </a:lnTo>
                <a:lnTo>
                  <a:pt x="1322" y="907"/>
                </a:lnTo>
                <a:lnTo>
                  <a:pt x="1359" y="880"/>
                </a:lnTo>
                <a:lnTo>
                  <a:pt x="1377" y="889"/>
                </a:lnTo>
                <a:lnTo>
                  <a:pt x="1396" y="897"/>
                </a:lnTo>
                <a:lnTo>
                  <a:pt x="1414" y="904"/>
                </a:lnTo>
                <a:lnTo>
                  <a:pt x="1433" y="911"/>
                </a:lnTo>
                <a:lnTo>
                  <a:pt x="1453" y="916"/>
                </a:lnTo>
                <a:lnTo>
                  <a:pt x="1473" y="919"/>
                </a:lnTo>
                <a:lnTo>
                  <a:pt x="1492" y="922"/>
                </a:lnTo>
                <a:lnTo>
                  <a:pt x="1513" y="924"/>
                </a:lnTo>
                <a:lnTo>
                  <a:pt x="1533" y="924"/>
                </a:lnTo>
                <a:lnTo>
                  <a:pt x="1553" y="923"/>
                </a:lnTo>
                <a:lnTo>
                  <a:pt x="1574" y="921"/>
                </a:lnTo>
                <a:lnTo>
                  <a:pt x="1594" y="916"/>
                </a:lnTo>
                <a:lnTo>
                  <a:pt x="1614" y="912"/>
                </a:lnTo>
                <a:lnTo>
                  <a:pt x="1635" y="906"/>
                </a:lnTo>
                <a:lnTo>
                  <a:pt x="1654" y="898"/>
                </a:lnTo>
                <a:lnTo>
                  <a:pt x="1673" y="888"/>
                </a:lnTo>
                <a:close/>
                <a:moveTo>
                  <a:pt x="4977" y="2469"/>
                </a:moveTo>
                <a:lnTo>
                  <a:pt x="4786" y="2469"/>
                </a:lnTo>
                <a:lnTo>
                  <a:pt x="4786" y="4109"/>
                </a:lnTo>
                <a:lnTo>
                  <a:pt x="4977" y="4109"/>
                </a:lnTo>
                <a:lnTo>
                  <a:pt x="4999" y="4109"/>
                </a:lnTo>
                <a:lnTo>
                  <a:pt x="5021" y="4107"/>
                </a:lnTo>
                <a:lnTo>
                  <a:pt x="5043" y="4105"/>
                </a:lnTo>
                <a:lnTo>
                  <a:pt x="5064" y="4100"/>
                </a:lnTo>
                <a:lnTo>
                  <a:pt x="5084" y="4095"/>
                </a:lnTo>
                <a:lnTo>
                  <a:pt x="5105" y="4090"/>
                </a:lnTo>
                <a:lnTo>
                  <a:pt x="5125" y="4083"/>
                </a:lnTo>
                <a:lnTo>
                  <a:pt x="5144" y="4075"/>
                </a:lnTo>
                <a:lnTo>
                  <a:pt x="5164" y="4066"/>
                </a:lnTo>
                <a:lnTo>
                  <a:pt x="5183" y="4056"/>
                </a:lnTo>
                <a:lnTo>
                  <a:pt x="5200" y="4047"/>
                </a:lnTo>
                <a:lnTo>
                  <a:pt x="5218" y="4035"/>
                </a:lnTo>
                <a:lnTo>
                  <a:pt x="5236" y="4023"/>
                </a:lnTo>
                <a:lnTo>
                  <a:pt x="5252" y="4010"/>
                </a:lnTo>
                <a:lnTo>
                  <a:pt x="5268" y="3996"/>
                </a:lnTo>
                <a:lnTo>
                  <a:pt x="5283" y="3982"/>
                </a:lnTo>
                <a:lnTo>
                  <a:pt x="5297" y="3967"/>
                </a:lnTo>
                <a:lnTo>
                  <a:pt x="5311" y="3951"/>
                </a:lnTo>
                <a:lnTo>
                  <a:pt x="5323" y="3935"/>
                </a:lnTo>
                <a:lnTo>
                  <a:pt x="5335" y="3918"/>
                </a:lnTo>
                <a:lnTo>
                  <a:pt x="5346" y="3901"/>
                </a:lnTo>
                <a:lnTo>
                  <a:pt x="5357" y="3883"/>
                </a:lnTo>
                <a:lnTo>
                  <a:pt x="5366" y="3863"/>
                </a:lnTo>
                <a:lnTo>
                  <a:pt x="5375" y="3845"/>
                </a:lnTo>
                <a:lnTo>
                  <a:pt x="5382" y="3825"/>
                </a:lnTo>
                <a:lnTo>
                  <a:pt x="5390" y="3805"/>
                </a:lnTo>
                <a:lnTo>
                  <a:pt x="5395" y="3784"/>
                </a:lnTo>
                <a:lnTo>
                  <a:pt x="5401" y="3764"/>
                </a:lnTo>
                <a:lnTo>
                  <a:pt x="5404" y="3742"/>
                </a:lnTo>
                <a:lnTo>
                  <a:pt x="5407" y="3721"/>
                </a:lnTo>
                <a:lnTo>
                  <a:pt x="5408" y="3699"/>
                </a:lnTo>
                <a:lnTo>
                  <a:pt x="5409" y="3677"/>
                </a:lnTo>
                <a:lnTo>
                  <a:pt x="5409" y="2902"/>
                </a:lnTo>
                <a:lnTo>
                  <a:pt x="5408" y="2879"/>
                </a:lnTo>
                <a:lnTo>
                  <a:pt x="5407" y="2858"/>
                </a:lnTo>
                <a:lnTo>
                  <a:pt x="5404" y="2836"/>
                </a:lnTo>
                <a:lnTo>
                  <a:pt x="5401" y="2815"/>
                </a:lnTo>
                <a:lnTo>
                  <a:pt x="5395" y="2793"/>
                </a:lnTo>
                <a:lnTo>
                  <a:pt x="5390" y="2773"/>
                </a:lnTo>
                <a:lnTo>
                  <a:pt x="5382" y="2754"/>
                </a:lnTo>
                <a:lnTo>
                  <a:pt x="5375" y="2733"/>
                </a:lnTo>
                <a:lnTo>
                  <a:pt x="5366" y="2714"/>
                </a:lnTo>
                <a:lnTo>
                  <a:pt x="5357" y="2696"/>
                </a:lnTo>
                <a:lnTo>
                  <a:pt x="5346" y="2678"/>
                </a:lnTo>
                <a:lnTo>
                  <a:pt x="5335" y="2661"/>
                </a:lnTo>
                <a:lnTo>
                  <a:pt x="5323" y="2643"/>
                </a:lnTo>
                <a:lnTo>
                  <a:pt x="5311" y="2627"/>
                </a:lnTo>
                <a:lnTo>
                  <a:pt x="5297" y="2611"/>
                </a:lnTo>
                <a:lnTo>
                  <a:pt x="5283" y="2596"/>
                </a:lnTo>
                <a:lnTo>
                  <a:pt x="5268" y="2582"/>
                </a:lnTo>
                <a:lnTo>
                  <a:pt x="5252" y="2568"/>
                </a:lnTo>
                <a:lnTo>
                  <a:pt x="5236" y="2555"/>
                </a:lnTo>
                <a:lnTo>
                  <a:pt x="5218" y="2544"/>
                </a:lnTo>
                <a:lnTo>
                  <a:pt x="5200" y="2532"/>
                </a:lnTo>
                <a:lnTo>
                  <a:pt x="5183" y="2521"/>
                </a:lnTo>
                <a:lnTo>
                  <a:pt x="5164" y="2511"/>
                </a:lnTo>
                <a:lnTo>
                  <a:pt x="5144" y="2503"/>
                </a:lnTo>
                <a:lnTo>
                  <a:pt x="5125" y="2495"/>
                </a:lnTo>
                <a:lnTo>
                  <a:pt x="5105" y="2489"/>
                </a:lnTo>
                <a:lnTo>
                  <a:pt x="5084" y="2483"/>
                </a:lnTo>
                <a:lnTo>
                  <a:pt x="5064" y="2478"/>
                </a:lnTo>
                <a:lnTo>
                  <a:pt x="5043" y="2474"/>
                </a:lnTo>
                <a:lnTo>
                  <a:pt x="5021" y="2472"/>
                </a:lnTo>
                <a:lnTo>
                  <a:pt x="4999" y="2470"/>
                </a:lnTo>
                <a:lnTo>
                  <a:pt x="4977" y="2469"/>
                </a:lnTo>
                <a:close/>
                <a:moveTo>
                  <a:pt x="4446" y="2300"/>
                </a:moveTo>
                <a:lnTo>
                  <a:pt x="4446" y="2300"/>
                </a:lnTo>
                <a:lnTo>
                  <a:pt x="4465" y="2301"/>
                </a:lnTo>
                <a:lnTo>
                  <a:pt x="4484" y="2305"/>
                </a:lnTo>
                <a:lnTo>
                  <a:pt x="4503" y="2310"/>
                </a:lnTo>
                <a:lnTo>
                  <a:pt x="4522" y="2316"/>
                </a:lnTo>
                <a:lnTo>
                  <a:pt x="4539" y="2325"/>
                </a:lnTo>
                <a:lnTo>
                  <a:pt x="4555" y="2335"/>
                </a:lnTo>
                <a:lnTo>
                  <a:pt x="4570" y="2345"/>
                </a:lnTo>
                <a:lnTo>
                  <a:pt x="4584" y="2358"/>
                </a:lnTo>
                <a:lnTo>
                  <a:pt x="4597" y="2372"/>
                </a:lnTo>
                <a:lnTo>
                  <a:pt x="4607" y="2387"/>
                </a:lnTo>
                <a:lnTo>
                  <a:pt x="4617" y="2403"/>
                </a:lnTo>
                <a:lnTo>
                  <a:pt x="4626" y="2420"/>
                </a:lnTo>
                <a:lnTo>
                  <a:pt x="4632" y="2439"/>
                </a:lnTo>
                <a:lnTo>
                  <a:pt x="4637" y="2457"/>
                </a:lnTo>
                <a:lnTo>
                  <a:pt x="4641" y="2477"/>
                </a:lnTo>
                <a:lnTo>
                  <a:pt x="4641" y="2496"/>
                </a:lnTo>
                <a:lnTo>
                  <a:pt x="4641" y="4090"/>
                </a:lnTo>
                <a:lnTo>
                  <a:pt x="4641" y="4109"/>
                </a:lnTo>
                <a:lnTo>
                  <a:pt x="4637" y="4128"/>
                </a:lnTo>
                <a:lnTo>
                  <a:pt x="4632" y="4147"/>
                </a:lnTo>
                <a:lnTo>
                  <a:pt x="4626" y="4166"/>
                </a:lnTo>
                <a:lnTo>
                  <a:pt x="4617" y="4183"/>
                </a:lnTo>
                <a:lnTo>
                  <a:pt x="4607" y="4199"/>
                </a:lnTo>
                <a:lnTo>
                  <a:pt x="4597" y="4214"/>
                </a:lnTo>
                <a:lnTo>
                  <a:pt x="4584" y="4228"/>
                </a:lnTo>
                <a:lnTo>
                  <a:pt x="4570" y="4241"/>
                </a:lnTo>
                <a:lnTo>
                  <a:pt x="4555" y="4251"/>
                </a:lnTo>
                <a:lnTo>
                  <a:pt x="4539" y="4261"/>
                </a:lnTo>
                <a:lnTo>
                  <a:pt x="4522" y="4270"/>
                </a:lnTo>
                <a:lnTo>
                  <a:pt x="4503" y="4276"/>
                </a:lnTo>
                <a:lnTo>
                  <a:pt x="4484" y="4281"/>
                </a:lnTo>
                <a:lnTo>
                  <a:pt x="4465" y="4285"/>
                </a:lnTo>
                <a:lnTo>
                  <a:pt x="4446" y="4286"/>
                </a:lnTo>
                <a:lnTo>
                  <a:pt x="4175" y="4286"/>
                </a:lnTo>
                <a:lnTo>
                  <a:pt x="4155" y="4285"/>
                </a:lnTo>
                <a:lnTo>
                  <a:pt x="4136" y="4281"/>
                </a:lnTo>
                <a:lnTo>
                  <a:pt x="4117" y="4276"/>
                </a:lnTo>
                <a:lnTo>
                  <a:pt x="4099" y="4270"/>
                </a:lnTo>
                <a:lnTo>
                  <a:pt x="4082" y="4261"/>
                </a:lnTo>
                <a:lnTo>
                  <a:pt x="4066" y="4251"/>
                </a:lnTo>
                <a:lnTo>
                  <a:pt x="4051" y="4241"/>
                </a:lnTo>
                <a:lnTo>
                  <a:pt x="4037" y="4228"/>
                </a:lnTo>
                <a:lnTo>
                  <a:pt x="4024" y="4214"/>
                </a:lnTo>
                <a:lnTo>
                  <a:pt x="4014" y="4199"/>
                </a:lnTo>
                <a:lnTo>
                  <a:pt x="4003" y="4183"/>
                </a:lnTo>
                <a:lnTo>
                  <a:pt x="3995" y="4166"/>
                </a:lnTo>
                <a:lnTo>
                  <a:pt x="3989" y="4147"/>
                </a:lnTo>
                <a:lnTo>
                  <a:pt x="3983" y="4128"/>
                </a:lnTo>
                <a:lnTo>
                  <a:pt x="3980" y="4109"/>
                </a:lnTo>
                <a:lnTo>
                  <a:pt x="3979" y="4090"/>
                </a:lnTo>
                <a:lnTo>
                  <a:pt x="3979" y="2496"/>
                </a:lnTo>
                <a:lnTo>
                  <a:pt x="3980" y="2477"/>
                </a:lnTo>
                <a:lnTo>
                  <a:pt x="3983" y="2457"/>
                </a:lnTo>
                <a:lnTo>
                  <a:pt x="3989" y="2439"/>
                </a:lnTo>
                <a:lnTo>
                  <a:pt x="3995" y="2420"/>
                </a:lnTo>
                <a:lnTo>
                  <a:pt x="4003" y="2403"/>
                </a:lnTo>
                <a:lnTo>
                  <a:pt x="4014" y="2387"/>
                </a:lnTo>
                <a:lnTo>
                  <a:pt x="4024" y="2372"/>
                </a:lnTo>
                <a:lnTo>
                  <a:pt x="4037" y="2358"/>
                </a:lnTo>
                <a:lnTo>
                  <a:pt x="4051" y="2345"/>
                </a:lnTo>
                <a:lnTo>
                  <a:pt x="4066" y="2335"/>
                </a:lnTo>
                <a:lnTo>
                  <a:pt x="4082" y="2325"/>
                </a:lnTo>
                <a:lnTo>
                  <a:pt x="4099" y="2316"/>
                </a:lnTo>
                <a:lnTo>
                  <a:pt x="4117" y="2310"/>
                </a:lnTo>
                <a:lnTo>
                  <a:pt x="4136" y="2305"/>
                </a:lnTo>
                <a:lnTo>
                  <a:pt x="4155" y="2301"/>
                </a:lnTo>
                <a:lnTo>
                  <a:pt x="4175" y="2300"/>
                </a:lnTo>
                <a:lnTo>
                  <a:pt x="4446" y="2300"/>
                </a:lnTo>
                <a:close/>
                <a:moveTo>
                  <a:pt x="432" y="2469"/>
                </a:moveTo>
                <a:lnTo>
                  <a:pt x="623" y="2469"/>
                </a:lnTo>
                <a:lnTo>
                  <a:pt x="623" y="4109"/>
                </a:lnTo>
                <a:lnTo>
                  <a:pt x="432" y="4109"/>
                </a:lnTo>
                <a:lnTo>
                  <a:pt x="411" y="4109"/>
                </a:lnTo>
                <a:lnTo>
                  <a:pt x="388" y="4107"/>
                </a:lnTo>
                <a:lnTo>
                  <a:pt x="367" y="4105"/>
                </a:lnTo>
                <a:lnTo>
                  <a:pt x="345" y="4100"/>
                </a:lnTo>
                <a:lnTo>
                  <a:pt x="325" y="4095"/>
                </a:lnTo>
                <a:lnTo>
                  <a:pt x="304" y="4090"/>
                </a:lnTo>
                <a:lnTo>
                  <a:pt x="284" y="4083"/>
                </a:lnTo>
                <a:lnTo>
                  <a:pt x="265" y="4075"/>
                </a:lnTo>
                <a:lnTo>
                  <a:pt x="245" y="4066"/>
                </a:lnTo>
                <a:lnTo>
                  <a:pt x="226" y="4056"/>
                </a:lnTo>
                <a:lnTo>
                  <a:pt x="209" y="4047"/>
                </a:lnTo>
                <a:lnTo>
                  <a:pt x="191" y="4035"/>
                </a:lnTo>
                <a:lnTo>
                  <a:pt x="174" y="4023"/>
                </a:lnTo>
                <a:lnTo>
                  <a:pt x="158" y="4010"/>
                </a:lnTo>
                <a:lnTo>
                  <a:pt x="142" y="3996"/>
                </a:lnTo>
                <a:lnTo>
                  <a:pt x="126" y="3982"/>
                </a:lnTo>
                <a:lnTo>
                  <a:pt x="113" y="3967"/>
                </a:lnTo>
                <a:lnTo>
                  <a:pt x="99" y="3951"/>
                </a:lnTo>
                <a:lnTo>
                  <a:pt x="86" y="3935"/>
                </a:lnTo>
                <a:lnTo>
                  <a:pt x="74" y="3918"/>
                </a:lnTo>
                <a:lnTo>
                  <a:pt x="63" y="3901"/>
                </a:lnTo>
                <a:lnTo>
                  <a:pt x="53" y="3883"/>
                </a:lnTo>
                <a:lnTo>
                  <a:pt x="43" y="3863"/>
                </a:lnTo>
                <a:lnTo>
                  <a:pt x="34" y="3845"/>
                </a:lnTo>
                <a:lnTo>
                  <a:pt x="27" y="3825"/>
                </a:lnTo>
                <a:lnTo>
                  <a:pt x="19" y="3805"/>
                </a:lnTo>
                <a:lnTo>
                  <a:pt x="14" y="3784"/>
                </a:lnTo>
                <a:lnTo>
                  <a:pt x="9" y="3764"/>
                </a:lnTo>
                <a:lnTo>
                  <a:pt x="5" y="3742"/>
                </a:lnTo>
                <a:lnTo>
                  <a:pt x="2" y="3721"/>
                </a:lnTo>
                <a:lnTo>
                  <a:pt x="1" y="3699"/>
                </a:lnTo>
                <a:lnTo>
                  <a:pt x="0" y="3677"/>
                </a:lnTo>
                <a:lnTo>
                  <a:pt x="0" y="2902"/>
                </a:lnTo>
                <a:lnTo>
                  <a:pt x="1" y="2879"/>
                </a:lnTo>
                <a:lnTo>
                  <a:pt x="2" y="2858"/>
                </a:lnTo>
                <a:lnTo>
                  <a:pt x="5" y="2836"/>
                </a:lnTo>
                <a:lnTo>
                  <a:pt x="9" y="2815"/>
                </a:lnTo>
                <a:lnTo>
                  <a:pt x="14" y="2793"/>
                </a:lnTo>
                <a:lnTo>
                  <a:pt x="19" y="2773"/>
                </a:lnTo>
                <a:lnTo>
                  <a:pt x="27" y="2754"/>
                </a:lnTo>
                <a:lnTo>
                  <a:pt x="34" y="2733"/>
                </a:lnTo>
                <a:lnTo>
                  <a:pt x="43" y="2714"/>
                </a:lnTo>
                <a:lnTo>
                  <a:pt x="53" y="2696"/>
                </a:lnTo>
                <a:lnTo>
                  <a:pt x="63" y="2678"/>
                </a:lnTo>
                <a:lnTo>
                  <a:pt x="74" y="2661"/>
                </a:lnTo>
                <a:lnTo>
                  <a:pt x="86" y="2643"/>
                </a:lnTo>
                <a:lnTo>
                  <a:pt x="99" y="2627"/>
                </a:lnTo>
                <a:lnTo>
                  <a:pt x="113" y="2611"/>
                </a:lnTo>
                <a:lnTo>
                  <a:pt x="126" y="2596"/>
                </a:lnTo>
                <a:lnTo>
                  <a:pt x="142" y="2582"/>
                </a:lnTo>
                <a:lnTo>
                  <a:pt x="158" y="2568"/>
                </a:lnTo>
                <a:lnTo>
                  <a:pt x="174" y="2555"/>
                </a:lnTo>
                <a:lnTo>
                  <a:pt x="191" y="2544"/>
                </a:lnTo>
                <a:lnTo>
                  <a:pt x="209" y="2532"/>
                </a:lnTo>
                <a:lnTo>
                  <a:pt x="226" y="2521"/>
                </a:lnTo>
                <a:lnTo>
                  <a:pt x="245" y="2511"/>
                </a:lnTo>
                <a:lnTo>
                  <a:pt x="265" y="2503"/>
                </a:lnTo>
                <a:lnTo>
                  <a:pt x="284" y="2495"/>
                </a:lnTo>
                <a:lnTo>
                  <a:pt x="304" y="2489"/>
                </a:lnTo>
                <a:lnTo>
                  <a:pt x="325" y="2483"/>
                </a:lnTo>
                <a:lnTo>
                  <a:pt x="345" y="2478"/>
                </a:lnTo>
                <a:lnTo>
                  <a:pt x="367" y="2474"/>
                </a:lnTo>
                <a:lnTo>
                  <a:pt x="388" y="2472"/>
                </a:lnTo>
                <a:lnTo>
                  <a:pt x="411" y="2470"/>
                </a:lnTo>
                <a:lnTo>
                  <a:pt x="432" y="2469"/>
                </a:lnTo>
                <a:close/>
                <a:moveTo>
                  <a:pt x="441" y="2787"/>
                </a:moveTo>
                <a:lnTo>
                  <a:pt x="408" y="2624"/>
                </a:lnTo>
                <a:lnTo>
                  <a:pt x="382" y="2630"/>
                </a:lnTo>
                <a:lnTo>
                  <a:pt x="355" y="2638"/>
                </a:lnTo>
                <a:lnTo>
                  <a:pt x="328" y="2647"/>
                </a:lnTo>
                <a:lnTo>
                  <a:pt x="303" y="2658"/>
                </a:lnTo>
                <a:lnTo>
                  <a:pt x="278" y="2671"/>
                </a:lnTo>
                <a:lnTo>
                  <a:pt x="254" y="2685"/>
                </a:lnTo>
                <a:lnTo>
                  <a:pt x="232" y="2702"/>
                </a:lnTo>
                <a:lnTo>
                  <a:pt x="210" y="2721"/>
                </a:lnTo>
                <a:lnTo>
                  <a:pt x="193" y="2739"/>
                </a:lnTo>
                <a:lnTo>
                  <a:pt x="177" y="2758"/>
                </a:lnTo>
                <a:lnTo>
                  <a:pt x="162" y="2780"/>
                </a:lnTo>
                <a:lnTo>
                  <a:pt x="149" y="2802"/>
                </a:lnTo>
                <a:lnTo>
                  <a:pt x="138" y="2827"/>
                </a:lnTo>
                <a:lnTo>
                  <a:pt x="129" y="2852"/>
                </a:lnTo>
                <a:lnTo>
                  <a:pt x="121" y="2880"/>
                </a:lnTo>
                <a:lnTo>
                  <a:pt x="116" y="2910"/>
                </a:lnTo>
                <a:lnTo>
                  <a:pt x="115" y="2918"/>
                </a:lnTo>
                <a:lnTo>
                  <a:pt x="115" y="2921"/>
                </a:lnTo>
                <a:lnTo>
                  <a:pt x="115" y="3577"/>
                </a:lnTo>
                <a:lnTo>
                  <a:pt x="282" y="3577"/>
                </a:lnTo>
                <a:lnTo>
                  <a:pt x="282" y="2926"/>
                </a:lnTo>
                <a:lnTo>
                  <a:pt x="284" y="2912"/>
                </a:lnTo>
                <a:lnTo>
                  <a:pt x="287" y="2900"/>
                </a:lnTo>
                <a:lnTo>
                  <a:pt x="293" y="2888"/>
                </a:lnTo>
                <a:lnTo>
                  <a:pt x="297" y="2877"/>
                </a:lnTo>
                <a:lnTo>
                  <a:pt x="303" y="2867"/>
                </a:lnTo>
                <a:lnTo>
                  <a:pt x="310" y="2858"/>
                </a:lnTo>
                <a:lnTo>
                  <a:pt x="317" y="2849"/>
                </a:lnTo>
                <a:lnTo>
                  <a:pt x="325" y="2841"/>
                </a:lnTo>
                <a:lnTo>
                  <a:pt x="337" y="2831"/>
                </a:lnTo>
                <a:lnTo>
                  <a:pt x="349" y="2821"/>
                </a:lnTo>
                <a:lnTo>
                  <a:pt x="363" y="2814"/>
                </a:lnTo>
                <a:lnTo>
                  <a:pt x="377" y="2806"/>
                </a:lnTo>
                <a:lnTo>
                  <a:pt x="392" y="2800"/>
                </a:lnTo>
                <a:lnTo>
                  <a:pt x="408" y="2795"/>
                </a:lnTo>
                <a:lnTo>
                  <a:pt x="425" y="2790"/>
                </a:lnTo>
                <a:lnTo>
                  <a:pt x="441" y="27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29" name="图片 28" descr="logo西北大学黑色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" name="文本框 22"/>
          <p:cNvSpPr txBox="1"/>
          <p:nvPr/>
        </p:nvSpPr>
        <p:spPr>
          <a:xfrm>
            <a:off x="1919818" y="992069"/>
            <a:ext cx="6096000" cy="502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分析项目执行情况</a:t>
            </a: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48000" y="3105835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成本超过预期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进度按时</a:t>
            </a:r>
            <a:endParaRPr lang="en-US" altLang="zh-CN" sz="2000" dirty="0"/>
          </a:p>
        </p:txBody>
      </p:sp>
      <p:sp>
        <p:nvSpPr>
          <p:cNvPr id="6" name="Oval 21"/>
          <p:cNvSpPr>
            <a:spLocks noChangeArrowheads="1"/>
          </p:cNvSpPr>
          <p:nvPr/>
        </p:nvSpPr>
        <p:spPr bwMode="auto">
          <a:xfrm>
            <a:off x="2371106" y="3077645"/>
            <a:ext cx="502134" cy="504462"/>
          </a:xfrm>
          <a:prstGeom prst="ellipse">
            <a:avLst/>
          </a:prstGeom>
          <a:solidFill>
            <a:srgbClr val="00A3A4"/>
          </a:solidFill>
          <a:ln w="12700">
            <a:noFill/>
            <a:miter lim="4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7" name="Oval 21"/>
          <p:cNvSpPr>
            <a:spLocks noChangeArrowheads="1"/>
          </p:cNvSpPr>
          <p:nvPr/>
        </p:nvSpPr>
        <p:spPr bwMode="auto">
          <a:xfrm>
            <a:off x="2371999" y="4251002"/>
            <a:ext cx="502134" cy="504462"/>
          </a:xfrm>
          <a:prstGeom prst="ellipse">
            <a:avLst/>
          </a:prstGeom>
          <a:solidFill>
            <a:srgbClr val="44546A"/>
          </a:solidFill>
          <a:ln w="12700">
            <a:noFill/>
            <a:miter lim="4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147094" y="81024"/>
            <a:ext cx="883053" cy="963330"/>
          </a:xfrm>
          <a:prstGeom prst="rect">
            <a:avLst/>
          </a:prstGeom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08361" y="270301"/>
            <a:ext cx="33297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00A3A4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5.1</a:t>
            </a:r>
            <a:r>
              <a:rPr lang="zh-CN" altLang="en-US" sz="3200" dirty="0">
                <a:solidFill>
                  <a:srgbClr val="00A3A4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 项目任务控制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A3A4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4" name="椭圆 2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91717" y="1866909"/>
            <a:ext cx="787400" cy="783408"/>
          </a:xfrm>
          <a:prstGeom prst="ellipse">
            <a:avLst/>
          </a:prstGeom>
          <a:solidFill>
            <a:srgbClr val="00A3A4"/>
          </a:solidFill>
          <a:ln w="12700">
            <a:noFill/>
            <a:miter lim="4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5" name="椭圆 2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691717" y="3048375"/>
            <a:ext cx="787400" cy="785527"/>
          </a:xfrm>
          <a:prstGeom prst="ellipse">
            <a:avLst/>
          </a:prstGeom>
          <a:solidFill>
            <a:srgbClr val="44546A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6" name="椭圆 2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691717" y="4231956"/>
            <a:ext cx="787400" cy="785525"/>
          </a:xfrm>
          <a:prstGeom prst="ellipse">
            <a:avLst/>
          </a:prstGeom>
          <a:solidFill>
            <a:srgbClr val="00A3A4"/>
          </a:solidFill>
          <a:ln w="12700">
            <a:noFill/>
            <a:miter lim="4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8" name="任意多边形 31"/>
          <p:cNvSpPr/>
          <p:nvPr>
            <p:custDataLst>
              <p:tags r:id="rId5"/>
            </p:custDataLst>
          </p:nvPr>
        </p:nvSpPr>
        <p:spPr bwMode="auto">
          <a:xfrm>
            <a:off x="5410202" y="1585307"/>
            <a:ext cx="1350433" cy="4897360"/>
          </a:xfrm>
          <a:custGeom>
            <a:avLst/>
            <a:gdLst>
              <a:gd name="T0" fmla="*/ 416 w 833"/>
              <a:gd name="T1" fmla="*/ 2194 h 3027"/>
              <a:gd name="T2" fmla="*/ 416 w 833"/>
              <a:gd name="T3" fmla="*/ 2194 h 3027"/>
              <a:gd name="T4" fmla="*/ 102 w 833"/>
              <a:gd name="T5" fmla="*/ 1879 h 3027"/>
              <a:gd name="T6" fmla="*/ 416 w 833"/>
              <a:gd name="T7" fmla="*/ 1564 h 3027"/>
              <a:gd name="T8" fmla="*/ 416 w 833"/>
              <a:gd name="T9" fmla="*/ 1564 h 3027"/>
              <a:gd name="T10" fmla="*/ 833 w 833"/>
              <a:gd name="T11" fmla="*/ 1148 h 3027"/>
              <a:gd name="T12" fmla="*/ 416 w 833"/>
              <a:gd name="T13" fmla="*/ 731 h 3027"/>
              <a:gd name="T14" fmla="*/ 416 w 833"/>
              <a:gd name="T15" fmla="*/ 731 h 3027"/>
              <a:gd name="T16" fmla="*/ 102 w 833"/>
              <a:gd name="T17" fmla="*/ 416 h 3027"/>
              <a:gd name="T18" fmla="*/ 416 w 833"/>
              <a:gd name="T19" fmla="*/ 102 h 3027"/>
              <a:gd name="T20" fmla="*/ 416 w 833"/>
              <a:gd name="T21" fmla="*/ 0 h 3027"/>
              <a:gd name="T22" fmla="*/ 0 w 833"/>
              <a:gd name="T23" fmla="*/ 416 h 3027"/>
              <a:gd name="T24" fmla="*/ 416 w 833"/>
              <a:gd name="T25" fmla="*/ 833 h 3027"/>
              <a:gd name="T26" fmla="*/ 416 w 833"/>
              <a:gd name="T27" fmla="*/ 833 h 3027"/>
              <a:gd name="T28" fmla="*/ 731 w 833"/>
              <a:gd name="T29" fmla="*/ 1148 h 3027"/>
              <a:gd name="T30" fmla="*/ 416 w 833"/>
              <a:gd name="T31" fmla="*/ 1462 h 3027"/>
              <a:gd name="T32" fmla="*/ 416 w 833"/>
              <a:gd name="T33" fmla="*/ 1462 h 3027"/>
              <a:gd name="T34" fmla="*/ 0 w 833"/>
              <a:gd name="T35" fmla="*/ 1879 h 3027"/>
              <a:gd name="T36" fmla="*/ 416 w 833"/>
              <a:gd name="T37" fmla="*/ 2296 h 3027"/>
              <a:gd name="T38" fmla="*/ 416 w 833"/>
              <a:gd name="T39" fmla="*/ 2296 h 3027"/>
              <a:gd name="T40" fmla="*/ 731 w 833"/>
              <a:gd name="T41" fmla="*/ 2610 h 3027"/>
              <a:gd name="T42" fmla="*/ 416 w 833"/>
              <a:gd name="T43" fmla="*/ 2925 h 3027"/>
              <a:gd name="T44" fmla="*/ 416 w 833"/>
              <a:gd name="T45" fmla="*/ 3027 h 3027"/>
              <a:gd name="T46" fmla="*/ 833 w 833"/>
              <a:gd name="T47" fmla="*/ 2610 h 3027"/>
              <a:gd name="T48" fmla="*/ 416 w 833"/>
              <a:gd name="T49" fmla="*/ 2194 h 3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33" h="3027">
                <a:moveTo>
                  <a:pt x="416" y="2194"/>
                </a:moveTo>
                <a:cubicBezTo>
                  <a:pt x="416" y="2194"/>
                  <a:pt x="416" y="2194"/>
                  <a:pt x="416" y="2194"/>
                </a:cubicBezTo>
                <a:cubicBezTo>
                  <a:pt x="243" y="2194"/>
                  <a:pt x="102" y="2053"/>
                  <a:pt x="102" y="1879"/>
                </a:cubicBezTo>
                <a:cubicBezTo>
                  <a:pt x="102" y="1705"/>
                  <a:pt x="243" y="1564"/>
                  <a:pt x="416" y="1564"/>
                </a:cubicBezTo>
                <a:cubicBezTo>
                  <a:pt x="416" y="1564"/>
                  <a:pt x="416" y="1564"/>
                  <a:pt x="416" y="1564"/>
                </a:cubicBezTo>
                <a:cubicBezTo>
                  <a:pt x="647" y="1564"/>
                  <a:pt x="833" y="1378"/>
                  <a:pt x="833" y="1148"/>
                </a:cubicBezTo>
                <a:cubicBezTo>
                  <a:pt x="833" y="918"/>
                  <a:pt x="647" y="731"/>
                  <a:pt x="416" y="731"/>
                </a:cubicBezTo>
                <a:cubicBezTo>
                  <a:pt x="416" y="731"/>
                  <a:pt x="416" y="731"/>
                  <a:pt x="416" y="731"/>
                </a:cubicBezTo>
                <a:cubicBezTo>
                  <a:pt x="243" y="731"/>
                  <a:pt x="102" y="590"/>
                  <a:pt x="102" y="416"/>
                </a:cubicBezTo>
                <a:cubicBezTo>
                  <a:pt x="102" y="243"/>
                  <a:pt x="243" y="102"/>
                  <a:pt x="416" y="102"/>
                </a:cubicBezTo>
                <a:cubicBezTo>
                  <a:pt x="416" y="0"/>
                  <a:pt x="416" y="0"/>
                  <a:pt x="416" y="0"/>
                </a:cubicBezTo>
                <a:cubicBezTo>
                  <a:pt x="186" y="0"/>
                  <a:pt x="0" y="186"/>
                  <a:pt x="0" y="416"/>
                </a:cubicBezTo>
                <a:cubicBezTo>
                  <a:pt x="0" y="646"/>
                  <a:pt x="186" y="833"/>
                  <a:pt x="416" y="833"/>
                </a:cubicBezTo>
                <a:cubicBezTo>
                  <a:pt x="416" y="833"/>
                  <a:pt x="416" y="833"/>
                  <a:pt x="416" y="833"/>
                </a:cubicBezTo>
                <a:cubicBezTo>
                  <a:pt x="590" y="833"/>
                  <a:pt x="731" y="974"/>
                  <a:pt x="731" y="1148"/>
                </a:cubicBezTo>
                <a:cubicBezTo>
                  <a:pt x="731" y="1321"/>
                  <a:pt x="590" y="1462"/>
                  <a:pt x="416" y="1462"/>
                </a:cubicBezTo>
                <a:cubicBezTo>
                  <a:pt x="416" y="1462"/>
                  <a:pt x="416" y="1462"/>
                  <a:pt x="416" y="1462"/>
                </a:cubicBezTo>
                <a:cubicBezTo>
                  <a:pt x="186" y="1462"/>
                  <a:pt x="0" y="1649"/>
                  <a:pt x="0" y="1879"/>
                </a:cubicBezTo>
                <a:cubicBezTo>
                  <a:pt x="0" y="2109"/>
                  <a:pt x="186" y="2296"/>
                  <a:pt x="416" y="2296"/>
                </a:cubicBezTo>
                <a:cubicBezTo>
                  <a:pt x="416" y="2296"/>
                  <a:pt x="416" y="2296"/>
                  <a:pt x="416" y="2296"/>
                </a:cubicBezTo>
                <a:cubicBezTo>
                  <a:pt x="590" y="2296"/>
                  <a:pt x="731" y="2437"/>
                  <a:pt x="731" y="2610"/>
                </a:cubicBezTo>
                <a:cubicBezTo>
                  <a:pt x="731" y="2784"/>
                  <a:pt x="590" y="2925"/>
                  <a:pt x="416" y="2925"/>
                </a:cubicBezTo>
                <a:cubicBezTo>
                  <a:pt x="416" y="3027"/>
                  <a:pt x="416" y="3027"/>
                  <a:pt x="416" y="3027"/>
                </a:cubicBezTo>
                <a:cubicBezTo>
                  <a:pt x="647" y="3027"/>
                  <a:pt x="833" y="2841"/>
                  <a:pt x="833" y="2610"/>
                </a:cubicBezTo>
                <a:cubicBezTo>
                  <a:pt x="833" y="2380"/>
                  <a:pt x="647" y="2194"/>
                  <a:pt x="416" y="2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9" name="任意多边形 32"/>
          <p:cNvSpPr/>
          <p:nvPr>
            <p:custDataLst>
              <p:tags r:id="rId6"/>
            </p:custDataLst>
          </p:nvPr>
        </p:nvSpPr>
        <p:spPr bwMode="auto">
          <a:xfrm>
            <a:off x="6625169" y="1996067"/>
            <a:ext cx="359833" cy="531447"/>
          </a:xfrm>
          <a:custGeom>
            <a:avLst/>
            <a:gdLst>
              <a:gd name="T0" fmla="*/ 0 w 170"/>
              <a:gd name="T1" fmla="*/ 0 h 251"/>
              <a:gd name="T2" fmla="*/ 92 w 170"/>
              <a:gd name="T3" fmla="*/ 126 h 251"/>
              <a:gd name="T4" fmla="*/ 0 w 170"/>
              <a:gd name="T5" fmla="*/ 251 h 251"/>
              <a:gd name="T6" fmla="*/ 79 w 170"/>
              <a:gd name="T7" fmla="*/ 251 h 251"/>
              <a:gd name="T8" fmla="*/ 170 w 170"/>
              <a:gd name="T9" fmla="*/ 126 h 251"/>
              <a:gd name="T10" fmla="*/ 79 w 170"/>
              <a:gd name="T11" fmla="*/ 0 h 251"/>
              <a:gd name="T12" fmla="*/ 0 w 170"/>
              <a:gd name="T13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251">
                <a:moveTo>
                  <a:pt x="0" y="0"/>
                </a:moveTo>
                <a:lnTo>
                  <a:pt x="92" y="126"/>
                </a:lnTo>
                <a:lnTo>
                  <a:pt x="0" y="251"/>
                </a:lnTo>
                <a:lnTo>
                  <a:pt x="79" y="251"/>
                </a:lnTo>
                <a:lnTo>
                  <a:pt x="170" y="126"/>
                </a:lnTo>
                <a:lnTo>
                  <a:pt x="7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10" name="任意多边形 33"/>
          <p:cNvSpPr/>
          <p:nvPr>
            <p:custDataLst>
              <p:tags r:id="rId7"/>
            </p:custDataLst>
          </p:nvPr>
        </p:nvSpPr>
        <p:spPr bwMode="auto">
          <a:xfrm>
            <a:off x="5209119" y="3175413"/>
            <a:ext cx="357716" cy="531448"/>
          </a:xfrm>
          <a:custGeom>
            <a:avLst/>
            <a:gdLst>
              <a:gd name="T0" fmla="*/ 169 w 169"/>
              <a:gd name="T1" fmla="*/ 251 h 251"/>
              <a:gd name="T2" fmla="*/ 78 w 169"/>
              <a:gd name="T3" fmla="*/ 126 h 251"/>
              <a:gd name="T4" fmla="*/ 169 w 169"/>
              <a:gd name="T5" fmla="*/ 0 h 251"/>
              <a:gd name="T6" fmla="*/ 91 w 169"/>
              <a:gd name="T7" fmla="*/ 0 h 251"/>
              <a:gd name="T8" fmla="*/ 0 w 169"/>
              <a:gd name="T9" fmla="*/ 126 h 251"/>
              <a:gd name="T10" fmla="*/ 91 w 169"/>
              <a:gd name="T11" fmla="*/ 251 h 251"/>
              <a:gd name="T12" fmla="*/ 169 w 169"/>
              <a:gd name="T13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251">
                <a:moveTo>
                  <a:pt x="169" y="251"/>
                </a:moveTo>
                <a:lnTo>
                  <a:pt x="78" y="126"/>
                </a:lnTo>
                <a:lnTo>
                  <a:pt x="169" y="0"/>
                </a:lnTo>
                <a:lnTo>
                  <a:pt x="91" y="0"/>
                </a:lnTo>
                <a:lnTo>
                  <a:pt x="0" y="126"/>
                </a:lnTo>
                <a:lnTo>
                  <a:pt x="91" y="251"/>
                </a:lnTo>
                <a:lnTo>
                  <a:pt x="169" y="25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12" name="任意多边形 35"/>
          <p:cNvSpPr/>
          <p:nvPr>
            <p:custDataLst>
              <p:tags r:id="rId8"/>
            </p:custDataLst>
          </p:nvPr>
        </p:nvSpPr>
        <p:spPr bwMode="auto">
          <a:xfrm>
            <a:off x="6625169" y="4358995"/>
            <a:ext cx="359833" cy="531447"/>
          </a:xfrm>
          <a:custGeom>
            <a:avLst/>
            <a:gdLst>
              <a:gd name="T0" fmla="*/ 0 w 170"/>
              <a:gd name="T1" fmla="*/ 0 h 251"/>
              <a:gd name="T2" fmla="*/ 92 w 170"/>
              <a:gd name="T3" fmla="*/ 126 h 251"/>
              <a:gd name="T4" fmla="*/ 0 w 170"/>
              <a:gd name="T5" fmla="*/ 251 h 251"/>
              <a:gd name="T6" fmla="*/ 79 w 170"/>
              <a:gd name="T7" fmla="*/ 251 h 251"/>
              <a:gd name="T8" fmla="*/ 170 w 170"/>
              <a:gd name="T9" fmla="*/ 126 h 251"/>
              <a:gd name="T10" fmla="*/ 79 w 170"/>
              <a:gd name="T11" fmla="*/ 0 h 251"/>
              <a:gd name="T12" fmla="*/ 0 w 170"/>
              <a:gd name="T13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251">
                <a:moveTo>
                  <a:pt x="0" y="0"/>
                </a:moveTo>
                <a:lnTo>
                  <a:pt x="92" y="126"/>
                </a:lnTo>
                <a:lnTo>
                  <a:pt x="0" y="251"/>
                </a:lnTo>
                <a:lnTo>
                  <a:pt x="79" y="251"/>
                </a:lnTo>
                <a:lnTo>
                  <a:pt x="170" y="126"/>
                </a:lnTo>
                <a:lnTo>
                  <a:pt x="7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268766" y="1716437"/>
            <a:ext cx="4224469" cy="820225"/>
            <a:chOff x="980156" y="1247429"/>
            <a:chExt cx="3168352" cy="615169"/>
          </a:xfrm>
        </p:grpSpPr>
        <p:sp>
          <p:nvSpPr>
            <p:cNvPr id="14" name="3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43608" y="1247429"/>
              <a:ext cx="2520902" cy="615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665" dirty="0">
                  <a:solidFill>
                    <a:prstClr val="black"/>
                  </a:solidFill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Project</a:t>
              </a:r>
              <a:r>
                <a:rPr lang="zh-CN" altLang="en-US" sz="2665" dirty="0">
                  <a:solidFill>
                    <a:prstClr val="black"/>
                  </a:solidFill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设置项目基线、中期计划</a:t>
              </a:r>
              <a:endPara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80156" y="1562621"/>
              <a:ext cx="3168352" cy="2583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203019" y="4321355"/>
            <a:ext cx="4224469" cy="602878"/>
            <a:chOff x="980156" y="1367121"/>
            <a:chExt cx="3168352" cy="452158"/>
          </a:xfrm>
        </p:grpSpPr>
        <p:sp>
          <p:nvSpPr>
            <p:cNvPr id="17" name="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92919" y="1367121"/>
              <a:ext cx="2520902" cy="30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6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跟踪项目成本和工时</a:t>
              </a:r>
              <a:endPara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80156" y="1562621"/>
              <a:ext cx="3168352" cy="256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98876" y="3175413"/>
            <a:ext cx="4609701" cy="842773"/>
            <a:chOff x="980156" y="1562621"/>
            <a:chExt cx="3457276" cy="632079"/>
          </a:xfrm>
        </p:grpSpPr>
        <p:sp>
          <p:nvSpPr>
            <p:cNvPr id="20" name="1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853299" y="1579532"/>
              <a:ext cx="2584133" cy="615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66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查看开始完成时间差异、计划完成工时差异</a:t>
              </a:r>
              <a:endParaRPr kumimoji="0" lang="zh-CN" altLang="en-US" sz="26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80156" y="1562621"/>
              <a:ext cx="3168352" cy="256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sp>
        <p:nvSpPr>
          <p:cNvPr id="25" name="Shape"/>
          <p:cNvSpPr/>
          <p:nvPr/>
        </p:nvSpPr>
        <p:spPr bwMode="auto">
          <a:xfrm>
            <a:off x="5953460" y="2094863"/>
            <a:ext cx="279757" cy="364475"/>
          </a:xfrm>
          <a:custGeom>
            <a:avLst/>
            <a:gdLst>
              <a:gd name="T0" fmla="*/ 1179344 w 4117"/>
              <a:gd name="T1" fmla="*/ 1550 h 6144"/>
              <a:gd name="T2" fmla="*/ 1212250 w 4117"/>
              <a:gd name="T3" fmla="*/ 11472 h 6144"/>
              <a:gd name="T4" fmla="*/ 1239878 w 4117"/>
              <a:gd name="T5" fmla="*/ 30076 h 6144"/>
              <a:gd name="T6" fmla="*/ 1260988 w 4117"/>
              <a:gd name="T7" fmla="*/ 56121 h 6144"/>
              <a:gd name="T8" fmla="*/ 1274337 w 4117"/>
              <a:gd name="T9" fmla="*/ 87126 h 6144"/>
              <a:gd name="T10" fmla="*/ 1278062 w 4117"/>
              <a:gd name="T11" fmla="*/ 1788728 h 6144"/>
              <a:gd name="T12" fmla="*/ 1274337 w 4117"/>
              <a:gd name="T13" fmla="*/ 1817874 h 6144"/>
              <a:gd name="T14" fmla="*/ 1260988 w 4117"/>
              <a:gd name="T15" fmla="*/ 1848879 h 6144"/>
              <a:gd name="T16" fmla="*/ 1239878 w 4117"/>
              <a:gd name="T17" fmla="*/ 1874924 h 6144"/>
              <a:gd name="T18" fmla="*/ 1212250 w 4117"/>
              <a:gd name="T19" fmla="*/ 1893528 h 6144"/>
              <a:gd name="T20" fmla="*/ 1179344 w 4117"/>
              <a:gd name="T21" fmla="*/ 1903450 h 6144"/>
              <a:gd name="T22" fmla="*/ 109894 w 4117"/>
              <a:gd name="T23" fmla="*/ 1905000 h 6144"/>
              <a:gd name="T24" fmla="*/ 76057 w 4117"/>
              <a:gd name="T25" fmla="*/ 1898179 h 6144"/>
              <a:gd name="T26" fmla="*/ 46565 w 4117"/>
              <a:gd name="T27" fmla="*/ 1881746 h 6144"/>
              <a:gd name="T28" fmla="*/ 22972 w 4117"/>
              <a:gd name="T29" fmla="*/ 1858181 h 6144"/>
              <a:gd name="T30" fmla="*/ 6830 w 4117"/>
              <a:gd name="T31" fmla="*/ 1829036 h 6144"/>
              <a:gd name="T32" fmla="*/ 0 w 4117"/>
              <a:gd name="T33" fmla="*/ 1794929 h 6144"/>
              <a:gd name="T34" fmla="*/ 1242 w 4117"/>
              <a:gd name="T35" fmla="*/ 98599 h 6144"/>
              <a:gd name="T36" fmla="*/ 11486 w 4117"/>
              <a:gd name="T37" fmla="*/ 65732 h 6144"/>
              <a:gd name="T38" fmla="*/ 30112 w 4117"/>
              <a:gd name="T39" fmla="*/ 38137 h 6144"/>
              <a:gd name="T40" fmla="*/ 55878 w 4117"/>
              <a:gd name="T41" fmla="*/ 17053 h 6144"/>
              <a:gd name="T42" fmla="*/ 87232 w 4117"/>
              <a:gd name="T43" fmla="*/ 4031 h 6144"/>
              <a:gd name="T44" fmla="*/ 115792 w 4117"/>
              <a:gd name="T45" fmla="*/ 0 h 6144"/>
              <a:gd name="T46" fmla="*/ 1013882 w 4117"/>
              <a:gd name="T47" fmla="*/ 1284883 h 6144"/>
              <a:gd name="T48" fmla="*/ 1016055 w 4117"/>
              <a:gd name="T49" fmla="*/ 1263179 h 6144"/>
              <a:gd name="T50" fmla="*/ 1005500 w 4117"/>
              <a:gd name="T51" fmla="*/ 1240854 h 6144"/>
              <a:gd name="T52" fmla="*/ 851214 w 4117"/>
              <a:gd name="T53" fmla="*/ 1085515 h 6144"/>
              <a:gd name="T54" fmla="*/ 827000 w 4117"/>
              <a:gd name="T55" fmla="*/ 1072803 h 6144"/>
              <a:gd name="T56" fmla="*/ 805580 w 4117"/>
              <a:gd name="T57" fmla="*/ 1072803 h 6144"/>
              <a:gd name="T58" fmla="*/ 701894 w 4117"/>
              <a:gd name="T59" fmla="*/ 1132954 h 6144"/>
              <a:gd name="T60" fmla="*/ 634840 w 4117"/>
              <a:gd name="T61" fmla="*/ 1053579 h 6144"/>
              <a:gd name="T62" fmla="*/ 585170 w 4117"/>
              <a:gd name="T63" fmla="*/ 976375 h 6144"/>
              <a:gd name="T64" fmla="*/ 550712 w 4117"/>
              <a:gd name="T65" fmla="*/ 900410 h 6144"/>
              <a:gd name="T66" fmla="*/ 530223 w 4117"/>
              <a:gd name="T67" fmla="*/ 824756 h 6144"/>
              <a:gd name="T68" fmla="*/ 521531 w 4117"/>
              <a:gd name="T69" fmla="*/ 748481 h 6144"/>
              <a:gd name="T70" fmla="*/ 619318 w 4117"/>
              <a:gd name="T71" fmla="*/ 667556 h 6144"/>
              <a:gd name="T72" fmla="*/ 632978 w 4117"/>
              <a:gd name="T73" fmla="*/ 651433 h 6144"/>
              <a:gd name="T74" fmla="*/ 637324 w 4117"/>
              <a:gd name="T75" fmla="*/ 626938 h 6144"/>
              <a:gd name="T76" fmla="*/ 582687 w 4117"/>
              <a:gd name="T77" fmla="*/ 415168 h 6144"/>
              <a:gd name="T78" fmla="*/ 570270 w 4117"/>
              <a:gd name="T79" fmla="*/ 391294 h 6144"/>
              <a:gd name="T80" fmla="*/ 552264 w 4117"/>
              <a:gd name="T81" fmla="*/ 378582 h 6144"/>
              <a:gd name="T82" fmla="*/ 380283 w 4117"/>
              <a:gd name="T83" fmla="*/ 388193 h 6144"/>
              <a:gd name="T84" fmla="*/ 347377 w 4117"/>
              <a:gd name="T85" fmla="*/ 395015 h 6144"/>
              <a:gd name="T86" fmla="*/ 329061 w 4117"/>
              <a:gd name="T87" fmla="*/ 414548 h 6144"/>
              <a:gd name="T88" fmla="*/ 325336 w 4117"/>
              <a:gd name="T89" fmla="*/ 441213 h 6144"/>
              <a:gd name="T90" fmla="*/ 327509 w 4117"/>
              <a:gd name="T91" fmla="*/ 570818 h 6144"/>
              <a:gd name="T92" fmla="*/ 340237 w 4117"/>
              <a:gd name="T93" fmla="*/ 689880 h 6144"/>
              <a:gd name="T94" fmla="*/ 362278 w 4117"/>
              <a:gd name="T95" fmla="*/ 799951 h 6144"/>
              <a:gd name="T96" fmla="*/ 393942 w 4117"/>
              <a:gd name="T97" fmla="*/ 901650 h 6144"/>
              <a:gd name="T98" fmla="*/ 435541 w 4117"/>
              <a:gd name="T99" fmla="*/ 996218 h 6144"/>
              <a:gd name="T100" fmla="*/ 486452 w 4117"/>
              <a:gd name="T101" fmla="*/ 1084275 h 6144"/>
              <a:gd name="T102" fmla="*/ 546987 w 4117"/>
              <a:gd name="T103" fmla="*/ 1167061 h 6144"/>
              <a:gd name="T104" fmla="*/ 616835 w 4117"/>
              <a:gd name="T105" fmla="*/ 1245815 h 6144"/>
              <a:gd name="T106" fmla="*/ 696306 w 4117"/>
              <a:gd name="T107" fmla="*/ 1321160 h 6144"/>
              <a:gd name="T108" fmla="*/ 848420 w 4117"/>
              <a:gd name="T109" fmla="*/ 1443013 h 6144"/>
              <a:gd name="T110" fmla="*/ 873254 w 4117"/>
              <a:gd name="T111" fmla="*/ 1452935 h 6144"/>
              <a:gd name="T112" fmla="*/ 899331 w 4117"/>
              <a:gd name="T113" fmla="*/ 1446733 h 6144"/>
              <a:gd name="T114" fmla="*/ 921372 w 4117"/>
              <a:gd name="T115" fmla="*/ 1421619 h 6144"/>
              <a:gd name="T116" fmla="*/ 471241 w 4117"/>
              <a:gd name="T117" fmla="*/ 82476 h 614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4117" h="6144">
                <a:moveTo>
                  <a:pt x="373" y="0"/>
                </a:moveTo>
                <a:lnTo>
                  <a:pt x="3742" y="0"/>
                </a:lnTo>
                <a:lnTo>
                  <a:pt x="3761" y="0"/>
                </a:lnTo>
                <a:lnTo>
                  <a:pt x="3780" y="3"/>
                </a:lnTo>
                <a:lnTo>
                  <a:pt x="3799" y="5"/>
                </a:lnTo>
                <a:lnTo>
                  <a:pt x="3818" y="8"/>
                </a:lnTo>
                <a:lnTo>
                  <a:pt x="3836" y="13"/>
                </a:lnTo>
                <a:lnTo>
                  <a:pt x="3853" y="17"/>
                </a:lnTo>
                <a:lnTo>
                  <a:pt x="3870" y="23"/>
                </a:lnTo>
                <a:lnTo>
                  <a:pt x="3888" y="29"/>
                </a:lnTo>
                <a:lnTo>
                  <a:pt x="3905" y="37"/>
                </a:lnTo>
                <a:lnTo>
                  <a:pt x="3920" y="46"/>
                </a:lnTo>
                <a:lnTo>
                  <a:pt x="3936" y="55"/>
                </a:lnTo>
                <a:lnTo>
                  <a:pt x="3952" y="64"/>
                </a:lnTo>
                <a:lnTo>
                  <a:pt x="3966" y="75"/>
                </a:lnTo>
                <a:lnTo>
                  <a:pt x="3981" y="86"/>
                </a:lnTo>
                <a:lnTo>
                  <a:pt x="3994" y="97"/>
                </a:lnTo>
                <a:lnTo>
                  <a:pt x="4006" y="111"/>
                </a:lnTo>
                <a:lnTo>
                  <a:pt x="4020" y="123"/>
                </a:lnTo>
                <a:lnTo>
                  <a:pt x="4031" y="136"/>
                </a:lnTo>
                <a:lnTo>
                  <a:pt x="4042" y="151"/>
                </a:lnTo>
                <a:lnTo>
                  <a:pt x="4053" y="165"/>
                </a:lnTo>
                <a:lnTo>
                  <a:pt x="4062" y="181"/>
                </a:lnTo>
                <a:lnTo>
                  <a:pt x="4071" y="197"/>
                </a:lnTo>
                <a:lnTo>
                  <a:pt x="4080" y="212"/>
                </a:lnTo>
                <a:lnTo>
                  <a:pt x="4088" y="229"/>
                </a:lnTo>
                <a:lnTo>
                  <a:pt x="4094" y="247"/>
                </a:lnTo>
                <a:lnTo>
                  <a:pt x="4100" y="264"/>
                </a:lnTo>
                <a:lnTo>
                  <a:pt x="4105" y="281"/>
                </a:lnTo>
                <a:lnTo>
                  <a:pt x="4109" y="299"/>
                </a:lnTo>
                <a:lnTo>
                  <a:pt x="4112" y="318"/>
                </a:lnTo>
                <a:lnTo>
                  <a:pt x="4114" y="336"/>
                </a:lnTo>
                <a:lnTo>
                  <a:pt x="4117" y="355"/>
                </a:lnTo>
                <a:lnTo>
                  <a:pt x="4117" y="375"/>
                </a:lnTo>
                <a:lnTo>
                  <a:pt x="4117" y="5769"/>
                </a:lnTo>
                <a:lnTo>
                  <a:pt x="4117" y="5789"/>
                </a:lnTo>
                <a:lnTo>
                  <a:pt x="4114" y="5808"/>
                </a:lnTo>
                <a:lnTo>
                  <a:pt x="4112" y="5826"/>
                </a:lnTo>
                <a:lnTo>
                  <a:pt x="4109" y="5845"/>
                </a:lnTo>
                <a:lnTo>
                  <a:pt x="4105" y="5863"/>
                </a:lnTo>
                <a:lnTo>
                  <a:pt x="4100" y="5881"/>
                </a:lnTo>
                <a:lnTo>
                  <a:pt x="4094" y="5899"/>
                </a:lnTo>
                <a:lnTo>
                  <a:pt x="4088" y="5915"/>
                </a:lnTo>
                <a:lnTo>
                  <a:pt x="4080" y="5932"/>
                </a:lnTo>
                <a:lnTo>
                  <a:pt x="4071" y="5948"/>
                </a:lnTo>
                <a:lnTo>
                  <a:pt x="4062" y="5963"/>
                </a:lnTo>
                <a:lnTo>
                  <a:pt x="4053" y="5979"/>
                </a:lnTo>
                <a:lnTo>
                  <a:pt x="4042" y="5993"/>
                </a:lnTo>
                <a:lnTo>
                  <a:pt x="4031" y="6008"/>
                </a:lnTo>
                <a:lnTo>
                  <a:pt x="4020" y="6021"/>
                </a:lnTo>
                <a:lnTo>
                  <a:pt x="4006" y="6035"/>
                </a:lnTo>
                <a:lnTo>
                  <a:pt x="3994" y="6047"/>
                </a:lnTo>
                <a:lnTo>
                  <a:pt x="3981" y="6058"/>
                </a:lnTo>
                <a:lnTo>
                  <a:pt x="3966" y="6069"/>
                </a:lnTo>
                <a:lnTo>
                  <a:pt x="3952" y="6080"/>
                </a:lnTo>
                <a:lnTo>
                  <a:pt x="3936" y="6089"/>
                </a:lnTo>
                <a:lnTo>
                  <a:pt x="3920" y="6098"/>
                </a:lnTo>
                <a:lnTo>
                  <a:pt x="3905" y="6107"/>
                </a:lnTo>
                <a:lnTo>
                  <a:pt x="3888" y="6115"/>
                </a:lnTo>
                <a:lnTo>
                  <a:pt x="3870" y="6122"/>
                </a:lnTo>
                <a:lnTo>
                  <a:pt x="3853" y="6127"/>
                </a:lnTo>
                <a:lnTo>
                  <a:pt x="3836" y="6133"/>
                </a:lnTo>
                <a:lnTo>
                  <a:pt x="3818" y="6136"/>
                </a:lnTo>
                <a:lnTo>
                  <a:pt x="3799" y="6139"/>
                </a:lnTo>
                <a:lnTo>
                  <a:pt x="3780" y="6142"/>
                </a:lnTo>
                <a:lnTo>
                  <a:pt x="3761" y="6144"/>
                </a:lnTo>
                <a:lnTo>
                  <a:pt x="3742" y="6144"/>
                </a:lnTo>
                <a:lnTo>
                  <a:pt x="373" y="6144"/>
                </a:lnTo>
                <a:lnTo>
                  <a:pt x="354" y="6144"/>
                </a:lnTo>
                <a:lnTo>
                  <a:pt x="335" y="6142"/>
                </a:lnTo>
                <a:lnTo>
                  <a:pt x="316" y="6139"/>
                </a:lnTo>
                <a:lnTo>
                  <a:pt x="299" y="6136"/>
                </a:lnTo>
                <a:lnTo>
                  <a:pt x="281" y="6133"/>
                </a:lnTo>
                <a:lnTo>
                  <a:pt x="263" y="6127"/>
                </a:lnTo>
                <a:lnTo>
                  <a:pt x="245" y="6122"/>
                </a:lnTo>
                <a:lnTo>
                  <a:pt x="228" y="6115"/>
                </a:lnTo>
                <a:lnTo>
                  <a:pt x="212" y="6107"/>
                </a:lnTo>
                <a:lnTo>
                  <a:pt x="196" y="6098"/>
                </a:lnTo>
                <a:lnTo>
                  <a:pt x="180" y="6089"/>
                </a:lnTo>
                <a:lnTo>
                  <a:pt x="165" y="6080"/>
                </a:lnTo>
                <a:lnTo>
                  <a:pt x="150" y="6069"/>
                </a:lnTo>
                <a:lnTo>
                  <a:pt x="136" y="6058"/>
                </a:lnTo>
                <a:lnTo>
                  <a:pt x="122" y="6047"/>
                </a:lnTo>
                <a:lnTo>
                  <a:pt x="109" y="6035"/>
                </a:lnTo>
                <a:lnTo>
                  <a:pt x="97" y="6021"/>
                </a:lnTo>
                <a:lnTo>
                  <a:pt x="86" y="6008"/>
                </a:lnTo>
                <a:lnTo>
                  <a:pt x="74" y="5993"/>
                </a:lnTo>
                <a:lnTo>
                  <a:pt x="63" y="5979"/>
                </a:lnTo>
                <a:lnTo>
                  <a:pt x="53" y="5963"/>
                </a:lnTo>
                <a:lnTo>
                  <a:pt x="44" y="5948"/>
                </a:lnTo>
                <a:lnTo>
                  <a:pt x="37" y="5932"/>
                </a:lnTo>
                <a:lnTo>
                  <a:pt x="29" y="5915"/>
                </a:lnTo>
                <a:lnTo>
                  <a:pt x="22" y="5899"/>
                </a:lnTo>
                <a:lnTo>
                  <a:pt x="17" y="5881"/>
                </a:lnTo>
                <a:lnTo>
                  <a:pt x="11" y="5863"/>
                </a:lnTo>
                <a:lnTo>
                  <a:pt x="6" y="5845"/>
                </a:lnTo>
                <a:lnTo>
                  <a:pt x="4" y="5826"/>
                </a:lnTo>
                <a:lnTo>
                  <a:pt x="1" y="5808"/>
                </a:lnTo>
                <a:lnTo>
                  <a:pt x="0" y="5789"/>
                </a:lnTo>
                <a:lnTo>
                  <a:pt x="0" y="5769"/>
                </a:lnTo>
                <a:lnTo>
                  <a:pt x="0" y="375"/>
                </a:lnTo>
                <a:lnTo>
                  <a:pt x="0" y="355"/>
                </a:lnTo>
                <a:lnTo>
                  <a:pt x="1" y="336"/>
                </a:lnTo>
                <a:lnTo>
                  <a:pt x="4" y="318"/>
                </a:lnTo>
                <a:lnTo>
                  <a:pt x="6" y="299"/>
                </a:lnTo>
                <a:lnTo>
                  <a:pt x="11" y="281"/>
                </a:lnTo>
                <a:lnTo>
                  <a:pt x="17" y="264"/>
                </a:lnTo>
                <a:lnTo>
                  <a:pt x="22" y="247"/>
                </a:lnTo>
                <a:lnTo>
                  <a:pt x="29" y="229"/>
                </a:lnTo>
                <a:lnTo>
                  <a:pt x="37" y="212"/>
                </a:lnTo>
                <a:lnTo>
                  <a:pt x="44" y="197"/>
                </a:lnTo>
                <a:lnTo>
                  <a:pt x="53" y="181"/>
                </a:lnTo>
                <a:lnTo>
                  <a:pt x="63" y="165"/>
                </a:lnTo>
                <a:lnTo>
                  <a:pt x="74" y="151"/>
                </a:lnTo>
                <a:lnTo>
                  <a:pt x="86" y="136"/>
                </a:lnTo>
                <a:lnTo>
                  <a:pt x="97" y="123"/>
                </a:lnTo>
                <a:lnTo>
                  <a:pt x="109" y="111"/>
                </a:lnTo>
                <a:lnTo>
                  <a:pt x="122" y="97"/>
                </a:lnTo>
                <a:lnTo>
                  <a:pt x="136" y="86"/>
                </a:lnTo>
                <a:lnTo>
                  <a:pt x="150" y="75"/>
                </a:lnTo>
                <a:lnTo>
                  <a:pt x="165" y="64"/>
                </a:lnTo>
                <a:lnTo>
                  <a:pt x="180" y="55"/>
                </a:lnTo>
                <a:lnTo>
                  <a:pt x="196" y="46"/>
                </a:lnTo>
                <a:lnTo>
                  <a:pt x="212" y="37"/>
                </a:lnTo>
                <a:lnTo>
                  <a:pt x="228" y="29"/>
                </a:lnTo>
                <a:lnTo>
                  <a:pt x="245" y="23"/>
                </a:lnTo>
                <a:lnTo>
                  <a:pt x="263" y="17"/>
                </a:lnTo>
                <a:lnTo>
                  <a:pt x="281" y="13"/>
                </a:lnTo>
                <a:lnTo>
                  <a:pt x="299" y="8"/>
                </a:lnTo>
                <a:lnTo>
                  <a:pt x="316" y="5"/>
                </a:lnTo>
                <a:lnTo>
                  <a:pt x="335" y="3"/>
                </a:lnTo>
                <a:lnTo>
                  <a:pt x="354" y="0"/>
                </a:lnTo>
                <a:lnTo>
                  <a:pt x="373" y="0"/>
                </a:lnTo>
                <a:close/>
                <a:moveTo>
                  <a:pt x="2968" y="4585"/>
                </a:moveTo>
                <a:lnTo>
                  <a:pt x="2968" y="4585"/>
                </a:lnTo>
                <a:lnTo>
                  <a:pt x="3254" y="4168"/>
                </a:lnTo>
                <a:lnTo>
                  <a:pt x="3260" y="4157"/>
                </a:lnTo>
                <a:lnTo>
                  <a:pt x="3266" y="4144"/>
                </a:lnTo>
                <a:lnTo>
                  <a:pt x="3270" y="4133"/>
                </a:lnTo>
                <a:lnTo>
                  <a:pt x="3274" y="4121"/>
                </a:lnTo>
                <a:lnTo>
                  <a:pt x="3275" y="4110"/>
                </a:lnTo>
                <a:lnTo>
                  <a:pt x="3275" y="4098"/>
                </a:lnTo>
                <a:lnTo>
                  <a:pt x="3275" y="4085"/>
                </a:lnTo>
                <a:lnTo>
                  <a:pt x="3273" y="4074"/>
                </a:lnTo>
                <a:lnTo>
                  <a:pt x="3269" y="4062"/>
                </a:lnTo>
                <a:lnTo>
                  <a:pt x="3266" y="4050"/>
                </a:lnTo>
                <a:lnTo>
                  <a:pt x="3260" y="4037"/>
                </a:lnTo>
                <a:lnTo>
                  <a:pt x="3255" y="4026"/>
                </a:lnTo>
                <a:lnTo>
                  <a:pt x="3247" y="4014"/>
                </a:lnTo>
                <a:lnTo>
                  <a:pt x="3239" y="4002"/>
                </a:lnTo>
                <a:lnTo>
                  <a:pt x="3230" y="3989"/>
                </a:lnTo>
                <a:lnTo>
                  <a:pt x="3219" y="3977"/>
                </a:lnTo>
                <a:lnTo>
                  <a:pt x="2757" y="3512"/>
                </a:lnTo>
                <a:lnTo>
                  <a:pt x="2742" y="3501"/>
                </a:lnTo>
                <a:lnTo>
                  <a:pt x="2729" y="3491"/>
                </a:lnTo>
                <a:lnTo>
                  <a:pt x="2715" y="3483"/>
                </a:lnTo>
                <a:lnTo>
                  <a:pt x="2702" y="3476"/>
                </a:lnTo>
                <a:lnTo>
                  <a:pt x="2690" y="3469"/>
                </a:lnTo>
                <a:lnTo>
                  <a:pt x="2676" y="3465"/>
                </a:lnTo>
                <a:lnTo>
                  <a:pt x="2664" y="3460"/>
                </a:lnTo>
                <a:lnTo>
                  <a:pt x="2652" y="3458"/>
                </a:lnTo>
                <a:lnTo>
                  <a:pt x="2641" y="3456"/>
                </a:lnTo>
                <a:lnTo>
                  <a:pt x="2628" y="3456"/>
                </a:lnTo>
                <a:lnTo>
                  <a:pt x="2617" y="3456"/>
                </a:lnTo>
                <a:lnTo>
                  <a:pt x="2606" y="3458"/>
                </a:lnTo>
                <a:lnTo>
                  <a:pt x="2595" y="3460"/>
                </a:lnTo>
                <a:lnTo>
                  <a:pt x="2584" y="3463"/>
                </a:lnTo>
                <a:lnTo>
                  <a:pt x="2574" y="3468"/>
                </a:lnTo>
                <a:lnTo>
                  <a:pt x="2563" y="3473"/>
                </a:lnTo>
                <a:lnTo>
                  <a:pt x="2261" y="3654"/>
                </a:lnTo>
                <a:lnTo>
                  <a:pt x="2220" y="3611"/>
                </a:lnTo>
                <a:lnTo>
                  <a:pt x="2182" y="3567"/>
                </a:lnTo>
                <a:lnTo>
                  <a:pt x="2146" y="3525"/>
                </a:lnTo>
                <a:lnTo>
                  <a:pt x="2111" y="3482"/>
                </a:lnTo>
                <a:lnTo>
                  <a:pt x="2078" y="3440"/>
                </a:lnTo>
                <a:lnTo>
                  <a:pt x="2045" y="3398"/>
                </a:lnTo>
                <a:lnTo>
                  <a:pt x="2015" y="3356"/>
                </a:lnTo>
                <a:lnTo>
                  <a:pt x="1986" y="3314"/>
                </a:lnTo>
                <a:lnTo>
                  <a:pt x="1958" y="3273"/>
                </a:lnTo>
                <a:lnTo>
                  <a:pt x="1933" y="3232"/>
                </a:lnTo>
                <a:lnTo>
                  <a:pt x="1908" y="3190"/>
                </a:lnTo>
                <a:lnTo>
                  <a:pt x="1885" y="3149"/>
                </a:lnTo>
                <a:lnTo>
                  <a:pt x="1864" y="3108"/>
                </a:lnTo>
                <a:lnTo>
                  <a:pt x="1842" y="3067"/>
                </a:lnTo>
                <a:lnTo>
                  <a:pt x="1824" y="3025"/>
                </a:lnTo>
                <a:lnTo>
                  <a:pt x="1806" y="2985"/>
                </a:lnTo>
                <a:lnTo>
                  <a:pt x="1789" y="2944"/>
                </a:lnTo>
                <a:lnTo>
                  <a:pt x="1774" y="2904"/>
                </a:lnTo>
                <a:lnTo>
                  <a:pt x="1760" y="2863"/>
                </a:lnTo>
                <a:lnTo>
                  <a:pt x="1748" y="2823"/>
                </a:lnTo>
                <a:lnTo>
                  <a:pt x="1735" y="2781"/>
                </a:lnTo>
                <a:lnTo>
                  <a:pt x="1725" y="2741"/>
                </a:lnTo>
                <a:lnTo>
                  <a:pt x="1715" y="2700"/>
                </a:lnTo>
                <a:lnTo>
                  <a:pt x="1708" y="2660"/>
                </a:lnTo>
                <a:lnTo>
                  <a:pt x="1700" y="2619"/>
                </a:lnTo>
                <a:lnTo>
                  <a:pt x="1694" y="2578"/>
                </a:lnTo>
                <a:lnTo>
                  <a:pt x="1689" y="2537"/>
                </a:lnTo>
                <a:lnTo>
                  <a:pt x="1684" y="2496"/>
                </a:lnTo>
                <a:lnTo>
                  <a:pt x="1682" y="2455"/>
                </a:lnTo>
                <a:lnTo>
                  <a:pt x="1680" y="2414"/>
                </a:lnTo>
                <a:lnTo>
                  <a:pt x="1677" y="2372"/>
                </a:lnTo>
                <a:lnTo>
                  <a:pt x="1677" y="2331"/>
                </a:lnTo>
                <a:lnTo>
                  <a:pt x="1985" y="2159"/>
                </a:lnTo>
                <a:lnTo>
                  <a:pt x="1995" y="2153"/>
                </a:lnTo>
                <a:lnTo>
                  <a:pt x="2004" y="2146"/>
                </a:lnTo>
                <a:lnTo>
                  <a:pt x="2012" y="2138"/>
                </a:lnTo>
                <a:lnTo>
                  <a:pt x="2020" y="2130"/>
                </a:lnTo>
                <a:lnTo>
                  <a:pt x="2028" y="2121"/>
                </a:lnTo>
                <a:lnTo>
                  <a:pt x="2033" y="2111"/>
                </a:lnTo>
                <a:lnTo>
                  <a:pt x="2039" y="2101"/>
                </a:lnTo>
                <a:lnTo>
                  <a:pt x="2043" y="2090"/>
                </a:lnTo>
                <a:lnTo>
                  <a:pt x="2046" y="2078"/>
                </a:lnTo>
                <a:lnTo>
                  <a:pt x="2050" y="2066"/>
                </a:lnTo>
                <a:lnTo>
                  <a:pt x="2052" y="2052"/>
                </a:lnTo>
                <a:lnTo>
                  <a:pt x="2053" y="2038"/>
                </a:lnTo>
                <a:lnTo>
                  <a:pt x="2053" y="2022"/>
                </a:lnTo>
                <a:lnTo>
                  <a:pt x="2052" y="2007"/>
                </a:lnTo>
                <a:lnTo>
                  <a:pt x="2050" y="1990"/>
                </a:lnTo>
                <a:lnTo>
                  <a:pt x="2048" y="1972"/>
                </a:lnTo>
                <a:lnTo>
                  <a:pt x="1877" y="1339"/>
                </a:lnTo>
                <a:lnTo>
                  <a:pt x="1871" y="1325"/>
                </a:lnTo>
                <a:lnTo>
                  <a:pt x="1866" y="1310"/>
                </a:lnTo>
                <a:lnTo>
                  <a:pt x="1859" y="1297"/>
                </a:lnTo>
                <a:lnTo>
                  <a:pt x="1853" y="1284"/>
                </a:lnTo>
                <a:lnTo>
                  <a:pt x="1845" y="1273"/>
                </a:lnTo>
                <a:lnTo>
                  <a:pt x="1837" y="1262"/>
                </a:lnTo>
                <a:lnTo>
                  <a:pt x="1829" y="1253"/>
                </a:lnTo>
                <a:lnTo>
                  <a:pt x="1820" y="1244"/>
                </a:lnTo>
                <a:lnTo>
                  <a:pt x="1810" y="1237"/>
                </a:lnTo>
                <a:lnTo>
                  <a:pt x="1800" y="1231"/>
                </a:lnTo>
                <a:lnTo>
                  <a:pt x="1790" y="1225"/>
                </a:lnTo>
                <a:lnTo>
                  <a:pt x="1779" y="1221"/>
                </a:lnTo>
                <a:lnTo>
                  <a:pt x="1768" y="1218"/>
                </a:lnTo>
                <a:lnTo>
                  <a:pt x="1756" y="1215"/>
                </a:lnTo>
                <a:lnTo>
                  <a:pt x="1742" y="1213"/>
                </a:lnTo>
                <a:lnTo>
                  <a:pt x="1729" y="1213"/>
                </a:lnTo>
                <a:lnTo>
                  <a:pt x="1225" y="1252"/>
                </a:lnTo>
                <a:lnTo>
                  <a:pt x="1199" y="1254"/>
                </a:lnTo>
                <a:lnTo>
                  <a:pt x="1175" y="1258"/>
                </a:lnTo>
                <a:lnTo>
                  <a:pt x="1154" y="1262"/>
                </a:lnTo>
                <a:lnTo>
                  <a:pt x="1135" y="1268"/>
                </a:lnTo>
                <a:lnTo>
                  <a:pt x="1119" y="1274"/>
                </a:lnTo>
                <a:lnTo>
                  <a:pt x="1105" y="1281"/>
                </a:lnTo>
                <a:lnTo>
                  <a:pt x="1092" y="1290"/>
                </a:lnTo>
                <a:lnTo>
                  <a:pt x="1081" y="1300"/>
                </a:lnTo>
                <a:lnTo>
                  <a:pt x="1072" y="1311"/>
                </a:lnTo>
                <a:lnTo>
                  <a:pt x="1065" y="1323"/>
                </a:lnTo>
                <a:lnTo>
                  <a:pt x="1060" y="1337"/>
                </a:lnTo>
                <a:lnTo>
                  <a:pt x="1055" y="1351"/>
                </a:lnTo>
                <a:lnTo>
                  <a:pt x="1052" y="1367"/>
                </a:lnTo>
                <a:lnTo>
                  <a:pt x="1050" y="1384"/>
                </a:lnTo>
                <a:lnTo>
                  <a:pt x="1049" y="1403"/>
                </a:lnTo>
                <a:lnTo>
                  <a:pt x="1048" y="1423"/>
                </a:lnTo>
                <a:lnTo>
                  <a:pt x="1047" y="1494"/>
                </a:lnTo>
                <a:lnTo>
                  <a:pt x="1047" y="1565"/>
                </a:lnTo>
                <a:lnTo>
                  <a:pt x="1048" y="1636"/>
                </a:lnTo>
                <a:lnTo>
                  <a:pt x="1049" y="1705"/>
                </a:lnTo>
                <a:lnTo>
                  <a:pt x="1052" y="1773"/>
                </a:lnTo>
                <a:lnTo>
                  <a:pt x="1055" y="1841"/>
                </a:lnTo>
                <a:lnTo>
                  <a:pt x="1060" y="1906"/>
                </a:lnTo>
                <a:lnTo>
                  <a:pt x="1065" y="1972"/>
                </a:lnTo>
                <a:lnTo>
                  <a:pt x="1071" y="2037"/>
                </a:lnTo>
                <a:lnTo>
                  <a:pt x="1079" y="2100"/>
                </a:lnTo>
                <a:lnTo>
                  <a:pt x="1087" y="2163"/>
                </a:lnTo>
                <a:lnTo>
                  <a:pt x="1096" y="2225"/>
                </a:lnTo>
                <a:lnTo>
                  <a:pt x="1105" y="2286"/>
                </a:lnTo>
                <a:lnTo>
                  <a:pt x="1116" y="2347"/>
                </a:lnTo>
                <a:lnTo>
                  <a:pt x="1127" y="2406"/>
                </a:lnTo>
                <a:lnTo>
                  <a:pt x="1139" y="2465"/>
                </a:lnTo>
                <a:lnTo>
                  <a:pt x="1152" y="2523"/>
                </a:lnTo>
                <a:lnTo>
                  <a:pt x="1167" y="2580"/>
                </a:lnTo>
                <a:lnTo>
                  <a:pt x="1181" y="2636"/>
                </a:lnTo>
                <a:lnTo>
                  <a:pt x="1197" y="2692"/>
                </a:lnTo>
                <a:lnTo>
                  <a:pt x="1214" y="2747"/>
                </a:lnTo>
                <a:lnTo>
                  <a:pt x="1232" y="2801"/>
                </a:lnTo>
                <a:lnTo>
                  <a:pt x="1251" y="2855"/>
                </a:lnTo>
                <a:lnTo>
                  <a:pt x="1269" y="2908"/>
                </a:lnTo>
                <a:lnTo>
                  <a:pt x="1290" y="2960"/>
                </a:lnTo>
                <a:lnTo>
                  <a:pt x="1311" y="3012"/>
                </a:lnTo>
                <a:lnTo>
                  <a:pt x="1332" y="3063"/>
                </a:lnTo>
                <a:lnTo>
                  <a:pt x="1355" y="3113"/>
                </a:lnTo>
                <a:lnTo>
                  <a:pt x="1379" y="3164"/>
                </a:lnTo>
                <a:lnTo>
                  <a:pt x="1403" y="3213"/>
                </a:lnTo>
                <a:lnTo>
                  <a:pt x="1429" y="3262"/>
                </a:lnTo>
                <a:lnTo>
                  <a:pt x="1455" y="3310"/>
                </a:lnTo>
                <a:lnTo>
                  <a:pt x="1481" y="3356"/>
                </a:lnTo>
                <a:lnTo>
                  <a:pt x="1509" y="3404"/>
                </a:lnTo>
                <a:lnTo>
                  <a:pt x="1538" y="3451"/>
                </a:lnTo>
                <a:lnTo>
                  <a:pt x="1567" y="3497"/>
                </a:lnTo>
                <a:lnTo>
                  <a:pt x="1598" y="3543"/>
                </a:lnTo>
                <a:lnTo>
                  <a:pt x="1630" y="3587"/>
                </a:lnTo>
                <a:lnTo>
                  <a:pt x="1662" y="3633"/>
                </a:lnTo>
                <a:lnTo>
                  <a:pt x="1694" y="3676"/>
                </a:lnTo>
                <a:lnTo>
                  <a:pt x="1728" y="3721"/>
                </a:lnTo>
                <a:lnTo>
                  <a:pt x="1762" y="3764"/>
                </a:lnTo>
                <a:lnTo>
                  <a:pt x="1798" y="3808"/>
                </a:lnTo>
                <a:lnTo>
                  <a:pt x="1835" y="3850"/>
                </a:lnTo>
                <a:lnTo>
                  <a:pt x="1871" y="3893"/>
                </a:lnTo>
                <a:lnTo>
                  <a:pt x="1909" y="3935"/>
                </a:lnTo>
                <a:lnTo>
                  <a:pt x="1948" y="3976"/>
                </a:lnTo>
                <a:lnTo>
                  <a:pt x="1987" y="4018"/>
                </a:lnTo>
                <a:lnTo>
                  <a:pt x="2028" y="4060"/>
                </a:lnTo>
                <a:lnTo>
                  <a:pt x="2069" y="4100"/>
                </a:lnTo>
                <a:lnTo>
                  <a:pt x="2111" y="4141"/>
                </a:lnTo>
                <a:lnTo>
                  <a:pt x="2155" y="4181"/>
                </a:lnTo>
                <a:lnTo>
                  <a:pt x="2198" y="4221"/>
                </a:lnTo>
                <a:lnTo>
                  <a:pt x="2243" y="4261"/>
                </a:lnTo>
                <a:lnTo>
                  <a:pt x="2288" y="4302"/>
                </a:lnTo>
                <a:lnTo>
                  <a:pt x="2334" y="4341"/>
                </a:lnTo>
                <a:lnTo>
                  <a:pt x="2429" y="4420"/>
                </a:lnTo>
                <a:lnTo>
                  <a:pt x="2527" y="4498"/>
                </a:lnTo>
                <a:lnTo>
                  <a:pt x="2628" y="4576"/>
                </a:lnTo>
                <a:lnTo>
                  <a:pt x="2733" y="4654"/>
                </a:lnTo>
                <a:lnTo>
                  <a:pt x="2750" y="4663"/>
                </a:lnTo>
                <a:lnTo>
                  <a:pt x="2767" y="4670"/>
                </a:lnTo>
                <a:lnTo>
                  <a:pt x="2783" y="4677"/>
                </a:lnTo>
                <a:lnTo>
                  <a:pt x="2799" y="4683"/>
                </a:lnTo>
                <a:lnTo>
                  <a:pt x="2813" y="4686"/>
                </a:lnTo>
                <a:lnTo>
                  <a:pt x="2828" y="4687"/>
                </a:lnTo>
                <a:lnTo>
                  <a:pt x="2842" y="4687"/>
                </a:lnTo>
                <a:lnTo>
                  <a:pt x="2856" y="4685"/>
                </a:lnTo>
                <a:lnTo>
                  <a:pt x="2869" y="4682"/>
                </a:lnTo>
                <a:lnTo>
                  <a:pt x="2884" y="4675"/>
                </a:lnTo>
                <a:lnTo>
                  <a:pt x="2897" y="4666"/>
                </a:lnTo>
                <a:lnTo>
                  <a:pt x="2910" y="4655"/>
                </a:lnTo>
                <a:lnTo>
                  <a:pt x="2925" y="4641"/>
                </a:lnTo>
                <a:lnTo>
                  <a:pt x="2939" y="4625"/>
                </a:lnTo>
                <a:lnTo>
                  <a:pt x="2954" y="4606"/>
                </a:lnTo>
                <a:lnTo>
                  <a:pt x="2968" y="4585"/>
                </a:lnTo>
                <a:close/>
                <a:moveTo>
                  <a:pt x="1518" y="266"/>
                </a:moveTo>
                <a:lnTo>
                  <a:pt x="1518" y="398"/>
                </a:lnTo>
                <a:lnTo>
                  <a:pt x="2656" y="398"/>
                </a:lnTo>
                <a:lnTo>
                  <a:pt x="2656" y="266"/>
                </a:lnTo>
                <a:lnTo>
                  <a:pt x="1518" y="266"/>
                </a:lnTo>
                <a:close/>
                <a:moveTo>
                  <a:pt x="525" y="656"/>
                </a:moveTo>
                <a:lnTo>
                  <a:pt x="525" y="5209"/>
                </a:lnTo>
                <a:lnTo>
                  <a:pt x="3595" y="5209"/>
                </a:lnTo>
                <a:lnTo>
                  <a:pt x="3595" y="656"/>
                </a:lnTo>
                <a:lnTo>
                  <a:pt x="525" y="6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6" name="Shape"/>
          <p:cNvSpPr/>
          <p:nvPr/>
        </p:nvSpPr>
        <p:spPr bwMode="auto">
          <a:xfrm>
            <a:off x="5937217" y="3288086"/>
            <a:ext cx="302305" cy="312037"/>
          </a:xfrm>
          <a:custGeom>
            <a:avLst/>
            <a:gdLst>
              <a:gd name="T0" fmla="*/ 647115728 w 5608"/>
              <a:gd name="T1" fmla="*/ 107108861 h 5444"/>
              <a:gd name="T2" fmla="*/ 482682772 w 5608"/>
              <a:gd name="T3" fmla="*/ 308963069 h 5444"/>
              <a:gd name="T4" fmla="*/ 482682772 w 5608"/>
              <a:gd name="T5" fmla="*/ 529535615 h 5444"/>
              <a:gd name="T6" fmla="*/ 644346208 w 5608"/>
              <a:gd name="T7" fmla="*/ 535543626 h 5444"/>
              <a:gd name="T8" fmla="*/ 640769238 w 5608"/>
              <a:gd name="T9" fmla="*/ 552412978 h 5444"/>
              <a:gd name="T10" fmla="*/ 635345695 w 5608"/>
              <a:gd name="T11" fmla="*/ 567664894 h 5444"/>
              <a:gd name="T12" fmla="*/ 628191414 w 5608"/>
              <a:gd name="T13" fmla="*/ 581299033 h 5444"/>
              <a:gd name="T14" fmla="*/ 619537048 w 5608"/>
              <a:gd name="T15" fmla="*/ 593199791 h 5444"/>
              <a:gd name="T16" fmla="*/ 609382596 w 5608"/>
              <a:gd name="T17" fmla="*/ 603598716 h 5444"/>
              <a:gd name="T18" fmla="*/ 598305198 w 5608"/>
              <a:gd name="T19" fmla="*/ 612148996 h 5444"/>
              <a:gd name="T20" fmla="*/ 585958366 w 5608"/>
              <a:gd name="T21" fmla="*/ 618966235 h 5444"/>
              <a:gd name="T22" fmla="*/ 572918899 w 5608"/>
              <a:gd name="T23" fmla="*/ 624165358 h 5444"/>
              <a:gd name="T24" fmla="*/ 559187477 w 5608"/>
              <a:gd name="T25" fmla="*/ 627400572 h 5444"/>
              <a:gd name="T26" fmla="*/ 544994072 w 5608"/>
              <a:gd name="T27" fmla="*/ 628902744 h 5444"/>
              <a:gd name="T28" fmla="*/ 106852564 w 5608"/>
              <a:gd name="T29" fmla="*/ 629018348 h 5444"/>
              <a:gd name="T30" fmla="*/ 90582274 w 5608"/>
              <a:gd name="T31" fmla="*/ 627862988 h 5444"/>
              <a:gd name="T32" fmla="*/ 75119775 w 5608"/>
              <a:gd name="T33" fmla="*/ 624165358 h 5444"/>
              <a:gd name="T34" fmla="*/ 60580563 w 5608"/>
              <a:gd name="T35" fmla="*/ 618388215 h 5444"/>
              <a:gd name="T36" fmla="*/ 47079792 w 5608"/>
              <a:gd name="T37" fmla="*/ 610646823 h 5444"/>
              <a:gd name="T38" fmla="*/ 35079108 w 5608"/>
              <a:gd name="T39" fmla="*/ 601172391 h 5444"/>
              <a:gd name="T40" fmla="*/ 24347517 w 5608"/>
              <a:gd name="T41" fmla="*/ 589964577 h 5444"/>
              <a:gd name="T42" fmla="*/ 15462499 w 5608"/>
              <a:gd name="T43" fmla="*/ 577254931 h 5444"/>
              <a:gd name="T44" fmla="*/ 8308219 w 5608"/>
              <a:gd name="T45" fmla="*/ 563505188 h 5444"/>
              <a:gd name="T46" fmla="*/ 3230823 w 5608"/>
              <a:gd name="T47" fmla="*/ 548600084 h 5444"/>
              <a:gd name="T48" fmla="*/ 461643 w 5608"/>
              <a:gd name="T49" fmla="*/ 532770829 h 5444"/>
              <a:gd name="T50" fmla="*/ 0 w 5608"/>
              <a:gd name="T51" fmla="*/ 107108861 h 5444"/>
              <a:gd name="T52" fmla="*/ 461643 w 5608"/>
              <a:gd name="T53" fmla="*/ 96247520 h 5444"/>
              <a:gd name="T54" fmla="*/ 3230823 w 5608"/>
              <a:gd name="T55" fmla="*/ 80418264 h 5444"/>
              <a:gd name="T56" fmla="*/ 8308219 w 5608"/>
              <a:gd name="T57" fmla="*/ 65513161 h 5444"/>
              <a:gd name="T58" fmla="*/ 15462499 w 5608"/>
              <a:gd name="T59" fmla="*/ 51763418 h 5444"/>
              <a:gd name="T60" fmla="*/ 24347517 w 5608"/>
              <a:gd name="T61" fmla="*/ 39169375 h 5444"/>
              <a:gd name="T62" fmla="*/ 35079108 w 5608"/>
              <a:gd name="T63" fmla="*/ 27961562 h 5444"/>
              <a:gd name="T64" fmla="*/ 47079792 w 5608"/>
              <a:gd name="T65" fmla="*/ 18486789 h 5444"/>
              <a:gd name="T66" fmla="*/ 60580563 w 5608"/>
              <a:gd name="T67" fmla="*/ 10745397 h 5444"/>
              <a:gd name="T68" fmla="*/ 75119775 w 5608"/>
              <a:gd name="T69" fmla="*/ 4968254 h 5444"/>
              <a:gd name="T70" fmla="*/ 90582274 w 5608"/>
              <a:gd name="T71" fmla="*/ 1386569 h 5444"/>
              <a:gd name="T72" fmla="*/ 106852564 w 5608"/>
              <a:gd name="T73" fmla="*/ 0 h 5444"/>
              <a:gd name="T74" fmla="*/ 134085096 w 5608"/>
              <a:gd name="T75" fmla="*/ 56847276 h 5444"/>
              <a:gd name="T76" fmla="*/ 508069071 w 5608"/>
              <a:gd name="T77" fmla="*/ 56847276 h 5444"/>
              <a:gd name="T78" fmla="*/ 190280558 w 5608"/>
              <a:gd name="T79" fmla="*/ 90355113 h 5444"/>
              <a:gd name="T80" fmla="*/ 273708552 w 5608"/>
              <a:gd name="T81" fmla="*/ 90355113 h 5444"/>
              <a:gd name="T82" fmla="*/ 64388524 w 5608"/>
              <a:gd name="T83" fmla="*/ 565700645 h 5444"/>
              <a:gd name="T84" fmla="*/ 64388524 w 5608"/>
              <a:gd name="T85" fmla="*/ 498454444 h 544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5608" h="5444">
                <a:moveTo>
                  <a:pt x="926" y="0"/>
                </a:moveTo>
                <a:lnTo>
                  <a:pt x="4681" y="0"/>
                </a:lnTo>
                <a:lnTo>
                  <a:pt x="5608" y="927"/>
                </a:lnTo>
                <a:lnTo>
                  <a:pt x="5608" y="3234"/>
                </a:lnTo>
                <a:lnTo>
                  <a:pt x="4183" y="3234"/>
                </a:lnTo>
                <a:lnTo>
                  <a:pt x="4183" y="2674"/>
                </a:lnTo>
                <a:lnTo>
                  <a:pt x="2679" y="3899"/>
                </a:lnTo>
                <a:lnTo>
                  <a:pt x="4183" y="5123"/>
                </a:lnTo>
                <a:lnTo>
                  <a:pt x="4183" y="4583"/>
                </a:lnTo>
                <a:lnTo>
                  <a:pt x="5589" y="4583"/>
                </a:lnTo>
                <a:lnTo>
                  <a:pt x="5584" y="4635"/>
                </a:lnTo>
                <a:lnTo>
                  <a:pt x="5575" y="4685"/>
                </a:lnTo>
                <a:lnTo>
                  <a:pt x="5565" y="4734"/>
                </a:lnTo>
                <a:lnTo>
                  <a:pt x="5553" y="4781"/>
                </a:lnTo>
                <a:lnTo>
                  <a:pt x="5539" y="4827"/>
                </a:lnTo>
                <a:lnTo>
                  <a:pt x="5523" y="4871"/>
                </a:lnTo>
                <a:lnTo>
                  <a:pt x="5506" y="4913"/>
                </a:lnTo>
                <a:lnTo>
                  <a:pt x="5487" y="4955"/>
                </a:lnTo>
                <a:lnTo>
                  <a:pt x="5467" y="4994"/>
                </a:lnTo>
                <a:lnTo>
                  <a:pt x="5444" y="5031"/>
                </a:lnTo>
                <a:lnTo>
                  <a:pt x="5421" y="5067"/>
                </a:lnTo>
                <a:lnTo>
                  <a:pt x="5395" y="5103"/>
                </a:lnTo>
                <a:lnTo>
                  <a:pt x="5369" y="5134"/>
                </a:lnTo>
                <a:lnTo>
                  <a:pt x="5341" y="5166"/>
                </a:lnTo>
                <a:lnTo>
                  <a:pt x="5312" y="5196"/>
                </a:lnTo>
                <a:lnTo>
                  <a:pt x="5281" y="5224"/>
                </a:lnTo>
                <a:lnTo>
                  <a:pt x="5251" y="5251"/>
                </a:lnTo>
                <a:lnTo>
                  <a:pt x="5218" y="5275"/>
                </a:lnTo>
                <a:lnTo>
                  <a:pt x="5185" y="5298"/>
                </a:lnTo>
                <a:lnTo>
                  <a:pt x="5151" y="5320"/>
                </a:lnTo>
                <a:lnTo>
                  <a:pt x="5114" y="5339"/>
                </a:lnTo>
                <a:lnTo>
                  <a:pt x="5078" y="5357"/>
                </a:lnTo>
                <a:lnTo>
                  <a:pt x="5041" y="5374"/>
                </a:lnTo>
                <a:lnTo>
                  <a:pt x="5004" y="5388"/>
                </a:lnTo>
                <a:lnTo>
                  <a:pt x="4965" y="5402"/>
                </a:lnTo>
                <a:lnTo>
                  <a:pt x="4926" y="5412"/>
                </a:lnTo>
                <a:lnTo>
                  <a:pt x="4887" y="5422"/>
                </a:lnTo>
                <a:lnTo>
                  <a:pt x="4846" y="5430"/>
                </a:lnTo>
                <a:lnTo>
                  <a:pt x="4806" y="5436"/>
                </a:lnTo>
                <a:lnTo>
                  <a:pt x="4764" y="5440"/>
                </a:lnTo>
                <a:lnTo>
                  <a:pt x="4723" y="5443"/>
                </a:lnTo>
                <a:lnTo>
                  <a:pt x="4681" y="5444"/>
                </a:lnTo>
                <a:lnTo>
                  <a:pt x="926" y="5444"/>
                </a:lnTo>
                <a:lnTo>
                  <a:pt x="879" y="5443"/>
                </a:lnTo>
                <a:lnTo>
                  <a:pt x="832" y="5439"/>
                </a:lnTo>
                <a:lnTo>
                  <a:pt x="785" y="5434"/>
                </a:lnTo>
                <a:lnTo>
                  <a:pt x="739" y="5425"/>
                </a:lnTo>
                <a:lnTo>
                  <a:pt x="695" y="5414"/>
                </a:lnTo>
                <a:lnTo>
                  <a:pt x="651" y="5402"/>
                </a:lnTo>
                <a:lnTo>
                  <a:pt x="608" y="5388"/>
                </a:lnTo>
                <a:lnTo>
                  <a:pt x="566" y="5371"/>
                </a:lnTo>
                <a:lnTo>
                  <a:pt x="525" y="5352"/>
                </a:lnTo>
                <a:lnTo>
                  <a:pt x="485" y="5331"/>
                </a:lnTo>
                <a:lnTo>
                  <a:pt x="447" y="5309"/>
                </a:lnTo>
                <a:lnTo>
                  <a:pt x="408" y="5285"/>
                </a:lnTo>
                <a:lnTo>
                  <a:pt x="372" y="5259"/>
                </a:lnTo>
                <a:lnTo>
                  <a:pt x="337" y="5231"/>
                </a:lnTo>
                <a:lnTo>
                  <a:pt x="304" y="5203"/>
                </a:lnTo>
                <a:lnTo>
                  <a:pt x="271" y="5172"/>
                </a:lnTo>
                <a:lnTo>
                  <a:pt x="240" y="5140"/>
                </a:lnTo>
                <a:lnTo>
                  <a:pt x="211" y="5106"/>
                </a:lnTo>
                <a:lnTo>
                  <a:pt x="184" y="5071"/>
                </a:lnTo>
                <a:lnTo>
                  <a:pt x="158" y="5034"/>
                </a:lnTo>
                <a:lnTo>
                  <a:pt x="134" y="4996"/>
                </a:lnTo>
                <a:lnTo>
                  <a:pt x="111" y="4958"/>
                </a:lnTo>
                <a:lnTo>
                  <a:pt x="91" y="4917"/>
                </a:lnTo>
                <a:lnTo>
                  <a:pt x="72" y="4877"/>
                </a:lnTo>
                <a:lnTo>
                  <a:pt x="56" y="4834"/>
                </a:lnTo>
                <a:lnTo>
                  <a:pt x="41" y="4792"/>
                </a:lnTo>
                <a:lnTo>
                  <a:pt x="28" y="4748"/>
                </a:lnTo>
                <a:lnTo>
                  <a:pt x="18" y="4703"/>
                </a:lnTo>
                <a:lnTo>
                  <a:pt x="10" y="4658"/>
                </a:lnTo>
                <a:lnTo>
                  <a:pt x="4" y="4611"/>
                </a:lnTo>
                <a:lnTo>
                  <a:pt x="1" y="4564"/>
                </a:lnTo>
                <a:lnTo>
                  <a:pt x="0" y="4517"/>
                </a:lnTo>
                <a:lnTo>
                  <a:pt x="0" y="927"/>
                </a:lnTo>
                <a:lnTo>
                  <a:pt x="1" y="880"/>
                </a:lnTo>
                <a:lnTo>
                  <a:pt x="4" y="833"/>
                </a:lnTo>
                <a:lnTo>
                  <a:pt x="10" y="787"/>
                </a:lnTo>
                <a:lnTo>
                  <a:pt x="18" y="741"/>
                </a:lnTo>
                <a:lnTo>
                  <a:pt x="28" y="696"/>
                </a:lnTo>
                <a:lnTo>
                  <a:pt x="41" y="653"/>
                </a:lnTo>
                <a:lnTo>
                  <a:pt x="56" y="610"/>
                </a:lnTo>
                <a:lnTo>
                  <a:pt x="72" y="567"/>
                </a:lnTo>
                <a:lnTo>
                  <a:pt x="91" y="527"/>
                </a:lnTo>
                <a:lnTo>
                  <a:pt x="111" y="486"/>
                </a:lnTo>
                <a:lnTo>
                  <a:pt x="134" y="448"/>
                </a:lnTo>
                <a:lnTo>
                  <a:pt x="158" y="410"/>
                </a:lnTo>
                <a:lnTo>
                  <a:pt x="184" y="374"/>
                </a:lnTo>
                <a:lnTo>
                  <a:pt x="211" y="339"/>
                </a:lnTo>
                <a:lnTo>
                  <a:pt x="240" y="306"/>
                </a:lnTo>
                <a:lnTo>
                  <a:pt x="271" y="273"/>
                </a:lnTo>
                <a:lnTo>
                  <a:pt x="304" y="242"/>
                </a:lnTo>
                <a:lnTo>
                  <a:pt x="337" y="213"/>
                </a:lnTo>
                <a:lnTo>
                  <a:pt x="372" y="185"/>
                </a:lnTo>
                <a:lnTo>
                  <a:pt x="408" y="160"/>
                </a:lnTo>
                <a:lnTo>
                  <a:pt x="447" y="135"/>
                </a:lnTo>
                <a:lnTo>
                  <a:pt x="485" y="113"/>
                </a:lnTo>
                <a:lnTo>
                  <a:pt x="525" y="93"/>
                </a:lnTo>
                <a:lnTo>
                  <a:pt x="566" y="74"/>
                </a:lnTo>
                <a:lnTo>
                  <a:pt x="608" y="58"/>
                </a:lnTo>
                <a:lnTo>
                  <a:pt x="651" y="43"/>
                </a:lnTo>
                <a:lnTo>
                  <a:pt x="695" y="30"/>
                </a:lnTo>
                <a:lnTo>
                  <a:pt x="739" y="19"/>
                </a:lnTo>
                <a:lnTo>
                  <a:pt x="785" y="12"/>
                </a:lnTo>
                <a:lnTo>
                  <a:pt x="832" y="5"/>
                </a:lnTo>
                <a:lnTo>
                  <a:pt x="879" y="2"/>
                </a:lnTo>
                <a:lnTo>
                  <a:pt x="926" y="0"/>
                </a:lnTo>
                <a:close/>
                <a:moveTo>
                  <a:pt x="4403" y="492"/>
                </a:moveTo>
                <a:lnTo>
                  <a:pt x="1162" y="492"/>
                </a:lnTo>
                <a:lnTo>
                  <a:pt x="1162" y="2201"/>
                </a:lnTo>
                <a:lnTo>
                  <a:pt x="4403" y="2201"/>
                </a:lnTo>
                <a:lnTo>
                  <a:pt x="4403" y="492"/>
                </a:lnTo>
                <a:close/>
                <a:moveTo>
                  <a:pt x="2372" y="782"/>
                </a:moveTo>
                <a:lnTo>
                  <a:pt x="1649" y="782"/>
                </a:lnTo>
                <a:lnTo>
                  <a:pt x="1649" y="1856"/>
                </a:lnTo>
                <a:lnTo>
                  <a:pt x="2372" y="1856"/>
                </a:lnTo>
                <a:lnTo>
                  <a:pt x="2372" y="782"/>
                </a:lnTo>
                <a:close/>
                <a:moveTo>
                  <a:pt x="558" y="4314"/>
                </a:moveTo>
                <a:lnTo>
                  <a:pt x="558" y="4896"/>
                </a:lnTo>
                <a:lnTo>
                  <a:pt x="1093" y="4896"/>
                </a:lnTo>
                <a:lnTo>
                  <a:pt x="1093" y="4314"/>
                </a:lnTo>
                <a:lnTo>
                  <a:pt x="558" y="43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7" name="Shape"/>
          <p:cNvSpPr/>
          <p:nvPr/>
        </p:nvSpPr>
        <p:spPr bwMode="auto">
          <a:xfrm>
            <a:off x="5935718" y="4512937"/>
            <a:ext cx="310260" cy="293713"/>
          </a:xfrm>
          <a:custGeom>
            <a:avLst/>
            <a:gdLst>
              <a:gd name="T0" fmla="*/ 576551976 w 5778"/>
              <a:gd name="T1" fmla="*/ 0 h 5471"/>
              <a:gd name="T2" fmla="*/ 587313346 w 5778"/>
              <a:gd name="T3" fmla="*/ 1630345 h 5471"/>
              <a:gd name="T4" fmla="*/ 597313772 w 5778"/>
              <a:gd name="T5" fmla="*/ 5326145 h 5471"/>
              <a:gd name="T6" fmla="*/ 606227510 w 5778"/>
              <a:gd name="T7" fmla="*/ 10761067 h 5471"/>
              <a:gd name="T8" fmla="*/ 613836301 w 5778"/>
              <a:gd name="T9" fmla="*/ 17717886 h 5471"/>
              <a:gd name="T10" fmla="*/ 620141132 w 5778"/>
              <a:gd name="T11" fmla="*/ 26087495 h 5471"/>
              <a:gd name="T12" fmla="*/ 624815273 w 5778"/>
              <a:gd name="T13" fmla="*/ 35544220 h 5471"/>
              <a:gd name="T14" fmla="*/ 627424180 w 5778"/>
              <a:gd name="T15" fmla="*/ 45979283 h 5471"/>
              <a:gd name="T16" fmla="*/ 628076324 w 5778"/>
              <a:gd name="T17" fmla="*/ 382291463 h 5471"/>
              <a:gd name="T18" fmla="*/ 627424180 w 5778"/>
              <a:gd name="T19" fmla="*/ 390552294 h 5471"/>
              <a:gd name="T20" fmla="*/ 624815273 w 5778"/>
              <a:gd name="T21" fmla="*/ 400987358 h 5471"/>
              <a:gd name="T22" fmla="*/ 620141132 w 5778"/>
              <a:gd name="T23" fmla="*/ 410444083 h 5471"/>
              <a:gd name="T24" fmla="*/ 613836301 w 5778"/>
              <a:gd name="T25" fmla="*/ 418814021 h 5471"/>
              <a:gd name="T26" fmla="*/ 606227510 w 5778"/>
              <a:gd name="T27" fmla="*/ 425770511 h 5471"/>
              <a:gd name="T28" fmla="*/ 597313772 w 5778"/>
              <a:gd name="T29" fmla="*/ 431205433 h 5471"/>
              <a:gd name="T30" fmla="*/ 587313346 w 5778"/>
              <a:gd name="T31" fmla="*/ 434901233 h 5471"/>
              <a:gd name="T32" fmla="*/ 576551976 w 5778"/>
              <a:gd name="T33" fmla="*/ 436531907 h 5471"/>
              <a:gd name="T34" fmla="*/ 51633149 w 5778"/>
              <a:gd name="T35" fmla="*/ 436531907 h 5471"/>
              <a:gd name="T36" fmla="*/ 40871778 w 5778"/>
              <a:gd name="T37" fmla="*/ 434901233 h 5471"/>
              <a:gd name="T38" fmla="*/ 30871023 w 5778"/>
              <a:gd name="T39" fmla="*/ 431205433 h 5471"/>
              <a:gd name="T40" fmla="*/ 21957614 w 5778"/>
              <a:gd name="T41" fmla="*/ 425770511 h 5471"/>
              <a:gd name="T42" fmla="*/ 14131223 w 5778"/>
              <a:gd name="T43" fmla="*/ 418814021 h 5471"/>
              <a:gd name="T44" fmla="*/ 7826391 w 5778"/>
              <a:gd name="T45" fmla="*/ 410444083 h 5471"/>
              <a:gd name="T46" fmla="*/ 3369852 w 5778"/>
              <a:gd name="T47" fmla="*/ 400987358 h 5471"/>
              <a:gd name="T48" fmla="*/ 652144 w 5778"/>
              <a:gd name="T49" fmla="*/ 390552294 h 5471"/>
              <a:gd name="T50" fmla="*/ 0 w 5778"/>
              <a:gd name="T51" fmla="*/ 54240444 h 5471"/>
              <a:gd name="T52" fmla="*/ 652144 w 5778"/>
              <a:gd name="T53" fmla="*/ 45979283 h 5471"/>
              <a:gd name="T54" fmla="*/ 3369852 w 5778"/>
              <a:gd name="T55" fmla="*/ 35544220 h 5471"/>
              <a:gd name="T56" fmla="*/ 7826391 w 5778"/>
              <a:gd name="T57" fmla="*/ 26087495 h 5471"/>
              <a:gd name="T58" fmla="*/ 14131223 w 5778"/>
              <a:gd name="T59" fmla="*/ 17717886 h 5471"/>
              <a:gd name="T60" fmla="*/ 21957614 w 5778"/>
              <a:gd name="T61" fmla="*/ 10761067 h 5471"/>
              <a:gd name="T62" fmla="*/ 30871023 w 5778"/>
              <a:gd name="T63" fmla="*/ 5326145 h 5471"/>
              <a:gd name="T64" fmla="*/ 40871778 w 5778"/>
              <a:gd name="T65" fmla="*/ 1630345 h 5471"/>
              <a:gd name="T66" fmla="*/ 51633149 w 5778"/>
              <a:gd name="T67" fmla="*/ 0 h 5471"/>
              <a:gd name="T68" fmla="*/ 154355774 w 5778"/>
              <a:gd name="T69" fmla="*/ 556643094 h 5471"/>
              <a:gd name="T70" fmla="*/ 206749868 w 5778"/>
              <a:gd name="T71" fmla="*/ 548382263 h 5471"/>
              <a:gd name="T72" fmla="*/ 259143962 w 5778"/>
              <a:gd name="T73" fmla="*/ 543273344 h 5471"/>
              <a:gd name="T74" fmla="*/ 384150602 w 5778"/>
              <a:gd name="T75" fmla="*/ 543925679 h 5471"/>
              <a:gd name="T76" fmla="*/ 434370662 w 5778"/>
              <a:gd name="T77" fmla="*/ 549034269 h 5471"/>
              <a:gd name="T78" fmla="*/ 484699193 w 5778"/>
              <a:gd name="T79" fmla="*/ 556643094 h 5471"/>
              <a:gd name="T80" fmla="*/ 154355774 w 5778"/>
              <a:gd name="T81" fmla="*/ 556643094 h 5471"/>
              <a:gd name="T82" fmla="*/ 577856264 w 5778"/>
              <a:gd name="T83" fmla="*/ 339681647 h 5471"/>
              <a:gd name="T84" fmla="*/ 524049081 w 5778"/>
              <a:gd name="T85" fmla="*/ 365117135 h 5471"/>
              <a:gd name="T86" fmla="*/ 517309707 w 5778"/>
              <a:gd name="T87" fmla="*/ 366203922 h 5471"/>
              <a:gd name="T88" fmla="*/ 509700587 w 5778"/>
              <a:gd name="T89" fmla="*/ 370334502 h 5471"/>
              <a:gd name="T90" fmla="*/ 504156700 w 5778"/>
              <a:gd name="T91" fmla="*/ 376965318 h 5471"/>
              <a:gd name="T92" fmla="*/ 501548123 w 5778"/>
              <a:gd name="T93" fmla="*/ 385334927 h 5471"/>
              <a:gd name="T94" fmla="*/ 501874195 w 5778"/>
              <a:gd name="T95" fmla="*/ 392182969 h 5471"/>
              <a:gd name="T96" fmla="*/ 505243718 w 5778"/>
              <a:gd name="T97" fmla="*/ 400226574 h 5471"/>
              <a:gd name="T98" fmla="*/ 511439748 w 5778"/>
              <a:gd name="T99" fmla="*/ 406422280 h 5471"/>
              <a:gd name="T100" fmla="*/ 519483741 w 5778"/>
              <a:gd name="T101" fmla="*/ 409792077 h 5471"/>
              <a:gd name="T102" fmla="*/ 526331916 w 5778"/>
              <a:gd name="T103" fmla="*/ 410009302 h 5471"/>
              <a:gd name="T104" fmla="*/ 534701981 w 5778"/>
              <a:gd name="T105" fmla="*/ 407509396 h 5471"/>
              <a:gd name="T106" fmla="*/ 541441355 w 5778"/>
              <a:gd name="T107" fmla="*/ 402074474 h 5471"/>
              <a:gd name="T108" fmla="*/ 545572152 w 5778"/>
              <a:gd name="T109" fmla="*/ 394465649 h 5471"/>
              <a:gd name="T110" fmla="*/ 546659169 w 5778"/>
              <a:gd name="T111" fmla="*/ 387617608 h 5471"/>
              <a:gd name="T112" fmla="*/ 544811207 w 5778"/>
              <a:gd name="T113" fmla="*/ 378921666 h 5471"/>
              <a:gd name="T114" fmla="*/ 539919465 w 5778"/>
              <a:gd name="T115" fmla="*/ 371747622 h 5471"/>
              <a:gd name="T116" fmla="*/ 532854019 w 5778"/>
              <a:gd name="T117" fmla="*/ 366965035 h 5471"/>
              <a:gd name="T118" fmla="*/ 524049081 w 5778"/>
              <a:gd name="T119" fmla="*/ 365117135 h 547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778" h="5471">
                <a:moveTo>
                  <a:pt x="500" y="0"/>
                </a:moveTo>
                <a:lnTo>
                  <a:pt x="5278" y="0"/>
                </a:lnTo>
                <a:lnTo>
                  <a:pt x="5304" y="0"/>
                </a:lnTo>
                <a:lnTo>
                  <a:pt x="5328" y="2"/>
                </a:lnTo>
                <a:lnTo>
                  <a:pt x="5354" y="5"/>
                </a:lnTo>
                <a:lnTo>
                  <a:pt x="5379" y="10"/>
                </a:lnTo>
                <a:lnTo>
                  <a:pt x="5403" y="15"/>
                </a:lnTo>
                <a:lnTo>
                  <a:pt x="5427" y="22"/>
                </a:lnTo>
                <a:lnTo>
                  <a:pt x="5450" y="30"/>
                </a:lnTo>
                <a:lnTo>
                  <a:pt x="5472" y="39"/>
                </a:lnTo>
                <a:lnTo>
                  <a:pt x="5495" y="49"/>
                </a:lnTo>
                <a:lnTo>
                  <a:pt x="5516" y="60"/>
                </a:lnTo>
                <a:lnTo>
                  <a:pt x="5537" y="72"/>
                </a:lnTo>
                <a:lnTo>
                  <a:pt x="5557" y="85"/>
                </a:lnTo>
                <a:lnTo>
                  <a:pt x="5577" y="99"/>
                </a:lnTo>
                <a:lnTo>
                  <a:pt x="5596" y="113"/>
                </a:lnTo>
                <a:lnTo>
                  <a:pt x="5614" y="130"/>
                </a:lnTo>
                <a:lnTo>
                  <a:pt x="5631" y="146"/>
                </a:lnTo>
                <a:lnTo>
                  <a:pt x="5647" y="163"/>
                </a:lnTo>
                <a:lnTo>
                  <a:pt x="5663" y="181"/>
                </a:lnTo>
                <a:lnTo>
                  <a:pt x="5679" y="200"/>
                </a:lnTo>
                <a:lnTo>
                  <a:pt x="5692" y="220"/>
                </a:lnTo>
                <a:lnTo>
                  <a:pt x="5705" y="240"/>
                </a:lnTo>
                <a:lnTo>
                  <a:pt x="5718" y="261"/>
                </a:lnTo>
                <a:lnTo>
                  <a:pt x="5729" y="283"/>
                </a:lnTo>
                <a:lnTo>
                  <a:pt x="5739" y="305"/>
                </a:lnTo>
                <a:lnTo>
                  <a:pt x="5748" y="327"/>
                </a:lnTo>
                <a:lnTo>
                  <a:pt x="5755" y="351"/>
                </a:lnTo>
                <a:lnTo>
                  <a:pt x="5762" y="374"/>
                </a:lnTo>
                <a:lnTo>
                  <a:pt x="5768" y="399"/>
                </a:lnTo>
                <a:lnTo>
                  <a:pt x="5772" y="423"/>
                </a:lnTo>
                <a:lnTo>
                  <a:pt x="5775" y="448"/>
                </a:lnTo>
                <a:lnTo>
                  <a:pt x="5778" y="473"/>
                </a:lnTo>
                <a:lnTo>
                  <a:pt x="5778" y="499"/>
                </a:lnTo>
                <a:lnTo>
                  <a:pt x="5778" y="3517"/>
                </a:lnTo>
                <a:lnTo>
                  <a:pt x="5778" y="3543"/>
                </a:lnTo>
                <a:lnTo>
                  <a:pt x="5775" y="3568"/>
                </a:lnTo>
                <a:lnTo>
                  <a:pt x="5772" y="3593"/>
                </a:lnTo>
                <a:lnTo>
                  <a:pt x="5768" y="3617"/>
                </a:lnTo>
                <a:lnTo>
                  <a:pt x="5762" y="3642"/>
                </a:lnTo>
                <a:lnTo>
                  <a:pt x="5755" y="3665"/>
                </a:lnTo>
                <a:lnTo>
                  <a:pt x="5748" y="3689"/>
                </a:lnTo>
                <a:lnTo>
                  <a:pt x="5739" y="3711"/>
                </a:lnTo>
                <a:lnTo>
                  <a:pt x="5729" y="3733"/>
                </a:lnTo>
                <a:lnTo>
                  <a:pt x="5718" y="3754"/>
                </a:lnTo>
                <a:lnTo>
                  <a:pt x="5705" y="3776"/>
                </a:lnTo>
                <a:lnTo>
                  <a:pt x="5692" y="3796"/>
                </a:lnTo>
                <a:lnTo>
                  <a:pt x="5679" y="3816"/>
                </a:lnTo>
                <a:lnTo>
                  <a:pt x="5663" y="3835"/>
                </a:lnTo>
                <a:lnTo>
                  <a:pt x="5647" y="3853"/>
                </a:lnTo>
                <a:lnTo>
                  <a:pt x="5631" y="3870"/>
                </a:lnTo>
                <a:lnTo>
                  <a:pt x="5614" y="3887"/>
                </a:lnTo>
                <a:lnTo>
                  <a:pt x="5596" y="3903"/>
                </a:lnTo>
                <a:lnTo>
                  <a:pt x="5577" y="3917"/>
                </a:lnTo>
                <a:lnTo>
                  <a:pt x="5557" y="3932"/>
                </a:lnTo>
                <a:lnTo>
                  <a:pt x="5537" y="3944"/>
                </a:lnTo>
                <a:lnTo>
                  <a:pt x="5516" y="3956"/>
                </a:lnTo>
                <a:lnTo>
                  <a:pt x="5495" y="3967"/>
                </a:lnTo>
                <a:lnTo>
                  <a:pt x="5472" y="3977"/>
                </a:lnTo>
                <a:lnTo>
                  <a:pt x="5450" y="3986"/>
                </a:lnTo>
                <a:lnTo>
                  <a:pt x="5427" y="3994"/>
                </a:lnTo>
                <a:lnTo>
                  <a:pt x="5403" y="4001"/>
                </a:lnTo>
                <a:lnTo>
                  <a:pt x="5379" y="4006"/>
                </a:lnTo>
                <a:lnTo>
                  <a:pt x="5354" y="4011"/>
                </a:lnTo>
                <a:lnTo>
                  <a:pt x="5328" y="4014"/>
                </a:lnTo>
                <a:lnTo>
                  <a:pt x="5304" y="4016"/>
                </a:lnTo>
                <a:lnTo>
                  <a:pt x="5278" y="4016"/>
                </a:lnTo>
                <a:lnTo>
                  <a:pt x="500" y="4016"/>
                </a:lnTo>
                <a:lnTo>
                  <a:pt x="475" y="4016"/>
                </a:lnTo>
                <a:lnTo>
                  <a:pt x="449" y="4014"/>
                </a:lnTo>
                <a:lnTo>
                  <a:pt x="425" y="4011"/>
                </a:lnTo>
                <a:lnTo>
                  <a:pt x="400" y="4006"/>
                </a:lnTo>
                <a:lnTo>
                  <a:pt x="376" y="4001"/>
                </a:lnTo>
                <a:lnTo>
                  <a:pt x="352" y="3994"/>
                </a:lnTo>
                <a:lnTo>
                  <a:pt x="329" y="3986"/>
                </a:lnTo>
                <a:lnTo>
                  <a:pt x="305" y="3977"/>
                </a:lnTo>
                <a:lnTo>
                  <a:pt x="284" y="3967"/>
                </a:lnTo>
                <a:lnTo>
                  <a:pt x="262" y="3956"/>
                </a:lnTo>
                <a:lnTo>
                  <a:pt x="242" y="3944"/>
                </a:lnTo>
                <a:lnTo>
                  <a:pt x="221" y="3932"/>
                </a:lnTo>
                <a:lnTo>
                  <a:pt x="202" y="3917"/>
                </a:lnTo>
                <a:lnTo>
                  <a:pt x="183" y="3903"/>
                </a:lnTo>
                <a:lnTo>
                  <a:pt x="165" y="3887"/>
                </a:lnTo>
                <a:lnTo>
                  <a:pt x="147" y="3870"/>
                </a:lnTo>
                <a:lnTo>
                  <a:pt x="130" y="3853"/>
                </a:lnTo>
                <a:lnTo>
                  <a:pt x="115" y="3835"/>
                </a:lnTo>
                <a:lnTo>
                  <a:pt x="100" y="3816"/>
                </a:lnTo>
                <a:lnTo>
                  <a:pt x="86" y="3796"/>
                </a:lnTo>
                <a:lnTo>
                  <a:pt x="72" y="3776"/>
                </a:lnTo>
                <a:lnTo>
                  <a:pt x="61" y="3754"/>
                </a:lnTo>
                <a:lnTo>
                  <a:pt x="50" y="3733"/>
                </a:lnTo>
                <a:lnTo>
                  <a:pt x="40" y="3711"/>
                </a:lnTo>
                <a:lnTo>
                  <a:pt x="31" y="3689"/>
                </a:lnTo>
                <a:lnTo>
                  <a:pt x="22" y="3665"/>
                </a:lnTo>
                <a:lnTo>
                  <a:pt x="16" y="3642"/>
                </a:lnTo>
                <a:lnTo>
                  <a:pt x="10" y="3617"/>
                </a:lnTo>
                <a:lnTo>
                  <a:pt x="6" y="3593"/>
                </a:lnTo>
                <a:lnTo>
                  <a:pt x="3" y="3568"/>
                </a:lnTo>
                <a:lnTo>
                  <a:pt x="1" y="3543"/>
                </a:lnTo>
                <a:lnTo>
                  <a:pt x="0" y="3517"/>
                </a:lnTo>
                <a:lnTo>
                  <a:pt x="0" y="499"/>
                </a:lnTo>
                <a:lnTo>
                  <a:pt x="1" y="473"/>
                </a:lnTo>
                <a:lnTo>
                  <a:pt x="3" y="448"/>
                </a:lnTo>
                <a:lnTo>
                  <a:pt x="6" y="423"/>
                </a:lnTo>
                <a:lnTo>
                  <a:pt x="10" y="399"/>
                </a:lnTo>
                <a:lnTo>
                  <a:pt x="16" y="374"/>
                </a:lnTo>
                <a:lnTo>
                  <a:pt x="22" y="351"/>
                </a:lnTo>
                <a:lnTo>
                  <a:pt x="31" y="327"/>
                </a:lnTo>
                <a:lnTo>
                  <a:pt x="40" y="305"/>
                </a:lnTo>
                <a:lnTo>
                  <a:pt x="50" y="283"/>
                </a:lnTo>
                <a:lnTo>
                  <a:pt x="61" y="261"/>
                </a:lnTo>
                <a:lnTo>
                  <a:pt x="72" y="240"/>
                </a:lnTo>
                <a:lnTo>
                  <a:pt x="86" y="220"/>
                </a:lnTo>
                <a:lnTo>
                  <a:pt x="100" y="200"/>
                </a:lnTo>
                <a:lnTo>
                  <a:pt x="115" y="181"/>
                </a:lnTo>
                <a:lnTo>
                  <a:pt x="130" y="163"/>
                </a:lnTo>
                <a:lnTo>
                  <a:pt x="147" y="146"/>
                </a:lnTo>
                <a:lnTo>
                  <a:pt x="165" y="130"/>
                </a:lnTo>
                <a:lnTo>
                  <a:pt x="183" y="113"/>
                </a:lnTo>
                <a:lnTo>
                  <a:pt x="202" y="99"/>
                </a:lnTo>
                <a:lnTo>
                  <a:pt x="221" y="85"/>
                </a:lnTo>
                <a:lnTo>
                  <a:pt x="242" y="72"/>
                </a:lnTo>
                <a:lnTo>
                  <a:pt x="262" y="60"/>
                </a:lnTo>
                <a:lnTo>
                  <a:pt x="284" y="49"/>
                </a:lnTo>
                <a:lnTo>
                  <a:pt x="305" y="39"/>
                </a:lnTo>
                <a:lnTo>
                  <a:pt x="329" y="30"/>
                </a:lnTo>
                <a:lnTo>
                  <a:pt x="352" y="22"/>
                </a:lnTo>
                <a:lnTo>
                  <a:pt x="376" y="15"/>
                </a:lnTo>
                <a:lnTo>
                  <a:pt x="400" y="10"/>
                </a:lnTo>
                <a:lnTo>
                  <a:pt x="425" y="5"/>
                </a:lnTo>
                <a:lnTo>
                  <a:pt x="449" y="2"/>
                </a:lnTo>
                <a:lnTo>
                  <a:pt x="475" y="0"/>
                </a:lnTo>
                <a:lnTo>
                  <a:pt x="500" y="0"/>
                </a:lnTo>
                <a:close/>
                <a:moveTo>
                  <a:pt x="1420" y="5121"/>
                </a:moveTo>
                <a:lnTo>
                  <a:pt x="1420" y="5121"/>
                </a:lnTo>
                <a:lnTo>
                  <a:pt x="1541" y="5100"/>
                </a:lnTo>
                <a:lnTo>
                  <a:pt x="1661" y="5080"/>
                </a:lnTo>
                <a:lnTo>
                  <a:pt x="1781" y="5061"/>
                </a:lnTo>
                <a:lnTo>
                  <a:pt x="1902" y="5045"/>
                </a:lnTo>
                <a:lnTo>
                  <a:pt x="2022" y="5031"/>
                </a:lnTo>
                <a:lnTo>
                  <a:pt x="2144" y="5018"/>
                </a:lnTo>
                <a:lnTo>
                  <a:pt x="2264" y="5007"/>
                </a:lnTo>
                <a:lnTo>
                  <a:pt x="2384" y="4998"/>
                </a:lnTo>
                <a:lnTo>
                  <a:pt x="2384" y="4304"/>
                </a:lnTo>
                <a:lnTo>
                  <a:pt x="3534" y="4304"/>
                </a:lnTo>
                <a:lnTo>
                  <a:pt x="3534" y="5004"/>
                </a:lnTo>
                <a:lnTo>
                  <a:pt x="3650" y="5014"/>
                </a:lnTo>
                <a:lnTo>
                  <a:pt x="3766" y="5025"/>
                </a:lnTo>
                <a:lnTo>
                  <a:pt x="3880" y="5037"/>
                </a:lnTo>
                <a:lnTo>
                  <a:pt x="3996" y="5051"/>
                </a:lnTo>
                <a:lnTo>
                  <a:pt x="4112" y="5066"/>
                </a:lnTo>
                <a:lnTo>
                  <a:pt x="4227" y="5083"/>
                </a:lnTo>
                <a:lnTo>
                  <a:pt x="4343" y="5102"/>
                </a:lnTo>
                <a:lnTo>
                  <a:pt x="4459" y="5121"/>
                </a:lnTo>
                <a:lnTo>
                  <a:pt x="4459" y="5471"/>
                </a:lnTo>
                <a:lnTo>
                  <a:pt x="1420" y="5471"/>
                </a:lnTo>
                <a:lnTo>
                  <a:pt x="1420" y="5121"/>
                </a:lnTo>
                <a:close/>
                <a:moveTo>
                  <a:pt x="443" y="467"/>
                </a:moveTo>
                <a:lnTo>
                  <a:pt x="443" y="3125"/>
                </a:lnTo>
                <a:lnTo>
                  <a:pt x="5316" y="3125"/>
                </a:lnTo>
                <a:lnTo>
                  <a:pt x="5316" y="467"/>
                </a:lnTo>
                <a:lnTo>
                  <a:pt x="443" y="467"/>
                </a:lnTo>
                <a:close/>
                <a:moveTo>
                  <a:pt x="4821" y="3359"/>
                </a:moveTo>
                <a:lnTo>
                  <a:pt x="4821" y="3359"/>
                </a:lnTo>
                <a:lnTo>
                  <a:pt x="4800" y="3360"/>
                </a:lnTo>
                <a:lnTo>
                  <a:pt x="4779" y="3363"/>
                </a:lnTo>
                <a:lnTo>
                  <a:pt x="4759" y="3369"/>
                </a:lnTo>
                <a:lnTo>
                  <a:pt x="4740" y="3376"/>
                </a:lnTo>
                <a:lnTo>
                  <a:pt x="4722" y="3384"/>
                </a:lnTo>
                <a:lnTo>
                  <a:pt x="4705" y="3394"/>
                </a:lnTo>
                <a:lnTo>
                  <a:pt x="4689" y="3407"/>
                </a:lnTo>
                <a:lnTo>
                  <a:pt x="4674" y="3420"/>
                </a:lnTo>
                <a:lnTo>
                  <a:pt x="4661" y="3435"/>
                </a:lnTo>
                <a:lnTo>
                  <a:pt x="4648" y="3450"/>
                </a:lnTo>
                <a:lnTo>
                  <a:pt x="4638" y="3468"/>
                </a:lnTo>
                <a:lnTo>
                  <a:pt x="4630" y="3486"/>
                </a:lnTo>
                <a:lnTo>
                  <a:pt x="4623" y="3505"/>
                </a:lnTo>
                <a:lnTo>
                  <a:pt x="4617" y="3525"/>
                </a:lnTo>
                <a:lnTo>
                  <a:pt x="4614" y="3545"/>
                </a:lnTo>
                <a:lnTo>
                  <a:pt x="4613" y="3566"/>
                </a:lnTo>
                <a:lnTo>
                  <a:pt x="4614" y="3587"/>
                </a:lnTo>
                <a:lnTo>
                  <a:pt x="4617" y="3608"/>
                </a:lnTo>
                <a:lnTo>
                  <a:pt x="4623" y="3629"/>
                </a:lnTo>
                <a:lnTo>
                  <a:pt x="4630" y="3647"/>
                </a:lnTo>
                <a:lnTo>
                  <a:pt x="4638" y="3665"/>
                </a:lnTo>
                <a:lnTo>
                  <a:pt x="4648" y="3682"/>
                </a:lnTo>
                <a:lnTo>
                  <a:pt x="4661" y="3699"/>
                </a:lnTo>
                <a:lnTo>
                  <a:pt x="4674" y="3713"/>
                </a:lnTo>
                <a:lnTo>
                  <a:pt x="4689" y="3727"/>
                </a:lnTo>
                <a:lnTo>
                  <a:pt x="4705" y="3739"/>
                </a:lnTo>
                <a:lnTo>
                  <a:pt x="4722" y="3749"/>
                </a:lnTo>
                <a:lnTo>
                  <a:pt x="4740" y="3758"/>
                </a:lnTo>
                <a:lnTo>
                  <a:pt x="4759" y="3765"/>
                </a:lnTo>
                <a:lnTo>
                  <a:pt x="4779" y="3770"/>
                </a:lnTo>
                <a:lnTo>
                  <a:pt x="4800" y="3772"/>
                </a:lnTo>
                <a:lnTo>
                  <a:pt x="4821" y="3773"/>
                </a:lnTo>
                <a:lnTo>
                  <a:pt x="4842" y="3772"/>
                </a:lnTo>
                <a:lnTo>
                  <a:pt x="4863" y="3770"/>
                </a:lnTo>
                <a:lnTo>
                  <a:pt x="4883" y="3765"/>
                </a:lnTo>
                <a:lnTo>
                  <a:pt x="4902" y="3758"/>
                </a:lnTo>
                <a:lnTo>
                  <a:pt x="4919" y="3749"/>
                </a:lnTo>
                <a:lnTo>
                  <a:pt x="4937" y="3739"/>
                </a:lnTo>
                <a:lnTo>
                  <a:pt x="4953" y="3727"/>
                </a:lnTo>
                <a:lnTo>
                  <a:pt x="4967" y="3713"/>
                </a:lnTo>
                <a:lnTo>
                  <a:pt x="4981" y="3699"/>
                </a:lnTo>
                <a:lnTo>
                  <a:pt x="4993" y="3682"/>
                </a:lnTo>
                <a:lnTo>
                  <a:pt x="5003" y="3665"/>
                </a:lnTo>
                <a:lnTo>
                  <a:pt x="5012" y="3647"/>
                </a:lnTo>
                <a:lnTo>
                  <a:pt x="5019" y="3629"/>
                </a:lnTo>
                <a:lnTo>
                  <a:pt x="5024" y="3608"/>
                </a:lnTo>
                <a:lnTo>
                  <a:pt x="5027" y="3587"/>
                </a:lnTo>
                <a:lnTo>
                  <a:pt x="5029" y="3566"/>
                </a:lnTo>
                <a:lnTo>
                  <a:pt x="5027" y="3545"/>
                </a:lnTo>
                <a:lnTo>
                  <a:pt x="5024" y="3525"/>
                </a:lnTo>
                <a:lnTo>
                  <a:pt x="5019" y="3505"/>
                </a:lnTo>
                <a:lnTo>
                  <a:pt x="5012" y="3486"/>
                </a:lnTo>
                <a:lnTo>
                  <a:pt x="5003" y="3468"/>
                </a:lnTo>
                <a:lnTo>
                  <a:pt x="4993" y="3450"/>
                </a:lnTo>
                <a:lnTo>
                  <a:pt x="4981" y="3435"/>
                </a:lnTo>
                <a:lnTo>
                  <a:pt x="4967" y="3420"/>
                </a:lnTo>
                <a:lnTo>
                  <a:pt x="4953" y="3407"/>
                </a:lnTo>
                <a:lnTo>
                  <a:pt x="4937" y="3394"/>
                </a:lnTo>
                <a:lnTo>
                  <a:pt x="4919" y="3384"/>
                </a:lnTo>
                <a:lnTo>
                  <a:pt x="4902" y="3376"/>
                </a:lnTo>
                <a:lnTo>
                  <a:pt x="4883" y="3369"/>
                </a:lnTo>
                <a:lnTo>
                  <a:pt x="4863" y="3363"/>
                </a:lnTo>
                <a:lnTo>
                  <a:pt x="4842" y="3360"/>
                </a:lnTo>
                <a:lnTo>
                  <a:pt x="4821" y="33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816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8" name="Shape"/>
          <p:cNvSpPr/>
          <p:nvPr/>
        </p:nvSpPr>
        <p:spPr bwMode="auto">
          <a:xfrm>
            <a:off x="5907850" y="5635401"/>
            <a:ext cx="367433" cy="290884"/>
          </a:xfrm>
          <a:custGeom>
            <a:avLst/>
            <a:gdLst>
              <a:gd name="T0" fmla="*/ 170180704 w 5409"/>
              <a:gd name="T1" fmla="*/ 292095944 h 4286"/>
              <a:gd name="T2" fmla="*/ 177250935 w 5409"/>
              <a:gd name="T3" fmla="*/ 508999929 h 4286"/>
              <a:gd name="T4" fmla="*/ 162490266 w 5409"/>
              <a:gd name="T5" fmla="*/ 528943703 h 4286"/>
              <a:gd name="T6" fmla="*/ 108161314 w 5409"/>
              <a:gd name="T7" fmla="*/ 527828971 h 4286"/>
              <a:gd name="T8" fmla="*/ 95385593 w 5409"/>
              <a:gd name="T9" fmla="*/ 506646254 h 4286"/>
              <a:gd name="T10" fmla="*/ 104068153 w 5409"/>
              <a:gd name="T11" fmla="*/ 290485424 h 4286"/>
              <a:gd name="T12" fmla="*/ 214710300 w 5409"/>
              <a:gd name="T13" fmla="*/ 106779895 h 4286"/>
              <a:gd name="T14" fmla="*/ 299800652 w 5409"/>
              <a:gd name="T15" fmla="*/ 83738940 h 4286"/>
              <a:gd name="T16" fmla="*/ 380921814 w 5409"/>
              <a:gd name="T17" fmla="*/ 86588050 h 4286"/>
              <a:gd name="T18" fmla="*/ 457825491 w 5409"/>
              <a:gd name="T19" fmla="*/ 111858469 h 4286"/>
              <a:gd name="T20" fmla="*/ 485113938 w 5409"/>
              <a:gd name="T21" fmla="*/ 115327227 h 4286"/>
              <a:gd name="T22" fmla="*/ 519472615 w 5409"/>
              <a:gd name="T23" fmla="*/ 128457696 h 4286"/>
              <a:gd name="T24" fmla="*/ 561893644 w 5409"/>
              <a:gd name="T25" fmla="*/ 176273281 h 4286"/>
              <a:gd name="T26" fmla="*/ 591042715 w 5409"/>
              <a:gd name="T27" fmla="*/ 236971618 h 4286"/>
              <a:gd name="T28" fmla="*/ 603198580 w 5409"/>
              <a:gd name="T29" fmla="*/ 277850391 h 4286"/>
              <a:gd name="T30" fmla="*/ 622920560 w 5409"/>
              <a:gd name="T31" fmla="*/ 285158780 h 4286"/>
              <a:gd name="T32" fmla="*/ 638053142 w 5409"/>
              <a:gd name="T33" fmla="*/ 273266902 h 4286"/>
              <a:gd name="T34" fmla="*/ 632223328 w 5409"/>
              <a:gd name="T35" fmla="*/ 230901819 h 4286"/>
              <a:gd name="T36" fmla="*/ 599229390 w 5409"/>
              <a:gd name="T37" fmla="*/ 157816168 h 4286"/>
              <a:gd name="T38" fmla="*/ 549986073 w 5409"/>
              <a:gd name="T39" fmla="*/ 100214308 h 4286"/>
              <a:gd name="T40" fmla="*/ 515999662 w 5409"/>
              <a:gd name="T41" fmla="*/ 64290954 h 4286"/>
              <a:gd name="T42" fmla="*/ 497517745 w 5409"/>
              <a:gd name="T43" fmla="*/ 39763690 h 4286"/>
              <a:gd name="T44" fmla="*/ 426319911 w 5409"/>
              <a:gd name="T45" fmla="*/ 12387315 h 4286"/>
              <a:gd name="T46" fmla="*/ 322003464 w 5409"/>
              <a:gd name="T47" fmla="*/ 0 h 4286"/>
              <a:gd name="T48" fmla="*/ 209004456 w 5409"/>
              <a:gd name="T49" fmla="*/ 20191493 h 4286"/>
              <a:gd name="T50" fmla="*/ 165715277 w 5409"/>
              <a:gd name="T51" fmla="*/ 39268253 h 4286"/>
              <a:gd name="T52" fmla="*/ 148846043 w 5409"/>
              <a:gd name="T53" fmla="*/ 64910249 h 4286"/>
              <a:gd name="T54" fmla="*/ 110270233 w 5409"/>
              <a:gd name="T55" fmla="*/ 103434996 h 4286"/>
              <a:gd name="T56" fmla="*/ 62391303 w 5409"/>
              <a:gd name="T57" fmla="*/ 164133684 h 4286"/>
              <a:gd name="T58" fmla="*/ 32125788 w 5409"/>
              <a:gd name="T59" fmla="*/ 241555107 h 4286"/>
              <a:gd name="T60" fmla="*/ 30141192 w 5409"/>
              <a:gd name="T61" fmla="*/ 279088982 h 4286"/>
              <a:gd name="T62" fmla="*/ 46762485 w 5409"/>
              <a:gd name="T63" fmla="*/ 289122975 h 4286"/>
              <a:gd name="T64" fmla="*/ 65368372 w 5409"/>
              <a:gd name="T65" fmla="*/ 279336700 h 4286"/>
              <a:gd name="T66" fmla="*/ 77399914 w 5409"/>
              <a:gd name="T67" fmla="*/ 232264621 h 4286"/>
              <a:gd name="T68" fmla="*/ 106920899 w 5409"/>
              <a:gd name="T69" fmla="*/ 170575060 h 4286"/>
              <a:gd name="T70" fmla="*/ 150086459 w 5409"/>
              <a:gd name="T71" fmla="*/ 122883334 h 4286"/>
              <a:gd name="T72" fmla="*/ 182708483 w 5409"/>
              <a:gd name="T73" fmla="*/ 113840566 h 4286"/>
              <a:gd name="T74" fmla="*/ 207516098 w 5409"/>
              <a:gd name="T75" fmla="*/ 110000583 h 4286"/>
              <a:gd name="T76" fmla="*/ 633215801 w 5409"/>
              <a:gd name="T77" fmla="*/ 506646254 h 4286"/>
              <a:gd name="T78" fmla="*/ 657031295 w 5409"/>
              <a:gd name="T79" fmla="*/ 491409829 h 4286"/>
              <a:gd name="T80" fmla="*/ 669930987 w 5409"/>
              <a:gd name="T81" fmla="*/ 466263269 h 4286"/>
              <a:gd name="T82" fmla="*/ 669186808 w 5409"/>
              <a:gd name="T83" fmla="*/ 345981328 h 4286"/>
              <a:gd name="T84" fmla="*/ 655294642 w 5409"/>
              <a:gd name="T85" fmla="*/ 321577923 h 4286"/>
              <a:gd name="T86" fmla="*/ 630610998 w 5409"/>
              <a:gd name="T87" fmla="*/ 307580088 h 4286"/>
              <a:gd name="T88" fmla="*/ 558544662 w 5409"/>
              <a:gd name="T89" fmla="*/ 286150005 h 4286"/>
              <a:gd name="T90" fmla="*/ 575165954 w 5409"/>
              <a:gd name="T91" fmla="*/ 304359400 h 4286"/>
              <a:gd name="T92" fmla="*/ 570204290 w 5409"/>
              <a:gd name="T93" fmla="*/ 522006891 h 4286"/>
              <a:gd name="T94" fmla="*/ 517860286 w 5409"/>
              <a:gd name="T95" fmla="*/ 530925800 h 4286"/>
              <a:gd name="T96" fmla="*/ 496525624 w 5409"/>
              <a:gd name="T97" fmla="*/ 518166908 h 4286"/>
              <a:gd name="T98" fmla="*/ 495533150 w 5409"/>
              <a:gd name="T99" fmla="*/ 299776263 h 4286"/>
              <a:gd name="T100" fmla="*/ 515379454 w 5409"/>
              <a:gd name="T101" fmla="*/ 285034921 h 4286"/>
              <a:gd name="T102" fmla="*/ 45522069 w 5409"/>
              <a:gd name="T103" fmla="*/ 508504492 h 4286"/>
              <a:gd name="T104" fmla="*/ 19598009 w 5409"/>
              <a:gd name="T105" fmla="*/ 496736473 h 4286"/>
              <a:gd name="T106" fmla="*/ 3348982 w 5409"/>
              <a:gd name="T107" fmla="*/ 473819729 h 4286"/>
              <a:gd name="T108" fmla="*/ 247942 w 5409"/>
              <a:gd name="T109" fmla="*/ 354033223 h 4286"/>
              <a:gd name="T110" fmla="*/ 10667155 w 5409"/>
              <a:gd name="T111" fmla="*/ 327400003 h 4286"/>
              <a:gd name="T112" fmla="*/ 32870319 w 5409"/>
              <a:gd name="T113" fmla="*/ 310057621 h 4286"/>
              <a:gd name="T114" fmla="*/ 50607704 w 5409"/>
              <a:gd name="T115" fmla="*/ 325046329 h 4286"/>
              <a:gd name="T116" fmla="*/ 23939465 w 5409"/>
              <a:gd name="T117" fmla="*/ 339292234 h 4286"/>
              <a:gd name="T118" fmla="*/ 34978885 w 5409"/>
              <a:gd name="T119" fmla="*/ 443098807 h 4286"/>
              <a:gd name="T120" fmla="*/ 40312463 w 5409"/>
              <a:gd name="T121" fmla="*/ 351927267 h 428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5409" h="4286">
                <a:moveTo>
                  <a:pt x="965" y="2300"/>
                </a:moveTo>
                <a:lnTo>
                  <a:pt x="1234" y="2300"/>
                </a:lnTo>
                <a:lnTo>
                  <a:pt x="1254" y="2301"/>
                </a:lnTo>
                <a:lnTo>
                  <a:pt x="1274" y="2305"/>
                </a:lnTo>
                <a:lnTo>
                  <a:pt x="1292" y="2310"/>
                </a:lnTo>
                <a:lnTo>
                  <a:pt x="1310" y="2316"/>
                </a:lnTo>
                <a:lnTo>
                  <a:pt x="1327" y="2325"/>
                </a:lnTo>
                <a:lnTo>
                  <a:pt x="1343" y="2335"/>
                </a:lnTo>
                <a:lnTo>
                  <a:pt x="1358" y="2345"/>
                </a:lnTo>
                <a:lnTo>
                  <a:pt x="1372" y="2358"/>
                </a:lnTo>
                <a:lnTo>
                  <a:pt x="1385" y="2372"/>
                </a:lnTo>
                <a:lnTo>
                  <a:pt x="1396" y="2387"/>
                </a:lnTo>
                <a:lnTo>
                  <a:pt x="1406" y="2403"/>
                </a:lnTo>
                <a:lnTo>
                  <a:pt x="1414" y="2420"/>
                </a:lnTo>
                <a:lnTo>
                  <a:pt x="1421" y="2439"/>
                </a:lnTo>
                <a:lnTo>
                  <a:pt x="1426" y="2457"/>
                </a:lnTo>
                <a:lnTo>
                  <a:pt x="1429" y="2477"/>
                </a:lnTo>
                <a:lnTo>
                  <a:pt x="1430" y="2496"/>
                </a:lnTo>
                <a:lnTo>
                  <a:pt x="1430" y="4090"/>
                </a:lnTo>
                <a:lnTo>
                  <a:pt x="1429" y="4109"/>
                </a:lnTo>
                <a:lnTo>
                  <a:pt x="1426" y="4128"/>
                </a:lnTo>
                <a:lnTo>
                  <a:pt x="1421" y="4147"/>
                </a:lnTo>
                <a:lnTo>
                  <a:pt x="1414" y="4166"/>
                </a:lnTo>
                <a:lnTo>
                  <a:pt x="1406" y="4183"/>
                </a:lnTo>
                <a:lnTo>
                  <a:pt x="1396" y="4199"/>
                </a:lnTo>
                <a:lnTo>
                  <a:pt x="1385" y="4214"/>
                </a:lnTo>
                <a:lnTo>
                  <a:pt x="1372" y="4228"/>
                </a:lnTo>
                <a:lnTo>
                  <a:pt x="1358" y="4241"/>
                </a:lnTo>
                <a:lnTo>
                  <a:pt x="1343" y="4251"/>
                </a:lnTo>
                <a:lnTo>
                  <a:pt x="1327" y="4261"/>
                </a:lnTo>
                <a:lnTo>
                  <a:pt x="1310" y="4270"/>
                </a:lnTo>
                <a:lnTo>
                  <a:pt x="1292" y="4276"/>
                </a:lnTo>
                <a:lnTo>
                  <a:pt x="1274" y="4281"/>
                </a:lnTo>
                <a:lnTo>
                  <a:pt x="1254" y="4285"/>
                </a:lnTo>
                <a:lnTo>
                  <a:pt x="1234" y="4286"/>
                </a:lnTo>
                <a:lnTo>
                  <a:pt x="965" y="4286"/>
                </a:lnTo>
                <a:lnTo>
                  <a:pt x="944" y="4285"/>
                </a:lnTo>
                <a:lnTo>
                  <a:pt x="925" y="4281"/>
                </a:lnTo>
                <a:lnTo>
                  <a:pt x="906" y="4276"/>
                </a:lnTo>
                <a:lnTo>
                  <a:pt x="888" y="4270"/>
                </a:lnTo>
                <a:lnTo>
                  <a:pt x="872" y="4261"/>
                </a:lnTo>
                <a:lnTo>
                  <a:pt x="854" y="4251"/>
                </a:lnTo>
                <a:lnTo>
                  <a:pt x="839" y="4241"/>
                </a:lnTo>
                <a:lnTo>
                  <a:pt x="825" y="4228"/>
                </a:lnTo>
                <a:lnTo>
                  <a:pt x="814" y="4214"/>
                </a:lnTo>
                <a:lnTo>
                  <a:pt x="802" y="4199"/>
                </a:lnTo>
                <a:lnTo>
                  <a:pt x="792" y="4183"/>
                </a:lnTo>
                <a:lnTo>
                  <a:pt x="784" y="4166"/>
                </a:lnTo>
                <a:lnTo>
                  <a:pt x="777" y="4147"/>
                </a:lnTo>
                <a:lnTo>
                  <a:pt x="773" y="4128"/>
                </a:lnTo>
                <a:lnTo>
                  <a:pt x="770" y="4109"/>
                </a:lnTo>
                <a:lnTo>
                  <a:pt x="769" y="4090"/>
                </a:lnTo>
                <a:lnTo>
                  <a:pt x="769" y="2496"/>
                </a:lnTo>
                <a:lnTo>
                  <a:pt x="770" y="2477"/>
                </a:lnTo>
                <a:lnTo>
                  <a:pt x="773" y="2457"/>
                </a:lnTo>
                <a:lnTo>
                  <a:pt x="777" y="2439"/>
                </a:lnTo>
                <a:lnTo>
                  <a:pt x="784" y="2420"/>
                </a:lnTo>
                <a:lnTo>
                  <a:pt x="792" y="2403"/>
                </a:lnTo>
                <a:lnTo>
                  <a:pt x="802" y="2387"/>
                </a:lnTo>
                <a:lnTo>
                  <a:pt x="814" y="2372"/>
                </a:lnTo>
                <a:lnTo>
                  <a:pt x="825" y="2358"/>
                </a:lnTo>
                <a:lnTo>
                  <a:pt x="839" y="2345"/>
                </a:lnTo>
                <a:lnTo>
                  <a:pt x="854" y="2335"/>
                </a:lnTo>
                <a:lnTo>
                  <a:pt x="872" y="2325"/>
                </a:lnTo>
                <a:lnTo>
                  <a:pt x="888" y="2316"/>
                </a:lnTo>
                <a:lnTo>
                  <a:pt x="906" y="2310"/>
                </a:lnTo>
                <a:lnTo>
                  <a:pt x="925" y="2305"/>
                </a:lnTo>
                <a:lnTo>
                  <a:pt x="944" y="2301"/>
                </a:lnTo>
                <a:lnTo>
                  <a:pt x="965" y="2300"/>
                </a:lnTo>
                <a:close/>
                <a:moveTo>
                  <a:pt x="1673" y="888"/>
                </a:moveTo>
                <a:lnTo>
                  <a:pt x="1673" y="888"/>
                </a:lnTo>
                <a:lnTo>
                  <a:pt x="1731" y="862"/>
                </a:lnTo>
                <a:lnTo>
                  <a:pt x="1790" y="835"/>
                </a:lnTo>
                <a:lnTo>
                  <a:pt x="1850" y="811"/>
                </a:lnTo>
                <a:lnTo>
                  <a:pt x="1911" y="789"/>
                </a:lnTo>
                <a:lnTo>
                  <a:pt x="1972" y="768"/>
                </a:lnTo>
                <a:lnTo>
                  <a:pt x="2035" y="749"/>
                </a:lnTo>
                <a:lnTo>
                  <a:pt x="2097" y="733"/>
                </a:lnTo>
                <a:lnTo>
                  <a:pt x="2160" y="718"/>
                </a:lnTo>
                <a:lnTo>
                  <a:pt x="2223" y="704"/>
                </a:lnTo>
                <a:lnTo>
                  <a:pt x="2288" y="693"/>
                </a:lnTo>
                <a:lnTo>
                  <a:pt x="2352" y="684"/>
                </a:lnTo>
                <a:lnTo>
                  <a:pt x="2417" y="676"/>
                </a:lnTo>
                <a:lnTo>
                  <a:pt x="2482" y="670"/>
                </a:lnTo>
                <a:lnTo>
                  <a:pt x="2547" y="665"/>
                </a:lnTo>
                <a:lnTo>
                  <a:pt x="2612" y="663"/>
                </a:lnTo>
                <a:lnTo>
                  <a:pt x="2678" y="663"/>
                </a:lnTo>
                <a:lnTo>
                  <a:pt x="2744" y="664"/>
                </a:lnTo>
                <a:lnTo>
                  <a:pt x="2810" y="668"/>
                </a:lnTo>
                <a:lnTo>
                  <a:pt x="2875" y="673"/>
                </a:lnTo>
                <a:lnTo>
                  <a:pt x="2940" y="679"/>
                </a:lnTo>
                <a:lnTo>
                  <a:pt x="3006" y="688"/>
                </a:lnTo>
                <a:lnTo>
                  <a:pt x="3071" y="699"/>
                </a:lnTo>
                <a:lnTo>
                  <a:pt x="3136" y="711"/>
                </a:lnTo>
                <a:lnTo>
                  <a:pt x="3200" y="725"/>
                </a:lnTo>
                <a:lnTo>
                  <a:pt x="3263" y="742"/>
                </a:lnTo>
                <a:lnTo>
                  <a:pt x="3326" y="759"/>
                </a:lnTo>
                <a:lnTo>
                  <a:pt x="3389" y="778"/>
                </a:lnTo>
                <a:lnTo>
                  <a:pt x="3451" y="799"/>
                </a:lnTo>
                <a:lnTo>
                  <a:pt x="3512" y="823"/>
                </a:lnTo>
                <a:lnTo>
                  <a:pt x="3573" y="848"/>
                </a:lnTo>
                <a:lnTo>
                  <a:pt x="3632" y="874"/>
                </a:lnTo>
                <a:lnTo>
                  <a:pt x="3691" y="903"/>
                </a:lnTo>
                <a:lnTo>
                  <a:pt x="3710" y="912"/>
                </a:lnTo>
                <a:lnTo>
                  <a:pt x="3729" y="921"/>
                </a:lnTo>
                <a:lnTo>
                  <a:pt x="3750" y="927"/>
                </a:lnTo>
                <a:lnTo>
                  <a:pt x="3770" y="931"/>
                </a:lnTo>
                <a:lnTo>
                  <a:pt x="3791" y="936"/>
                </a:lnTo>
                <a:lnTo>
                  <a:pt x="3811" y="938"/>
                </a:lnTo>
                <a:lnTo>
                  <a:pt x="3831" y="939"/>
                </a:lnTo>
                <a:lnTo>
                  <a:pt x="3852" y="939"/>
                </a:lnTo>
                <a:lnTo>
                  <a:pt x="3871" y="938"/>
                </a:lnTo>
                <a:lnTo>
                  <a:pt x="3891" y="936"/>
                </a:lnTo>
                <a:lnTo>
                  <a:pt x="3911" y="931"/>
                </a:lnTo>
                <a:lnTo>
                  <a:pt x="3931" y="927"/>
                </a:lnTo>
                <a:lnTo>
                  <a:pt x="3949" y="921"/>
                </a:lnTo>
                <a:lnTo>
                  <a:pt x="3968" y="913"/>
                </a:lnTo>
                <a:lnTo>
                  <a:pt x="3987" y="904"/>
                </a:lnTo>
                <a:lnTo>
                  <a:pt x="4005" y="896"/>
                </a:lnTo>
                <a:lnTo>
                  <a:pt x="4042" y="922"/>
                </a:lnTo>
                <a:lnTo>
                  <a:pt x="4080" y="949"/>
                </a:lnTo>
                <a:lnTo>
                  <a:pt x="4116" y="977"/>
                </a:lnTo>
                <a:lnTo>
                  <a:pt x="4153" y="1007"/>
                </a:lnTo>
                <a:lnTo>
                  <a:pt x="4188" y="1037"/>
                </a:lnTo>
                <a:lnTo>
                  <a:pt x="4224" y="1067"/>
                </a:lnTo>
                <a:lnTo>
                  <a:pt x="4258" y="1100"/>
                </a:lnTo>
                <a:lnTo>
                  <a:pt x="4291" y="1132"/>
                </a:lnTo>
                <a:lnTo>
                  <a:pt x="4323" y="1166"/>
                </a:lnTo>
                <a:lnTo>
                  <a:pt x="4355" y="1200"/>
                </a:lnTo>
                <a:lnTo>
                  <a:pt x="4387" y="1235"/>
                </a:lnTo>
                <a:lnTo>
                  <a:pt x="4418" y="1271"/>
                </a:lnTo>
                <a:lnTo>
                  <a:pt x="4447" y="1308"/>
                </a:lnTo>
                <a:lnTo>
                  <a:pt x="4476" y="1345"/>
                </a:lnTo>
                <a:lnTo>
                  <a:pt x="4503" y="1384"/>
                </a:lnTo>
                <a:lnTo>
                  <a:pt x="4530" y="1423"/>
                </a:lnTo>
                <a:lnTo>
                  <a:pt x="4557" y="1464"/>
                </a:lnTo>
                <a:lnTo>
                  <a:pt x="4582" y="1505"/>
                </a:lnTo>
                <a:lnTo>
                  <a:pt x="4606" y="1547"/>
                </a:lnTo>
                <a:lnTo>
                  <a:pt x="4630" y="1590"/>
                </a:lnTo>
                <a:lnTo>
                  <a:pt x="4652" y="1633"/>
                </a:lnTo>
                <a:lnTo>
                  <a:pt x="4674" y="1677"/>
                </a:lnTo>
                <a:lnTo>
                  <a:pt x="4694" y="1724"/>
                </a:lnTo>
                <a:lnTo>
                  <a:pt x="4714" y="1770"/>
                </a:lnTo>
                <a:lnTo>
                  <a:pt x="4732" y="1817"/>
                </a:lnTo>
                <a:lnTo>
                  <a:pt x="4749" y="1864"/>
                </a:lnTo>
                <a:lnTo>
                  <a:pt x="4765" y="1913"/>
                </a:lnTo>
                <a:lnTo>
                  <a:pt x="4780" y="1963"/>
                </a:lnTo>
                <a:lnTo>
                  <a:pt x="4794" y="2013"/>
                </a:lnTo>
                <a:lnTo>
                  <a:pt x="4807" y="2064"/>
                </a:lnTo>
                <a:lnTo>
                  <a:pt x="4819" y="2117"/>
                </a:lnTo>
                <a:lnTo>
                  <a:pt x="4828" y="2170"/>
                </a:lnTo>
                <a:lnTo>
                  <a:pt x="4832" y="2186"/>
                </a:lnTo>
                <a:lnTo>
                  <a:pt x="4838" y="2202"/>
                </a:lnTo>
                <a:lnTo>
                  <a:pt x="4845" y="2217"/>
                </a:lnTo>
                <a:lnTo>
                  <a:pt x="4853" y="2231"/>
                </a:lnTo>
                <a:lnTo>
                  <a:pt x="4863" y="2243"/>
                </a:lnTo>
                <a:lnTo>
                  <a:pt x="4873" y="2255"/>
                </a:lnTo>
                <a:lnTo>
                  <a:pt x="4885" y="2266"/>
                </a:lnTo>
                <a:lnTo>
                  <a:pt x="4898" y="2276"/>
                </a:lnTo>
                <a:lnTo>
                  <a:pt x="4911" y="2284"/>
                </a:lnTo>
                <a:lnTo>
                  <a:pt x="4926" y="2292"/>
                </a:lnTo>
                <a:lnTo>
                  <a:pt x="4941" y="2297"/>
                </a:lnTo>
                <a:lnTo>
                  <a:pt x="4956" y="2301"/>
                </a:lnTo>
                <a:lnTo>
                  <a:pt x="4972" y="2305"/>
                </a:lnTo>
                <a:lnTo>
                  <a:pt x="4989" y="2306"/>
                </a:lnTo>
                <a:lnTo>
                  <a:pt x="5005" y="2305"/>
                </a:lnTo>
                <a:lnTo>
                  <a:pt x="5022" y="2302"/>
                </a:lnTo>
                <a:lnTo>
                  <a:pt x="5038" y="2299"/>
                </a:lnTo>
                <a:lnTo>
                  <a:pt x="5054" y="2294"/>
                </a:lnTo>
                <a:lnTo>
                  <a:pt x="5069" y="2286"/>
                </a:lnTo>
                <a:lnTo>
                  <a:pt x="5083" y="2278"/>
                </a:lnTo>
                <a:lnTo>
                  <a:pt x="5096" y="2268"/>
                </a:lnTo>
                <a:lnTo>
                  <a:pt x="5108" y="2258"/>
                </a:lnTo>
                <a:lnTo>
                  <a:pt x="5119" y="2247"/>
                </a:lnTo>
                <a:lnTo>
                  <a:pt x="5128" y="2234"/>
                </a:lnTo>
                <a:lnTo>
                  <a:pt x="5137" y="2220"/>
                </a:lnTo>
                <a:lnTo>
                  <a:pt x="5144" y="2206"/>
                </a:lnTo>
                <a:lnTo>
                  <a:pt x="5150" y="2191"/>
                </a:lnTo>
                <a:lnTo>
                  <a:pt x="5154" y="2175"/>
                </a:lnTo>
                <a:lnTo>
                  <a:pt x="5157" y="2159"/>
                </a:lnTo>
                <a:lnTo>
                  <a:pt x="5158" y="2143"/>
                </a:lnTo>
                <a:lnTo>
                  <a:pt x="5157" y="2126"/>
                </a:lnTo>
                <a:lnTo>
                  <a:pt x="5155" y="2109"/>
                </a:lnTo>
                <a:lnTo>
                  <a:pt x="5143" y="2046"/>
                </a:lnTo>
                <a:lnTo>
                  <a:pt x="5129" y="1985"/>
                </a:lnTo>
                <a:lnTo>
                  <a:pt x="5114" y="1924"/>
                </a:lnTo>
                <a:lnTo>
                  <a:pt x="5097" y="1864"/>
                </a:lnTo>
                <a:lnTo>
                  <a:pt x="5079" y="1805"/>
                </a:lnTo>
                <a:lnTo>
                  <a:pt x="5060" y="1748"/>
                </a:lnTo>
                <a:lnTo>
                  <a:pt x="5039" y="1691"/>
                </a:lnTo>
                <a:lnTo>
                  <a:pt x="5018" y="1636"/>
                </a:lnTo>
                <a:lnTo>
                  <a:pt x="4994" y="1581"/>
                </a:lnTo>
                <a:lnTo>
                  <a:pt x="4971" y="1527"/>
                </a:lnTo>
                <a:lnTo>
                  <a:pt x="4945" y="1475"/>
                </a:lnTo>
                <a:lnTo>
                  <a:pt x="4918" y="1423"/>
                </a:lnTo>
                <a:lnTo>
                  <a:pt x="4890" y="1373"/>
                </a:lnTo>
                <a:lnTo>
                  <a:pt x="4861" y="1324"/>
                </a:lnTo>
                <a:lnTo>
                  <a:pt x="4831" y="1274"/>
                </a:lnTo>
                <a:lnTo>
                  <a:pt x="4800" y="1227"/>
                </a:lnTo>
                <a:lnTo>
                  <a:pt x="4767" y="1181"/>
                </a:lnTo>
                <a:lnTo>
                  <a:pt x="4734" y="1135"/>
                </a:lnTo>
                <a:lnTo>
                  <a:pt x="4700" y="1091"/>
                </a:lnTo>
                <a:lnTo>
                  <a:pt x="4665" y="1048"/>
                </a:lnTo>
                <a:lnTo>
                  <a:pt x="4629" y="1005"/>
                </a:lnTo>
                <a:lnTo>
                  <a:pt x="4591" y="965"/>
                </a:lnTo>
                <a:lnTo>
                  <a:pt x="4553" y="924"/>
                </a:lnTo>
                <a:lnTo>
                  <a:pt x="4514" y="884"/>
                </a:lnTo>
                <a:lnTo>
                  <a:pt x="4474" y="847"/>
                </a:lnTo>
                <a:lnTo>
                  <a:pt x="4434" y="809"/>
                </a:lnTo>
                <a:lnTo>
                  <a:pt x="4392" y="773"/>
                </a:lnTo>
                <a:lnTo>
                  <a:pt x="4350" y="738"/>
                </a:lnTo>
                <a:lnTo>
                  <a:pt x="4306" y="704"/>
                </a:lnTo>
                <a:lnTo>
                  <a:pt x="4262" y="671"/>
                </a:lnTo>
                <a:lnTo>
                  <a:pt x="4218" y="639"/>
                </a:lnTo>
                <a:lnTo>
                  <a:pt x="4172" y="608"/>
                </a:lnTo>
                <a:lnTo>
                  <a:pt x="4172" y="585"/>
                </a:lnTo>
                <a:lnTo>
                  <a:pt x="4170" y="562"/>
                </a:lnTo>
                <a:lnTo>
                  <a:pt x="4166" y="540"/>
                </a:lnTo>
                <a:lnTo>
                  <a:pt x="4160" y="519"/>
                </a:lnTo>
                <a:lnTo>
                  <a:pt x="4154" y="496"/>
                </a:lnTo>
                <a:lnTo>
                  <a:pt x="4145" y="476"/>
                </a:lnTo>
                <a:lnTo>
                  <a:pt x="4136" y="455"/>
                </a:lnTo>
                <a:lnTo>
                  <a:pt x="4125" y="435"/>
                </a:lnTo>
                <a:lnTo>
                  <a:pt x="4113" y="416"/>
                </a:lnTo>
                <a:lnTo>
                  <a:pt x="4099" y="397"/>
                </a:lnTo>
                <a:lnTo>
                  <a:pt x="4084" y="380"/>
                </a:lnTo>
                <a:lnTo>
                  <a:pt x="4068" y="364"/>
                </a:lnTo>
                <a:lnTo>
                  <a:pt x="4050" y="348"/>
                </a:lnTo>
                <a:lnTo>
                  <a:pt x="4032" y="334"/>
                </a:lnTo>
                <a:lnTo>
                  <a:pt x="4011" y="321"/>
                </a:lnTo>
                <a:lnTo>
                  <a:pt x="3990" y="309"/>
                </a:lnTo>
                <a:lnTo>
                  <a:pt x="3952" y="291"/>
                </a:lnTo>
                <a:lnTo>
                  <a:pt x="3914" y="273"/>
                </a:lnTo>
                <a:lnTo>
                  <a:pt x="3876" y="255"/>
                </a:lnTo>
                <a:lnTo>
                  <a:pt x="3838" y="238"/>
                </a:lnTo>
                <a:lnTo>
                  <a:pt x="3759" y="205"/>
                </a:lnTo>
                <a:lnTo>
                  <a:pt x="3680" y="175"/>
                </a:lnTo>
                <a:lnTo>
                  <a:pt x="3600" y="149"/>
                </a:lnTo>
                <a:lnTo>
                  <a:pt x="3519" y="123"/>
                </a:lnTo>
                <a:lnTo>
                  <a:pt x="3437" y="100"/>
                </a:lnTo>
                <a:lnTo>
                  <a:pt x="3355" y="79"/>
                </a:lnTo>
                <a:lnTo>
                  <a:pt x="3272" y="61"/>
                </a:lnTo>
                <a:lnTo>
                  <a:pt x="3188" y="46"/>
                </a:lnTo>
                <a:lnTo>
                  <a:pt x="3104" y="32"/>
                </a:lnTo>
                <a:lnTo>
                  <a:pt x="3020" y="21"/>
                </a:lnTo>
                <a:lnTo>
                  <a:pt x="2935" y="11"/>
                </a:lnTo>
                <a:lnTo>
                  <a:pt x="2850" y="5"/>
                </a:lnTo>
                <a:lnTo>
                  <a:pt x="2766" y="1"/>
                </a:lnTo>
                <a:lnTo>
                  <a:pt x="2681" y="0"/>
                </a:lnTo>
                <a:lnTo>
                  <a:pt x="2596" y="0"/>
                </a:lnTo>
                <a:lnTo>
                  <a:pt x="2511" y="3"/>
                </a:lnTo>
                <a:lnTo>
                  <a:pt x="2427" y="8"/>
                </a:lnTo>
                <a:lnTo>
                  <a:pt x="2342" y="16"/>
                </a:lnTo>
                <a:lnTo>
                  <a:pt x="2258" y="25"/>
                </a:lnTo>
                <a:lnTo>
                  <a:pt x="2174" y="38"/>
                </a:lnTo>
                <a:lnTo>
                  <a:pt x="2091" y="53"/>
                </a:lnTo>
                <a:lnTo>
                  <a:pt x="2009" y="70"/>
                </a:lnTo>
                <a:lnTo>
                  <a:pt x="1926" y="90"/>
                </a:lnTo>
                <a:lnTo>
                  <a:pt x="1845" y="111"/>
                </a:lnTo>
                <a:lnTo>
                  <a:pt x="1764" y="136"/>
                </a:lnTo>
                <a:lnTo>
                  <a:pt x="1685" y="163"/>
                </a:lnTo>
                <a:lnTo>
                  <a:pt x="1645" y="177"/>
                </a:lnTo>
                <a:lnTo>
                  <a:pt x="1607" y="192"/>
                </a:lnTo>
                <a:lnTo>
                  <a:pt x="1567" y="207"/>
                </a:lnTo>
                <a:lnTo>
                  <a:pt x="1529" y="223"/>
                </a:lnTo>
                <a:lnTo>
                  <a:pt x="1490" y="240"/>
                </a:lnTo>
                <a:lnTo>
                  <a:pt x="1453" y="257"/>
                </a:lnTo>
                <a:lnTo>
                  <a:pt x="1415" y="274"/>
                </a:lnTo>
                <a:lnTo>
                  <a:pt x="1377" y="292"/>
                </a:lnTo>
                <a:lnTo>
                  <a:pt x="1356" y="304"/>
                </a:lnTo>
                <a:lnTo>
                  <a:pt x="1336" y="317"/>
                </a:lnTo>
                <a:lnTo>
                  <a:pt x="1316" y="331"/>
                </a:lnTo>
                <a:lnTo>
                  <a:pt x="1298" y="347"/>
                </a:lnTo>
                <a:lnTo>
                  <a:pt x="1282" y="363"/>
                </a:lnTo>
                <a:lnTo>
                  <a:pt x="1267" y="380"/>
                </a:lnTo>
                <a:lnTo>
                  <a:pt x="1253" y="398"/>
                </a:lnTo>
                <a:lnTo>
                  <a:pt x="1240" y="418"/>
                </a:lnTo>
                <a:lnTo>
                  <a:pt x="1230" y="438"/>
                </a:lnTo>
                <a:lnTo>
                  <a:pt x="1220" y="458"/>
                </a:lnTo>
                <a:lnTo>
                  <a:pt x="1211" y="480"/>
                </a:lnTo>
                <a:lnTo>
                  <a:pt x="1205" y="501"/>
                </a:lnTo>
                <a:lnTo>
                  <a:pt x="1200" y="524"/>
                </a:lnTo>
                <a:lnTo>
                  <a:pt x="1195" y="546"/>
                </a:lnTo>
                <a:lnTo>
                  <a:pt x="1193" y="569"/>
                </a:lnTo>
                <a:lnTo>
                  <a:pt x="1192" y="591"/>
                </a:lnTo>
                <a:lnTo>
                  <a:pt x="1147" y="624"/>
                </a:lnTo>
                <a:lnTo>
                  <a:pt x="1102" y="656"/>
                </a:lnTo>
                <a:lnTo>
                  <a:pt x="1057" y="689"/>
                </a:lnTo>
                <a:lnTo>
                  <a:pt x="1014" y="724"/>
                </a:lnTo>
                <a:lnTo>
                  <a:pt x="971" y="760"/>
                </a:lnTo>
                <a:lnTo>
                  <a:pt x="929" y="796"/>
                </a:lnTo>
                <a:lnTo>
                  <a:pt x="889" y="835"/>
                </a:lnTo>
                <a:lnTo>
                  <a:pt x="849" y="873"/>
                </a:lnTo>
                <a:lnTo>
                  <a:pt x="809" y="913"/>
                </a:lnTo>
                <a:lnTo>
                  <a:pt x="771" y="955"/>
                </a:lnTo>
                <a:lnTo>
                  <a:pt x="734" y="997"/>
                </a:lnTo>
                <a:lnTo>
                  <a:pt x="698" y="1041"/>
                </a:lnTo>
                <a:lnTo>
                  <a:pt x="662" y="1085"/>
                </a:lnTo>
                <a:lnTo>
                  <a:pt x="628" y="1131"/>
                </a:lnTo>
                <a:lnTo>
                  <a:pt x="596" y="1178"/>
                </a:lnTo>
                <a:lnTo>
                  <a:pt x="564" y="1225"/>
                </a:lnTo>
                <a:lnTo>
                  <a:pt x="533" y="1274"/>
                </a:lnTo>
                <a:lnTo>
                  <a:pt x="503" y="1325"/>
                </a:lnTo>
                <a:lnTo>
                  <a:pt x="475" y="1376"/>
                </a:lnTo>
                <a:lnTo>
                  <a:pt x="447" y="1428"/>
                </a:lnTo>
                <a:lnTo>
                  <a:pt x="421" y="1481"/>
                </a:lnTo>
                <a:lnTo>
                  <a:pt x="397" y="1536"/>
                </a:lnTo>
                <a:lnTo>
                  <a:pt x="373" y="1592"/>
                </a:lnTo>
                <a:lnTo>
                  <a:pt x="351" y="1648"/>
                </a:lnTo>
                <a:lnTo>
                  <a:pt x="329" y="1706"/>
                </a:lnTo>
                <a:lnTo>
                  <a:pt x="310" y="1765"/>
                </a:lnTo>
                <a:lnTo>
                  <a:pt x="292" y="1825"/>
                </a:lnTo>
                <a:lnTo>
                  <a:pt x="274" y="1886"/>
                </a:lnTo>
                <a:lnTo>
                  <a:pt x="259" y="1950"/>
                </a:lnTo>
                <a:lnTo>
                  <a:pt x="245" y="2013"/>
                </a:lnTo>
                <a:lnTo>
                  <a:pt x="233" y="2077"/>
                </a:lnTo>
                <a:lnTo>
                  <a:pt x="222" y="2143"/>
                </a:lnTo>
                <a:lnTo>
                  <a:pt x="220" y="2160"/>
                </a:lnTo>
                <a:lnTo>
                  <a:pt x="220" y="2177"/>
                </a:lnTo>
                <a:lnTo>
                  <a:pt x="222" y="2193"/>
                </a:lnTo>
                <a:lnTo>
                  <a:pt x="225" y="2209"/>
                </a:lnTo>
                <a:lnTo>
                  <a:pt x="229" y="2224"/>
                </a:lnTo>
                <a:lnTo>
                  <a:pt x="236" y="2239"/>
                </a:lnTo>
                <a:lnTo>
                  <a:pt x="243" y="2253"/>
                </a:lnTo>
                <a:lnTo>
                  <a:pt x="252" y="2266"/>
                </a:lnTo>
                <a:lnTo>
                  <a:pt x="262" y="2279"/>
                </a:lnTo>
                <a:lnTo>
                  <a:pt x="273" y="2290"/>
                </a:lnTo>
                <a:lnTo>
                  <a:pt x="285" y="2300"/>
                </a:lnTo>
                <a:lnTo>
                  <a:pt x="299" y="2310"/>
                </a:lnTo>
                <a:lnTo>
                  <a:pt x="313" y="2317"/>
                </a:lnTo>
                <a:lnTo>
                  <a:pt x="328" y="2324"/>
                </a:lnTo>
                <a:lnTo>
                  <a:pt x="344" y="2329"/>
                </a:lnTo>
                <a:lnTo>
                  <a:pt x="360" y="2332"/>
                </a:lnTo>
                <a:lnTo>
                  <a:pt x="377" y="2334"/>
                </a:lnTo>
                <a:lnTo>
                  <a:pt x="394" y="2334"/>
                </a:lnTo>
                <a:lnTo>
                  <a:pt x="411" y="2332"/>
                </a:lnTo>
                <a:lnTo>
                  <a:pt x="427" y="2329"/>
                </a:lnTo>
                <a:lnTo>
                  <a:pt x="442" y="2325"/>
                </a:lnTo>
                <a:lnTo>
                  <a:pt x="457" y="2319"/>
                </a:lnTo>
                <a:lnTo>
                  <a:pt x="471" y="2311"/>
                </a:lnTo>
                <a:lnTo>
                  <a:pt x="483" y="2302"/>
                </a:lnTo>
                <a:lnTo>
                  <a:pt x="496" y="2292"/>
                </a:lnTo>
                <a:lnTo>
                  <a:pt x="508" y="2281"/>
                </a:lnTo>
                <a:lnTo>
                  <a:pt x="518" y="2269"/>
                </a:lnTo>
                <a:lnTo>
                  <a:pt x="527" y="2255"/>
                </a:lnTo>
                <a:lnTo>
                  <a:pt x="535" y="2241"/>
                </a:lnTo>
                <a:lnTo>
                  <a:pt x="541" y="2226"/>
                </a:lnTo>
                <a:lnTo>
                  <a:pt x="547" y="2210"/>
                </a:lnTo>
                <a:lnTo>
                  <a:pt x="550" y="2194"/>
                </a:lnTo>
                <a:lnTo>
                  <a:pt x="560" y="2138"/>
                </a:lnTo>
                <a:lnTo>
                  <a:pt x="569" y="2084"/>
                </a:lnTo>
                <a:lnTo>
                  <a:pt x="581" y="2030"/>
                </a:lnTo>
                <a:lnTo>
                  <a:pt x="594" y="1978"/>
                </a:lnTo>
                <a:lnTo>
                  <a:pt x="609" y="1926"/>
                </a:lnTo>
                <a:lnTo>
                  <a:pt x="624" y="1875"/>
                </a:lnTo>
                <a:lnTo>
                  <a:pt x="640" y="1825"/>
                </a:lnTo>
                <a:lnTo>
                  <a:pt x="657" y="1776"/>
                </a:lnTo>
                <a:lnTo>
                  <a:pt x="676" y="1728"/>
                </a:lnTo>
                <a:lnTo>
                  <a:pt x="696" y="1681"/>
                </a:lnTo>
                <a:lnTo>
                  <a:pt x="717" y="1635"/>
                </a:lnTo>
                <a:lnTo>
                  <a:pt x="739" y="1590"/>
                </a:lnTo>
                <a:lnTo>
                  <a:pt x="761" y="1546"/>
                </a:lnTo>
                <a:lnTo>
                  <a:pt x="785" y="1502"/>
                </a:lnTo>
                <a:lnTo>
                  <a:pt x="809" y="1460"/>
                </a:lnTo>
                <a:lnTo>
                  <a:pt x="835" y="1418"/>
                </a:lnTo>
                <a:lnTo>
                  <a:pt x="862" y="1377"/>
                </a:lnTo>
                <a:lnTo>
                  <a:pt x="890" y="1338"/>
                </a:lnTo>
                <a:lnTo>
                  <a:pt x="918" y="1299"/>
                </a:lnTo>
                <a:lnTo>
                  <a:pt x="948" y="1261"/>
                </a:lnTo>
                <a:lnTo>
                  <a:pt x="978" y="1224"/>
                </a:lnTo>
                <a:lnTo>
                  <a:pt x="1009" y="1189"/>
                </a:lnTo>
                <a:lnTo>
                  <a:pt x="1041" y="1153"/>
                </a:lnTo>
                <a:lnTo>
                  <a:pt x="1073" y="1119"/>
                </a:lnTo>
                <a:lnTo>
                  <a:pt x="1106" y="1086"/>
                </a:lnTo>
                <a:lnTo>
                  <a:pt x="1141" y="1053"/>
                </a:lnTo>
                <a:lnTo>
                  <a:pt x="1175" y="1022"/>
                </a:lnTo>
                <a:lnTo>
                  <a:pt x="1210" y="992"/>
                </a:lnTo>
                <a:lnTo>
                  <a:pt x="1247" y="962"/>
                </a:lnTo>
                <a:lnTo>
                  <a:pt x="1284" y="934"/>
                </a:lnTo>
                <a:lnTo>
                  <a:pt x="1322" y="907"/>
                </a:lnTo>
                <a:lnTo>
                  <a:pt x="1359" y="880"/>
                </a:lnTo>
                <a:lnTo>
                  <a:pt x="1377" y="889"/>
                </a:lnTo>
                <a:lnTo>
                  <a:pt x="1396" y="897"/>
                </a:lnTo>
                <a:lnTo>
                  <a:pt x="1414" y="904"/>
                </a:lnTo>
                <a:lnTo>
                  <a:pt x="1433" y="911"/>
                </a:lnTo>
                <a:lnTo>
                  <a:pt x="1453" y="916"/>
                </a:lnTo>
                <a:lnTo>
                  <a:pt x="1473" y="919"/>
                </a:lnTo>
                <a:lnTo>
                  <a:pt x="1492" y="922"/>
                </a:lnTo>
                <a:lnTo>
                  <a:pt x="1513" y="924"/>
                </a:lnTo>
                <a:lnTo>
                  <a:pt x="1533" y="924"/>
                </a:lnTo>
                <a:lnTo>
                  <a:pt x="1553" y="923"/>
                </a:lnTo>
                <a:lnTo>
                  <a:pt x="1574" y="921"/>
                </a:lnTo>
                <a:lnTo>
                  <a:pt x="1594" y="916"/>
                </a:lnTo>
                <a:lnTo>
                  <a:pt x="1614" y="912"/>
                </a:lnTo>
                <a:lnTo>
                  <a:pt x="1635" y="906"/>
                </a:lnTo>
                <a:lnTo>
                  <a:pt x="1654" y="898"/>
                </a:lnTo>
                <a:lnTo>
                  <a:pt x="1673" y="888"/>
                </a:lnTo>
                <a:close/>
                <a:moveTo>
                  <a:pt x="4977" y="2469"/>
                </a:moveTo>
                <a:lnTo>
                  <a:pt x="4786" y="2469"/>
                </a:lnTo>
                <a:lnTo>
                  <a:pt x="4786" y="4109"/>
                </a:lnTo>
                <a:lnTo>
                  <a:pt x="4977" y="4109"/>
                </a:lnTo>
                <a:lnTo>
                  <a:pt x="4999" y="4109"/>
                </a:lnTo>
                <a:lnTo>
                  <a:pt x="5021" y="4107"/>
                </a:lnTo>
                <a:lnTo>
                  <a:pt x="5043" y="4105"/>
                </a:lnTo>
                <a:lnTo>
                  <a:pt x="5064" y="4100"/>
                </a:lnTo>
                <a:lnTo>
                  <a:pt x="5084" y="4095"/>
                </a:lnTo>
                <a:lnTo>
                  <a:pt x="5105" y="4090"/>
                </a:lnTo>
                <a:lnTo>
                  <a:pt x="5125" y="4083"/>
                </a:lnTo>
                <a:lnTo>
                  <a:pt x="5144" y="4075"/>
                </a:lnTo>
                <a:lnTo>
                  <a:pt x="5164" y="4066"/>
                </a:lnTo>
                <a:lnTo>
                  <a:pt x="5183" y="4056"/>
                </a:lnTo>
                <a:lnTo>
                  <a:pt x="5200" y="4047"/>
                </a:lnTo>
                <a:lnTo>
                  <a:pt x="5218" y="4035"/>
                </a:lnTo>
                <a:lnTo>
                  <a:pt x="5236" y="4023"/>
                </a:lnTo>
                <a:lnTo>
                  <a:pt x="5252" y="4010"/>
                </a:lnTo>
                <a:lnTo>
                  <a:pt x="5268" y="3996"/>
                </a:lnTo>
                <a:lnTo>
                  <a:pt x="5283" y="3982"/>
                </a:lnTo>
                <a:lnTo>
                  <a:pt x="5297" y="3967"/>
                </a:lnTo>
                <a:lnTo>
                  <a:pt x="5311" y="3951"/>
                </a:lnTo>
                <a:lnTo>
                  <a:pt x="5323" y="3935"/>
                </a:lnTo>
                <a:lnTo>
                  <a:pt x="5335" y="3918"/>
                </a:lnTo>
                <a:lnTo>
                  <a:pt x="5346" y="3901"/>
                </a:lnTo>
                <a:lnTo>
                  <a:pt x="5357" y="3883"/>
                </a:lnTo>
                <a:lnTo>
                  <a:pt x="5366" y="3863"/>
                </a:lnTo>
                <a:lnTo>
                  <a:pt x="5375" y="3845"/>
                </a:lnTo>
                <a:lnTo>
                  <a:pt x="5382" y="3825"/>
                </a:lnTo>
                <a:lnTo>
                  <a:pt x="5390" y="3805"/>
                </a:lnTo>
                <a:lnTo>
                  <a:pt x="5395" y="3784"/>
                </a:lnTo>
                <a:lnTo>
                  <a:pt x="5401" y="3764"/>
                </a:lnTo>
                <a:lnTo>
                  <a:pt x="5404" y="3742"/>
                </a:lnTo>
                <a:lnTo>
                  <a:pt x="5407" y="3721"/>
                </a:lnTo>
                <a:lnTo>
                  <a:pt x="5408" y="3699"/>
                </a:lnTo>
                <a:lnTo>
                  <a:pt x="5409" y="3677"/>
                </a:lnTo>
                <a:lnTo>
                  <a:pt x="5409" y="2902"/>
                </a:lnTo>
                <a:lnTo>
                  <a:pt x="5408" y="2879"/>
                </a:lnTo>
                <a:lnTo>
                  <a:pt x="5407" y="2858"/>
                </a:lnTo>
                <a:lnTo>
                  <a:pt x="5404" y="2836"/>
                </a:lnTo>
                <a:lnTo>
                  <a:pt x="5401" y="2815"/>
                </a:lnTo>
                <a:lnTo>
                  <a:pt x="5395" y="2793"/>
                </a:lnTo>
                <a:lnTo>
                  <a:pt x="5390" y="2773"/>
                </a:lnTo>
                <a:lnTo>
                  <a:pt x="5382" y="2754"/>
                </a:lnTo>
                <a:lnTo>
                  <a:pt x="5375" y="2733"/>
                </a:lnTo>
                <a:lnTo>
                  <a:pt x="5366" y="2714"/>
                </a:lnTo>
                <a:lnTo>
                  <a:pt x="5357" y="2696"/>
                </a:lnTo>
                <a:lnTo>
                  <a:pt x="5346" y="2678"/>
                </a:lnTo>
                <a:lnTo>
                  <a:pt x="5335" y="2661"/>
                </a:lnTo>
                <a:lnTo>
                  <a:pt x="5323" y="2643"/>
                </a:lnTo>
                <a:lnTo>
                  <a:pt x="5311" y="2627"/>
                </a:lnTo>
                <a:lnTo>
                  <a:pt x="5297" y="2611"/>
                </a:lnTo>
                <a:lnTo>
                  <a:pt x="5283" y="2596"/>
                </a:lnTo>
                <a:lnTo>
                  <a:pt x="5268" y="2582"/>
                </a:lnTo>
                <a:lnTo>
                  <a:pt x="5252" y="2568"/>
                </a:lnTo>
                <a:lnTo>
                  <a:pt x="5236" y="2555"/>
                </a:lnTo>
                <a:lnTo>
                  <a:pt x="5218" y="2544"/>
                </a:lnTo>
                <a:lnTo>
                  <a:pt x="5200" y="2532"/>
                </a:lnTo>
                <a:lnTo>
                  <a:pt x="5183" y="2521"/>
                </a:lnTo>
                <a:lnTo>
                  <a:pt x="5164" y="2511"/>
                </a:lnTo>
                <a:lnTo>
                  <a:pt x="5144" y="2503"/>
                </a:lnTo>
                <a:lnTo>
                  <a:pt x="5125" y="2495"/>
                </a:lnTo>
                <a:lnTo>
                  <a:pt x="5105" y="2489"/>
                </a:lnTo>
                <a:lnTo>
                  <a:pt x="5084" y="2483"/>
                </a:lnTo>
                <a:lnTo>
                  <a:pt x="5064" y="2478"/>
                </a:lnTo>
                <a:lnTo>
                  <a:pt x="5043" y="2474"/>
                </a:lnTo>
                <a:lnTo>
                  <a:pt x="5021" y="2472"/>
                </a:lnTo>
                <a:lnTo>
                  <a:pt x="4999" y="2470"/>
                </a:lnTo>
                <a:lnTo>
                  <a:pt x="4977" y="2469"/>
                </a:lnTo>
                <a:close/>
                <a:moveTo>
                  <a:pt x="4446" y="2300"/>
                </a:moveTo>
                <a:lnTo>
                  <a:pt x="4446" y="2300"/>
                </a:lnTo>
                <a:lnTo>
                  <a:pt x="4465" y="2301"/>
                </a:lnTo>
                <a:lnTo>
                  <a:pt x="4484" y="2305"/>
                </a:lnTo>
                <a:lnTo>
                  <a:pt x="4503" y="2310"/>
                </a:lnTo>
                <a:lnTo>
                  <a:pt x="4522" y="2316"/>
                </a:lnTo>
                <a:lnTo>
                  <a:pt x="4539" y="2325"/>
                </a:lnTo>
                <a:lnTo>
                  <a:pt x="4555" y="2335"/>
                </a:lnTo>
                <a:lnTo>
                  <a:pt x="4570" y="2345"/>
                </a:lnTo>
                <a:lnTo>
                  <a:pt x="4584" y="2358"/>
                </a:lnTo>
                <a:lnTo>
                  <a:pt x="4597" y="2372"/>
                </a:lnTo>
                <a:lnTo>
                  <a:pt x="4607" y="2387"/>
                </a:lnTo>
                <a:lnTo>
                  <a:pt x="4617" y="2403"/>
                </a:lnTo>
                <a:lnTo>
                  <a:pt x="4626" y="2420"/>
                </a:lnTo>
                <a:lnTo>
                  <a:pt x="4632" y="2439"/>
                </a:lnTo>
                <a:lnTo>
                  <a:pt x="4637" y="2457"/>
                </a:lnTo>
                <a:lnTo>
                  <a:pt x="4641" y="2477"/>
                </a:lnTo>
                <a:lnTo>
                  <a:pt x="4641" y="2496"/>
                </a:lnTo>
                <a:lnTo>
                  <a:pt x="4641" y="4090"/>
                </a:lnTo>
                <a:lnTo>
                  <a:pt x="4641" y="4109"/>
                </a:lnTo>
                <a:lnTo>
                  <a:pt x="4637" y="4128"/>
                </a:lnTo>
                <a:lnTo>
                  <a:pt x="4632" y="4147"/>
                </a:lnTo>
                <a:lnTo>
                  <a:pt x="4626" y="4166"/>
                </a:lnTo>
                <a:lnTo>
                  <a:pt x="4617" y="4183"/>
                </a:lnTo>
                <a:lnTo>
                  <a:pt x="4607" y="4199"/>
                </a:lnTo>
                <a:lnTo>
                  <a:pt x="4597" y="4214"/>
                </a:lnTo>
                <a:lnTo>
                  <a:pt x="4584" y="4228"/>
                </a:lnTo>
                <a:lnTo>
                  <a:pt x="4570" y="4241"/>
                </a:lnTo>
                <a:lnTo>
                  <a:pt x="4555" y="4251"/>
                </a:lnTo>
                <a:lnTo>
                  <a:pt x="4539" y="4261"/>
                </a:lnTo>
                <a:lnTo>
                  <a:pt x="4522" y="4270"/>
                </a:lnTo>
                <a:lnTo>
                  <a:pt x="4503" y="4276"/>
                </a:lnTo>
                <a:lnTo>
                  <a:pt x="4484" y="4281"/>
                </a:lnTo>
                <a:lnTo>
                  <a:pt x="4465" y="4285"/>
                </a:lnTo>
                <a:lnTo>
                  <a:pt x="4446" y="4286"/>
                </a:lnTo>
                <a:lnTo>
                  <a:pt x="4175" y="4286"/>
                </a:lnTo>
                <a:lnTo>
                  <a:pt x="4155" y="4285"/>
                </a:lnTo>
                <a:lnTo>
                  <a:pt x="4136" y="4281"/>
                </a:lnTo>
                <a:lnTo>
                  <a:pt x="4117" y="4276"/>
                </a:lnTo>
                <a:lnTo>
                  <a:pt x="4099" y="4270"/>
                </a:lnTo>
                <a:lnTo>
                  <a:pt x="4082" y="4261"/>
                </a:lnTo>
                <a:lnTo>
                  <a:pt x="4066" y="4251"/>
                </a:lnTo>
                <a:lnTo>
                  <a:pt x="4051" y="4241"/>
                </a:lnTo>
                <a:lnTo>
                  <a:pt x="4037" y="4228"/>
                </a:lnTo>
                <a:lnTo>
                  <a:pt x="4024" y="4214"/>
                </a:lnTo>
                <a:lnTo>
                  <a:pt x="4014" y="4199"/>
                </a:lnTo>
                <a:lnTo>
                  <a:pt x="4003" y="4183"/>
                </a:lnTo>
                <a:lnTo>
                  <a:pt x="3995" y="4166"/>
                </a:lnTo>
                <a:lnTo>
                  <a:pt x="3989" y="4147"/>
                </a:lnTo>
                <a:lnTo>
                  <a:pt x="3983" y="4128"/>
                </a:lnTo>
                <a:lnTo>
                  <a:pt x="3980" y="4109"/>
                </a:lnTo>
                <a:lnTo>
                  <a:pt x="3979" y="4090"/>
                </a:lnTo>
                <a:lnTo>
                  <a:pt x="3979" y="2496"/>
                </a:lnTo>
                <a:lnTo>
                  <a:pt x="3980" y="2477"/>
                </a:lnTo>
                <a:lnTo>
                  <a:pt x="3983" y="2457"/>
                </a:lnTo>
                <a:lnTo>
                  <a:pt x="3989" y="2439"/>
                </a:lnTo>
                <a:lnTo>
                  <a:pt x="3995" y="2420"/>
                </a:lnTo>
                <a:lnTo>
                  <a:pt x="4003" y="2403"/>
                </a:lnTo>
                <a:lnTo>
                  <a:pt x="4014" y="2387"/>
                </a:lnTo>
                <a:lnTo>
                  <a:pt x="4024" y="2372"/>
                </a:lnTo>
                <a:lnTo>
                  <a:pt x="4037" y="2358"/>
                </a:lnTo>
                <a:lnTo>
                  <a:pt x="4051" y="2345"/>
                </a:lnTo>
                <a:lnTo>
                  <a:pt x="4066" y="2335"/>
                </a:lnTo>
                <a:lnTo>
                  <a:pt x="4082" y="2325"/>
                </a:lnTo>
                <a:lnTo>
                  <a:pt x="4099" y="2316"/>
                </a:lnTo>
                <a:lnTo>
                  <a:pt x="4117" y="2310"/>
                </a:lnTo>
                <a:lnTo>
                  <a:pt x="4136" y="2305"/>
                </a:lnTo>
                <a:lnTo>
                  <a:pt x="4155" y="2301"/>
                </a:lnTo>
                <a:lnTo>
                  <a:pt x="4175" y="2300"/>
                </a:lnTo>
                <a:lnTo>
                  <a:pt x="4446" y="2300"/>
                </a:lnTo>
                <a:close/>
                <a:moveTo>
                  <a:pt x="432" y="2469"/>
                </a:moveTo>
                <a:lnTo>
                  <a:pt x="623" y="2469"/>
                </a:lnTo>
                <a:lnTo>
                  <a:pt x="623" y="4109"/>
                </a:lnTo>
                <a:lnTo>
                  <a:pt x="432" y="4109"/>
                </a:lnTo>
                <a:lnTo>
                  <a:pt x="411" y="4109"/>
                </a:lnTo>
                <a:lnTo>
                  <a:pt x="388" y="4107"/>
                </a:lnTo>
                <a:lnTo>
                  <a:pt x="367" y="4105"/>
                </a:lnTo>
                <a:lnTo>
                  <a:pt x="345" y="4100"/>
                </a:lnTo>
                <a:lnTo>
                  <a:pt x="325" y="4095"/>
                </a:lnTo>
                <a:lnTo>
                  <a:pt x="304" y="4090"/>
                </a:lnTo>
                <a:lnTo>
                  <a:pt x="284" y="4083"/>
                </a:lnTo>
                <a:lnTo>
                  <a:pt x="265" y="4075"/>
                </a:lnTo>
                <a:lnTo>
                  <a:pt x="245" y="4066"/>
                </a:lnTo>
                <a:lnTo>
                  <a:pt x="226" y="4056"/>
                </a:lnTo>
                <a:lnTo>
                  <a:pt x="209" y="4047"/>
                </a:lnTo>
                <a:lnTo>
                  <a:pt x="191" y="4035"/>
                </a:lnTo>
                <a:lnTo>
                  <a:pt x="174" y="4023"/>
                </a:lnTo>
                <a:lnTo>
                  <a:pt x="158" y="4010"/>
                </a:lnTo>
                <a:lnTo>
                  <a:pt x="142" y="3996"/>
                </a:lnTo>
                <a:lnTo>
                  <a:pt x="126" y="3982"/>
                </a:lnTo>
                <a:lnTo>
                  <a:pt x="113" y="3967"/>
                </a:lnTo>
                <a:lnTo>
                  <a:pt x="99" y="3951"/>
                </a:lnTo>
                <a:lnTo>
                  <a:pt x="86" y="3935"/>
                </a:lnTo>
                <a:lnTo>
                  <a:pt x="74" y="3918"/>
                </a:lnTo>
                <a:lnTo>
                  <a:pt x="63" y="3901"/>
                </a:lnTo>
                <a:lnTo>
                  <a:pt x="53" y="3883"/>
                </a:lnTo>
                <a:lnTo>
                  <a:pt x="43" y="3863"/>
                </a:lnTo>
                <a:lnTo>
                  <a:pt x="34" y="3845"/>
                </a:lnTo>
                <a:lnTo>
                  <a:pt x="27" y="3825"/>
                </a:lnTo>
                <a:lnTo>
                  <a:pt x="19" y="3805"/>
                </a:lnTo>
                <a:lnTo>
                  <a:pt x="14" y="3784"/>
                </a:lnTo>
                <a:lnTo>
                  <a:pt x="9" y="3764"/>
                </a:lnTo>
                <a:lnTo>
                  <a:pt x="5" y="3742"/>
                </a:lnTo>
                <a:lnTo>
                  <a:pt x="2" y="3721"/>
                </a:lnTo>
                <a:lnTo>
                  <a:pt x="1" y="3699"/>
                </a:lnTo>
                <a:lnTo>
                  <a:pt x="0" y="3677"/>
                </a:lnTo>
                <a:lnTo>
                  <a:pt x="0" y="2902"/>
                </a:lnTo>
                <a:lnTo>
                  <a:pt x="1" y="2879"/>
                </a:lnTo>
                <a:lnTo>
                  <a:pt x="2" y="2858"/>
                </a:lnTo>
                <a:lnTo>
                  <a:pt x="5" y="2836"/>
                </a:lnTo>
                <a:lnTo>
                  <a:pt x="9" y="2815"/>
                </a:lnTo>
                <a:lnTo>
                  <a:pt x="14" y="2793"/>
                </a:lnTo>
                <a:lnTo>
                  <a:pt x="19" y="2773"/>
                </a:lnTo>
                <a:lnTo>
                  <a:pt x="27" y="2754"/>
                </a:lnTo>
                <a:lnTo>
                  <a:pt x="34" y="2733"/>
                </a:lnTo>
                <a:lnTo>
                  <a:pt x="43" y="2714"/>
                </a:lnTo>
                <a:lnTo>
                  <a:pt x="53" y="2696"/>
                </a:lnTo>
                <a:lnTo>
                  <a:pt x="63" y="2678"/>
                </a:lnTo>
                <a:lnTo>
                  <a:pt x="74" y="2661"/>
                </a:lnTo>
                <a:lnTo>
                  <a:pt x="86" y="2643"/>
                </a:lnTo>
                <a:lnTo>
                  <a:pt x="99" y="2627"/>
                </a:lnTo>
                <a:lnTo>
                  <a:pt x="113" y="2611"/>
                </a:lnTo>
                <a:lnTo>
                  <a:pt x="126" y="2596"/>
                </a:lnTo>
                <a:lnTo>
                  <a:pt x="142" y="2582"/>
                </a:lnTo>
                <a:lnTo>
                  <a:pt x="158" y="2568"/>
                </a:lnTo>
                <a:lnTo>
                  <a:pt x="174" y="2555"/>
                </a:lnTo>
                <a:lnTo>
                  <a:pt x="191" y="2544"/>
                </a:lnTo>
                <a:lnTo>
                  <a:pt x="209" y="2532"/>
                </a:lnTo>
                <a:lnTo>
                  <a:pt x="226" y="2521"/>
                </a:lnTo>
                <a:lnTo>
                  <a:pt x="245" y="2511"/>
                </a:lnTo>
                <a:lnTo>
                  <a:pt x="265" y="2503"/>
                </a:lnTo>
                <a:lnTo>
                  <a:pt x="284" y="2495"/>
                </a:lnTo>
                <a:lnTo>
                  <a:pt x="304" y="2489"/>
                </a:lnTo>
                <a:lnTo>
                  <a:pt x="325" y="2483"/>
                </a:lnTo>
                <a:lnTo>
                  <a:pt x="345" y="2478"/>
                </a:lnTo>
                <a:lnTo>
                  <a:pt x="367" y="2474"/>
                </a:lnTo>
                <a:lnTo>
                  <a:pt x="388" y="2472"/>
                </a:lnTo>
                <a:lnTo>
                  <a:pt x="411" y="2470"/>
                </a:lnTo>
                <a:lnTo>
                  <a:pt x="432" y="2469"/>
                </a:lnTo>
                <a:close/>
                <a:moveTo>
                  <a:pt x="441" y="2787"/>
                </a:moveTo>
                <a:lnTo>
                  <a:pt x="408" y="2624"/>
                </a:lnTo>
                <a:lnTo>
                  <a:pt x="382" y="2630"/>
                </a:lnTo>
                <a:lnTo>
                  <a:pt x="355" y="2638"/>
                </a:lnTo>
                <a:lnTo>
                  <a:pt x="328" y="2647"/>
                </a:lnTo>
                <a:lnTo>
                  <a:pt x="303" y="2658"/>
                </a:lnTo>
                <a:lnTo>
                  <a:pt x="278" y="2671"/>
                </a:lnTo>
                <a:lnTo>
                  <a:pt x="254" y="2685"/>
                </a:lnTo>
                <a:lnTo>
                  <a:pt x="232" y="2702"/>
                </a:lnTo>
                <a:lnTo>
                  <a:pt x="210" y="2721"/>
                </a:lnTo>
                <a:lnTo>
                  <a:pt x="193" y="2739"/>
                </a:lnTo>
                <a:lnTo>
                  <a:pt x="177" y="2758"/>
                </a:lnTo>
                <a:lnTo>
                  <a:pt x="162" y="2780"/>
                </a:lnTo>
                <a:lnTo>
                  <a:pt x="149" y="2802"/>
                </a:lnTo>
                <a:lnTo>
                  <a:pt x="138" y="2827"/>
                </a:lnTo>
                <a:lnTo>
                  <a:pt x="129" y="2852"/>
                </a:lnTo>
                <a:lnTo>
                  <a:pt x="121" y="2880"/>
                </a:lnTo>
                <a:lnTo>
                  <a:pt x="116" y="2910"/>
                </a:lnTo>
                <a:lnTo>
                  <a:pt x="115" y="2918"/>
                </a:lnTo>
                <a:lnTo>
                  <a:pt x="115" y="2921"/>
                </a:lnTo>
                <a:lnTo>
                  <a:pt x="115" y="3577"/>
                </a:lnTo>
                <a:lnTo>
                  <a:pt x="282" y="3577"/>
                </a:lnTo>
                <a:lnTo>
                  <a:pt x="282" y="2926"/>
                </a:lnTo>
                <a:lnTo>
                  <a:pt x="284" y="2912"/>
                </a:lnTo>
                <a:lnTo>
                  <a:pt x="287" y="2900"/>
                </a:lnTo>
                <a:lnTo>
                  <a:pt x="293" y="2888"/>
                </a:lnTo>
                <a:lnTo>
                  <a:pt x="297" y="2877"/>
                </a:lnTo>
                <a:lnTo>
                  <a:pt x="303" y="2867"/>
                </a:lnTo>
                <a:lnTo>
                  <a:pt x="310" y="2858"/>
                </a:lnTo>
                <a:lnTo>
                  <a:pt x="317" y="2849"/>
                </a:lnTo>
                <a:lnTo>
                  <a:pt x="325" y="2841"/>
                </a:lnTo>
                <a:lnTo>
                  <a:pt x="337" y="2831"/>
                </a:lnTo>
                <a:lnTo>
                  <a:pt x="349" y="2821"/>
                </a:lnTo>
                <a:lnTo>
                  <a:pt x="363" y="2814"/>
                </a:lnTo>
                <a:lnTo>
                  <a:pt x="377" y="2806"/>
                </a:lnTo>
                <a:lnTo>
                  <a:pt x="392" y="2800"/>
                </a:lnTo>
                <a:lnTo>
                  <a:pt x="408" y="2795"/>
                </a:lnTo>
                <a:lnTo>
                  <a:pt x="425" y="2790"/>
                </a:lnTo>
                <a:lnTo>
                  <a:pt x="441" y="27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29" name="图片 28" descr="logo西北大学黑色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5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5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5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2" grpId="0" animBg="1"/>
    </p:bldLst>
  </p:timing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PA" val="v3.0.0"/>
</p:tagLst>
</file>

<file path=ppt/tags/tag11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12.xml><?xml version="1.0" encoding="utf-8"?>
<p:tagLst xmlns:p="http://schemas.openxmlformats.org/presentationml/2006/main">
  <p:tag name="PA" val="v3.0.0"/>
</p:tagLst>
</file>

<file path=ppt/tags/tag13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14.xml><?xml version="1.0" encoding="utf-8"?>
<p:tagLst xmlns:p="http://schemas.openxmlformats.org/presentationml/2006/main">
  <p:tag name="PA" val="v3.0.0"/>
</p:tagLst>
</file>

<file path=ppt/tags/tag15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16.xml><?xml version="1.0" encoding="utf-8"?>
<p:tagLst xmlns:p="http://schemas.openxmlformats.org/presentationml/2006/main">
  <p:tag name="PA" val="v3.0.0"/>
</p:tagLst>
</file>

<file path=ppt/tags/tag17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18.xml><?xml version="1.0" encoding="utf-8"?>
<p:tagLst xmlns:p="http://schemas.openxmlformats.org/presentationml/2006/main">
  <p:tag name="PA" val="v3.0.0"/>
</p:tagLst>
</file>

<file path=ppt/tags/tag19.xml><?xml version="1.0" encoding="utf-8"?>
<p:tagLst xmlns:p="http://schemas.openxmlformats.org/presentationml/2006/main">
  <p:tag name="PA" val="v3.0.0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PA" val="v3.0.0"/>
</p:tagLst>
</file>

<file path=ppt/tags/tag21.xml><?xml version="1.0" encoding="utf-8"?>
<p:tagLst xmlns:p="http://schemas.openxmlformats.org/presentationml/2006/main">
  <p:tag name="PA" val="v3.0.0"/>
</p:tagLst>
</file>

<file path=ppt/tags/tag22.xml><?xml version="1.0" encoding="utf-8"?>
<p:tagLst xmlns:p="http://schemas.openxmlformats.org/presentationml/2006/main">
  <p:tag name="PA" val="v3.0.0"/>
</p:tagLst>
</file>

<file path=ppt/tags/tag23.xml><?xml version="1.0" encoding="utf-8"?>
<p:tagLst xmlns:p="http://schemas.openxmlformats.org/presentationml/2006/main">
  <p:tag name="PA" val="v3.0.0"/>
</p:tagLst>
</file>

<file path=ppt/tags/tag24.xml><?xml version="1.0" encoding="utf-8"?>
<p:tagLst xmlns:p="http://schemas.openxmlformats.org/presentationml/2006/main">
  <p:tag name="PA" val="v3.0.0"/>
</p:tagLst>
</file>

<file path=ppt/tags/tag25.xml><?xml version="1.0" encoding="utf-8"?>
<p:tagLst xmlns:p="http://schemas.openxmlformats.org/presentationml/2006/main">
  <p:tag name="PA" val="v3.0.0"/>
</p:tagLst>
</file>

<file path=ppt/tags/tag26.xml><?xml version="1.0" encoding="utf-8"?>
<p:tagLst xmlns:p="http://schemas.openxmlformats.org/presentationml/2006/main">
  <p:tag name="PA" val="v3.0.0"/>
</p:tagLst>
</file>

<file path=ppt/tags/tag27.xml><?xml version="1.0" encoding="utf-8"?>
<p:tagLst xmlns:p="http://schemas.openxmlformats.org/presentationml/2006/main">
  <p:tag name="PA" val="v3.0.0"/>
</p:tagLst>
</file>

<file path=ppt/tags/tag28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29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PA" val="v3.0.0"/>
</p:tagLst>
</file>

<file path=ppt/tags/tag30.xml><?xml version="1.0" encoding="utf-8"?>
<p:tagLst xmlns:p="http://schemas.openxmlformats.org/presentationml/2006/main">
  <p:tag name="PA" val="v3.0.0"/>
</p:tagLst>
</file>

<file path=ppt/tags/tag31.xml><?xml version="1.0" encoding="utf-8"?>
<p:tagLst xmlns:p="http://schemas.openxmlformats.org/presentationml/2006/main">
  <p:tag name="PA" val="v3.0.0"/>
</p:tagLst>
</file>

<file path=ppt/tags/tag32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33.xml><?xml version="1.0" encoding="utf-8"?>
<p:tagLst xmlns:p="http://schemas.openxmlformats.org/presentationml/2006/main">
  <p:tag name="PA" val="v3.0.0"/>
</p:tagLst>
</file>

<file path=ppt/tags/tag34.xml><?xml version="1.0" encoding="utf-8"?>
<p:tagLst xmlns:p="http://schemas.openxmlformats.org/presentationml/2006/main">
  <p:tag name="PA" val="v3.0.0"/>
</p:tagLst>
</file>

<file path=ppt/tags/tag35.xml><?xml version="1.0" encoding="utf-8"?>
<p:tagLst xmlns:p="http://schemas.openxmlformats.org/presentationml/2006/main">
  <p:tag name="PA" val="v3.0.0"/>
</p:tagLst>
</file>

<file path=ppt/tags/tag36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37.xml><?xml version="1.0" encoding="utf-8"?>
<p:tagLst xmlns:p="http://schemas.openxmlformats.org/presentationml/2006/main">
  <p:tag name="PA" val="v3.0.0"/>
</p:tagLst>
</file>

<file path=ppt/tags/tag38.xml><?xml version="1.0" encoding="utf-8"?>
<p:tagLst xmlns:p="http://schemas.openxmlformats.org/presentationml/2006/main">
  <p:tag name="PA" val="v3.0.0"/>
</p:tagLst>
</file>

<file path=ppt/tags/tag39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ags/tag40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41.xml><?xml version="1.0" encoding="utf-8"?>
<p:tagLst xmlns:p="http://schemas.openxmlformats.org/presentationml/2006/main">
  <p:tag name="PA" val="v3.0.0"/>
</p:tagLst>
</file>

<file path=ppt/tags/tag42.xml><?xml version="1.0" encoding="utf-8"?>
<p:tagLst xmlns:p="http://schemas.openxmlformats.org/presentationml/2006/main">
  <p:tag name="PA" val="v3.0.0"/>
</p:tagLst>
</file>

<file path=ppt/tags/tag43.xml><?xml version="1.0" encoding="utf-8"?>
<p:tagLst xmlns:p="http://schemas.openxmlformats.org/presentationml/2006/main">
  <p:tag name="PA" val="v3.0.0"/>
</p:tagLst>
</file>

<file path=ppt/tags/tag44.xml><?xml version="1.0" encoding="utf-8"?>
<p:tagLst xmlns:p="http://schemas.openxmlformats.org/presentationml/2006/main">
  <p:tag name="PA" val="v3.0.0"/>
</p:tagLst>
</file>

<file path=ppt/tags/tag45.xml><?xml version="1.0" encoding="utf-8"?>
<p:tagLst xmlns:p="http://schemas.openxmlformats.org/presentationml/2006/main">
  <p:tag name="PA" val="v3.0.0"/>
</p:tagLst>
</file>

<file path=ppt/tags/tag46.xml><?xml version="1.0" encoding="utf-8"?>
<p:tagLst xmlns:p="http://schemas.openxmlformats.org/presentationml/2006/main">
  <p:tag name="PA" val="v3.0.0"/>
</p:tagLst>
</file>

<file path=ppt/tags/tag47.xml><?xml version="1.0" encoding="utf-8"?>
<p:tagLst xmlns:p="http://schemas.openxmlformats.org/presentationml/2006/main">
  <p:tag name="PA" val="v3.0.0"/>
</p:tagLst>
</file>

<file path=ppt/tags/tag48.xml><?xml version="1.0" encoding="utf-8"?>
<p:tagLst xmlns:p="http://schemas.openxmlformats.org/presentationml/2006/main">
  <p:tag name="PA" val="v3.0.0"/>
</p:tagLst>
</file>

<file path=ppt/tags/tag49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50.xml><?xml version="1.0" encoding="utf-8"?>
<p:tagLst xmlns:p="http://schemas.openxmlformats.org/presentationml/2006/main">
  <p:tag name="PA" val="v3.0.0"/>
</p:tagLst>
</file>

<file path=ppt/tags/tag51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52.xml><?xml version="1.0" encoding="utf-8"?>
<p:tagLst xmlns:p="http://schemas.openxmlformats.org/presentationml/2006/main">
  <p:tag name="PA" val="v3.0.0"/>
</p:tagLst>
</file>

<file path=ppt/tags/tag53.xml><?xml version="1.0" encoding="utf-8"?>
<p:tagLst xmlns:p="http://schemas.openxmlformats.org/presentationml/2006/main">
  <p:tag name="PA" val="v3.0.0"/>
</p:tagLst>
</file>

<file path=ppt/tags/tag54.xml><?xml version="1.0" encoding="utf-8"?>
<p:tagLst xmlns:p="http://schemas.openxmlformats.org/presentationml/2006/main">
  <p:tag name="PA" val="v3.0.0"/>
</p:tagLst>
</file>

<file path=ppt/tags/tag55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56.xml><?xml version="1.0" encoding="utf-8"?>
<p:tagLst xmlns:p="http://schemas.openxmlformats.org/presentationml/2006/main">
  <p:tag name="PA" val="v3.0.0"/>
</p:tagLst>
</file>

<file path=ppt/tags/tag57.xml><?xml version="1.0" encoding="utf-8"?>
<p:tagLst xmlns:p="http://schemas.openxmlformats.org/presentationml/2006/main">
  <p:tag name="PA" val="v3.0.0"/>
</p:tagLst>
</file>

<file path=ppt/tags/tag58.xml><?xml version="1.0" encoding="utf-8"?>
<p:tagLst xmlns:p="http://schemas.openxmlformats.org/presentationml/2006/main">
  <p:tag name="PA" val="v3.0.0"/>
</p:tagLst>
</file>

<file path=ppt/tags/tag59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6.xml><?xml version="1.0" encoding="utf-8"?>
<p:tagLst xmlns:p="http://schemas.openxmlformats.org/presentationml/2006/main">
  <p:tag name="PA" val="v3.0.0"/>
</p:tagLst>
</file>

<file path=ppt/tags/tag60.xml><?xml version="1.0" encoding="utf-8"?>
<p:tagLst xmlns:p="http://schemas.openxmlformats.org/presentationml/2006/main">
  <p:tag name="PA" val="v3.0.0"/>
</p:tagLst>
</file>

<file path=ppt/tags/tag61.xml><?xml version="1.0" encoding="utf-8"?>
<p:tagLst xmlns:p="http://schemas.openxmlformats.org/presentationml/2006/main">
  <p:tag name="PA" val="v3.0.0"/>
</p:tagLst>
</file>

<file path=ppt/tags/tag62.xml><?xml version="1.0" encoding="utf-8"?>
<p:tagLst xmlns:p="http://schemas.openxmlformats.org/presentationml/2006/main">
  <p:tag name="PA" val="v3.0.0"/>
</p:tagLst>
</file>

<file path=ppt/tags/tag63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64.xml><?xml version="1.0" encoding="utf-8"?>
<p:tagLst xmlns:p="http://schemas.openxmlformats.org/presentationml/2006/main">
  <p:tag name="PA" val="v3.0.0"/>
</p:tagLst>
</file>

<file path=ppt/tags/tag65.xml><?xml version="1.0" encoding="utf-8"?>
<p:tagLst xmlns:p="http://schemas.openxmlformats.org/presentationml/2006/main">
  <p:tag name="PA" val="v3.0.0"/>
</p:tagLst>
</file>

<file path=ppt/tags/tag66.xml><?xml version="1.0" encoding="utf-8"?>
<p:tagLst xmlns:p="http://schemas.openxmlformats.org/presentationml/2006/main">
  <p:tag name="PA" val="v3.0.0"/>
</p:tagLst>
</file>

<file path=ppt/tags/tag67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68.xml><?xml version="1.0" encoding="utf-8"?>
<p:tagLst xmlns:p="http://schemas.openxmlformats.org/presentationml/2006/main">
  <p:tag name="PA" val="v3.0.0"/>
</p:tagLst>
</file>

<file path=ppt/tags/tag69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70.xml><?xml version="1.0" encoding="utf-8"?>
<p:tagLst xmlns:p="http://schemas.openxmlformats.org/presentationml/2006/main">
  <p:tag name="PA" val="v3.0.0"/>
</p:tagLst>
</file>

<file path=ppt/tags/tag71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72.xml><?xml version="1.0" encoding="utf-8"?>
<p:tagLst xmlns:p="http://schemas.openxmlformats.org/presentationml/2006/main">
  <p:tag name="PA" val="v3.0.0"/>
</p:tagLst>
</file>

<file path=ppt/tags/tag73.xml><?xml version="1.0" encoding="utf-8"?>
<p:tagLst xmlns:p="http://schemas.openxmlformats.org/presentationml/2006/main">
  <p:tag name="PA" val="v3.0.0"/>
</p:tagLst>
</file>

<file path=ppt/tags/tag74.xml><?xml version="1.0" encoding="utf-8"?>
<p:tagLst xmlns:p="http://schemas.openxmlformats.org/presentationml/2006/main">
  <p:tag name="PA" val="v3.0.0"/>
</p:tagLst>
</file>

<file path=ppt/tags/tag75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76.xml><?xml version="1.0" encoding="utf-8"?>
<p:tagLst xmlns:p="http://schemas.openxmlformats.org/presentationml/2006/main">
  <p:tag name="KSO_WPP_MARK_KEY" val="d63009d6-9d45-40aa-b16b-2d0829d2f3fb"/>
  <p:tag name="COMMONDATA" val="eyJjb3VudCI6MiwiaGRpZCI6ImFmNTJkZTZlZjA5YWI1ZGUzNGQ0MGZhMmM2MWExYzQ2IiwidXNlckNvdW50IjoyfQ=="/>
</p:tagLst>
</file>

<file path=ppt/tags/tag8.xml><?xml version="1.0" encoding="utf-8"?>
<p:tagLst xmlns:p="http://schemas.openxmlformats.org/presentationml/2006/main">
  <p:tag name="PA" val="v3.0.0"/>
</p:tagLst>
</file>

<file path=ppt/tags/tag9.xml><?xml version="1.0" encoding="utf-8"?>
<p:tagLst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izles0y">
      <a:majorFont>
        <a:latin typeface="Century Gothic"/>
        <a:ea typeface="思源黑体 CN Bold"/>
        <a:cs typeface=""/>
      </a:majorFont>
      <a:minorFont>
        <a:latin typeface="Century Gothic"/>
        <a:ea typeface="思源黑体 CN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</Words>
  <Application>WPS 演示</Application>
  <PresentationFormat>宽屏</PresentationFormat>
  <Paragraphs>99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Century Gothic</vt:lpstr>
      <vt:lpstr>思源黑体 CN Bold</vt:lpstr>
      <vt:lpstr>黑体</vt:lpstr>
      <vt:lpstr>Calibri</vt:lpstr>
      <vt:lpstr>微软雅黑</vt:lpstr>
      <vt:lpstr>等线 Light</vt:lpstr>
      <vt:lpstr>等线</vt:lpstr>
      <vt:lpstr>Arial Unicode MS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Original Dream</cp:lastModifiedBy>
  <cp:revision>9</cp:revision>
  <dcterms:created xsi:type="dcterms:W3CDTF">2020-03-21T07:08:00Z</dcterms:created>
  <dcterms:modified xsi:type="dcterms:W3CDTF">2022-12-14T17:41:04Z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KSOTemplateUUID">
    <vt:lpwstr>v1.0_mb_wSgCtZK7/CxzS0duKsqzMQ==</vt:lpwstr>
  </property>
  <property fmtid="{D5CDD505-2E9C-101B-9397-08002B2CF9AE}" pid="4" name="ICV">
    <vt:lpwstr>FF232A18387B482D83FDE9DC86C85D2A</vt:lpwstr>
  </property>
</Properties>
</file>