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2" r:id="rId6"/>
    <p:sldId id="276" r:id="rId7"/>
    <p:sldId id="277" r:id="rId8"/>
    <p:sldId id="278" r:id="rId9"/>
    <p:sldId id="281" r:id="rId10"/>
    <p:sldId id="303" r:id="rId11"/>
    <p:sldId id="26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0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.png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2.png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9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01227" y="1201785"/>
            <a:ext cx="4448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宠物行业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PPT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990337" y="2313388"/>
            <a:ext cx="6061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/>
          <p:nvPr/>
        </p:nvSpPr>
        <p:spPr>
          <a:xfrm>
            <a:off x="4990337" y="2431773"/>
            <a:ext cx="6649421" cy="43472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适用于宠物医院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工作汇报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宠物店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保护动物等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" name="图片 1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300941" y="3650761"/>
            <a:ext cx="2939969" cy="3207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41856" r="53207" b="38059"/>
          <a:stretch>
            <a:fillRect/>
          </a:stretch>
        </p:blipFill>
        <p:spPr>
          <a:xfrm rot="19862965">
            <a:off x="3465072" y="5138108"/>
            <a:ext cx="1747777" cy="13773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5" t="39156" b="38059"/>
          <a:stretch>
            <a:fillRect/>
          </a:stretch>
        </p:blipFill>
        <p:spPr>
          <a:xfrm rot="1671966">
            <a:off x="10359460" y="5140015"/>
            <a:ext cx="1877134" cy="1562583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233339" y="710959"/>
            <a:ext cx="2542684" cy="1898304"/>
            <a:chOff x="1239441" y="2202924"/>
            <a:chExt cx="2542684" cy="1898304"/>
          </a:xfrm>
        </p:grpSpPr>
        <p:sp>
          <p:nvSpPr>
            <p:cNvPr id="18" name="文本框 17"/>
            <p:cNvSpPr txBox="1"/>
            <p:nvPr/>
          </p:nvSpPr>
          <p:spPr>
            <a:xfrm>
              <a:off x="1239441" y="2202924"/>
              <a:ext cx="25426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3A4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目 录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68294" y="3454897"/>
              <a:ext cx="2484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A3A4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CONTENTS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38" name="Freeform 10"/>
          <p:cNvSpPr/>
          <p:nvPr/>
        </p:nvSpPr>
        <p:spPr bwMode="auto">
          <a:xfrm>
            <a:off x="5152331" y="1233236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44546A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39" name="组合 58"/>
          <p:cNvGrpSpPr/>
          <p:nvPr/>
        </p:nvGrpSpPr>
        <p:grpSpPr bwMode="auto">
          <a:xfrm>
            <a:off x="5255514" y="1288777"/>
            <a:ext cx="503214" cy="528421"/>
            <a:chOff x="0" y="0"/>
            <a:chExt cx="588963" cy="618440"/>
          </a:xfrm>
        </p:grpSpPr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1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42" name="Freeform 10_8"/>
          <p:cNvSpPr/>
          <p:nvPr/>
        </p:nvSpPr>
        <p:spPr bwMode="auto">
          <a:xfrm>
            <a:off x="5152331" y="2199629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00A3A4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3" name="组合 62"/>
          <p:cNvGrpSpPr/>
          <p:nvPr/>
        </p:nvGrpSpPr>
        <p:grpSpPr bwMode="auto">
          <a:xfrm>
            <a:off x="5255514" y="2255166"/>
            <a:ext cx="503214" cy="528421"/>
            <a:chOff x="0" y="0"/>
            <a:chExt cx="588963" cy="618440"/>
          </a:xfrm>
        </p:grpSpPr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5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2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46" name="Freeform 10_10"/>
          <p:cNvSpPr/>
          <p:nvPr/>
        </p:nvSpPr>
        <p:spPr bwMode="auto">
          <a:xfrm>
            <a:off x="5152331" y="3142216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44546A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7" name="组合 71"/>
          <p:cNvGrpSpPr/>
          <p:nvPr/>
        </p:nvGrpSpPr>
        <p:grpSpPr bwMode="auto">
          <a:xfrm>
            <a:off x="5255514" y="3197756"/>
            <a:ext cx="503214" cy="526834"/>
            <a:chOff x="0" y="0"/>
            <a:chExt cx="588963" cy="618440"/>
          </a:xfrm>
        </p:grpSpPr>
        <p:sp>
          <p:nvSpPr>
            <p:cNvPr id="48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9" name="TextBox 78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2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3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50" name="Freeform 10_12"/>
          <p:cNvSpPr/>
          <p:nvPr/>
        </p:nvSpPr>
        <p:spPr bwMode="auto">
          <a:xfrm>
            <a:off x="5152331" y="4070522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00A3A4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51" name="组合 80"/>
          <p:cNvGrpSpPr/>
          <p:nvPr/>
        </p:nvGrpSpPr>
        <p:grpSpPr bwMode="auto">
          <a:xfrm>
            <a:off x="5255514" y="4126065"/>
            <a:ext cx="503214" cy="528421"/>
            <a:chOff x="0" y="0"/>
            <a:chExt cx="588963" cy="618440"/>
          </a:xfrm>
        </p:grpSpPr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3" name="TextBox 82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4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54" name="TextBox 91"/>
          <p:cNvSpPr txBox="1">
            <a:spLocks noChangeArrowheads="1"/>
          </p:cNvSpPr>
          <p:nvPr/>
        </p:nvSpPr>
        <p:spPr bwMode="auto">
          <a:xfrm>
            <a:off x="5928047" y="1309404"/>
            <a:ext cx="3645631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项目简介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5" name="TextBox 92"/>
          <p:cNvSpPr txBox="1">
            <a:spLocks noChangeArrowheads="1"/>
          </p:cNvSpPr>
          <p:nvPr/>
        </p:nvSpPr>
        <p:spPr bwMode="auto">
          <a:xfrm>
            <a:off x="5928047" y="2272623"/>
            <a:ext cx="346375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项目启动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6" name="TextBox 93"/>
          <p:cNvSpPr txBox="1">
            <a:spLocks noChangeArrowheads="1"/>
          </p:cNvSpPr>
          <p:nvPr/>
        </p:nvSpPr>
        <p:spPr bwMode="auto">
          <a:xfrm>
            <a:off x="5928047" y="3183474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项目计划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7" name="TextBox 94"/>
          <p:cNvSpPr txBox="1">
            <a:spLocks noChangeArrowheads="1"/>
          </p:cNvSpPr>
          <p:nvPr/>
        </p:nvSpPr>
        <p:spPr bwMode="auto">
          <a:xfrm>
            <a:off x="5928047" y="4127649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项目执行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Freeform 10_10"/>
          <p:cNvSpPr/>
          <p:nvPr/>
        </p:nvSpPr>
        <p:spPr bwMode="auto">
          <a:xfrm>
            <a:off x="5152331" y="4981176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44546A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9" name="Freeform 10_12"/>
          <p:cNvSpPr/>
          <p:nvPr/>
        </p:nvSpPr>
        <p:spPr bwMode="auto">
          <a:xfrm>
            <a:off x="5152331" y="5923452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00A3A4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1" name="组合 80"/>
          <p:cNvGrpSpPr/>
          <p:nvPr/>
        </p:nvGrpSpPr>
        <p:grpSpPr bwMode="auto">
          <a:xfrm>
            <a:off x="5256149" y="5027132"/>
            <a:ext cx="503214" cy="551279"/>
            <a:chOff x="0" y="-26752"/>
            <a:chExt cx="588963" cy="645192"/>
          </a:xfrm>
        </p:grpSpPr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3" name="TextBox 82"/>
            <p:cNvSpPr txBox="1">
              <a:spLocks noChangeArrowheads="1"/>
            </p:cNvSpPr>
            <p:nvPr/>
          </p:nvSpPr>
          <p:spPr bwMode="auto">
            <a:xfrm>
              <a:off x="59482" y="-26752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5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4" name="组合 80"/>
          <p:cNvGrpSpPr/>
          <p:nvPr/>
        </p:nvGrpSpPr>
        <p:grpSpPr bwMode="auto">
          <a:xfrm>
            <a:off x="5256784" y="5989154"/>
            <a:ext cx="503214" cy="547472"/>
            <a:chOff x="0" y="-22296"/>
            <a:chExt cx="588963" cy="640736"/>
          </a:xfrm>
        </p:grpSpPr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0" name="TextBox 82"/>
            <p:cNvSpPr txBox="1">
              <a:spLocks noChangeArrowheads="1"/>
            </p:cNvSpPr>
            <p:nvPr/>
          </p:nvSpPr>
          <p:spPr bwMode="auto">
            <a:xfrm>
              <a:off x="59482" y="-22296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6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5946462" y="5071894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项目控制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2" name="TextBox 94"/>
          <p:cNvSpPr txBox="1">
            <a:spLocks noChangeArrowheads="1"/>
          </p:cNvSpPr>
          <p:nvPr/>
        </p:nvSpPr>
        <p:spPr bwMode="auto">
          <a:xfrm>
            <a:off x="6025837" y="6016139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项目收尾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2" grpId="0" bldLvl="0" animBg="1"/>
      <p:bldP spid="46" grpId="0" bldLvl="0" animBg="1"/>
      <p:bldP spid="50" grpId="0" bldLvl="0" animBg="1"/>
      <p:bldP spid="54" grpId="0" autoUpdateAnimBg="0"/>
      <p:bldP spid="55" grpId="0" autoUpdateAnimBg="0"/>
      <p:bldP spid="56" grpId="0" autoUpdateAnimBg="0"/>
      <p:bldP spid="57" grpId="0" autoUpdateAnimBg="0"/>
      <p:bldP spid="5" grpId="0" bldLvl="0" animBg="1"/>
      <p:bldP spid="9" grpId="0" bldLvl="0" animBg="1"/>
      <p:bldP spid="21" grpId="0" autoUpdateAnimBg="0"/>
      <p:bldP spid="2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300941" y="3650761"/>
            <a:ext cx="2939969" cy="3207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41856" r="53207" b="38059"/>
          <a:stretch>
            <a:fillRect/>
          </a:stretch>
        </p:blipFill>
        <p:spPr>
          <a:xfrm rot="19862965">
            <a:off x="3465072" y="5138108"/>
            <a:ext cx="1747777" cy="13773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5" t="39156" b="38059"/>
          <a:stretch>
            <a:fillRect/>
          </a:stretch>
        </p:blipFill>
        <p:spPr>
          <a:xfrm rot="1671966">
            <a:off x="10359460" y="5140015"/>
            <a:ext cx="1877134" cy="156258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6" t="8270" r="4854" b="72068"/>
          <a:stretch>
            <a:fillRect/>
          </a:stretch>
        </p:blipFill>
        <p:spPr>
          <a:xfrm rot="1039134">
            <a:off x="9998597" y="491371"/>
            <a:ext cx="1655180" cy="13484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0" r="55738" b="68270"/>
          <a:stretch>
            <a:fillRect/>
          </a:stretch>
        </p:blipFill>
        <p:spPr>
          <a:xfrm rot="20592323">
            <a:off x="1027883" y="533634"/>
            <a:ext cx="2023749" cy="16088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06042" y="3572166"/>
            <a:ext cx="439613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项目执行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72207" y="1646596"/>
            <a:ext cx="246380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04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867049" y="335627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4.3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项目工序调整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60" name="图片 59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76" y="1583702"/>
            <a:ext cx="4922652" cy="2766882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98862"/>
            <a:ext cx="5217673" cy="2851722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5429839" y="2780907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=》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480009" y="5089632"/>
            <a:ext cx="87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通过调整工期直接缩短工期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4.3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项目工序调整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8" name="图片 27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94" y="1486664"/>
            <a:ext cx="5029949" cy="314652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834" y="1486664"/>
            <a:ext cx="5457837" cy="307449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704787" y="2839246"/>
            <a:ext cx="52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=》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394408" y="5109328"/>
            <a:ext cx="706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有前置任务，通过更改延搁时间缩短工期，调整工序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4.3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项目工序调整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74713" y="4954739"/>
            <a:ext cx="104425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" name="文本框 76"/>
          <p:cNvSpPr txBox="1"/>
          <p:nvPr/>
        </p:nvSpPr>
        <p:spPr>
          <a:xfrm>
            <a:off x="2733773" y="5316718"/>
            <a:ext cx="629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可以通过增加资源，缩短工期但保持工时量不变，既缩短工期又缩短工资</a:t>
            </a:r>
            <a:endParaRPr lang="zh-CN" altLang="en-US" dirty="0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762" y="2384435"/>
            <a:ext cx="4288353" cy="813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867049" y="335627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4.4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时间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调整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60" name="图片 59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31" y="1209820"/>
            <a:ext cx="11146108" cy="38564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2557" y="5448693"/>
            <a:ext cx="795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程序员小张请假一周，需求分析推迟一周进行，造成工期差异。后续建模设计由串行改为并行，不再次延误工期。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感想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967236" y="5572007"/>
            <a:ext cx="723497" cy="418867"/>
            <a:chOff x="5238881" y="5604205"/>
            <a:chExt cx="763063" cy="441774"/>
          </a:xfrm>
        </p:grpSpPr>
        <p:sp>
          <p:nvSpPr>
            <p:cNvPr id="14" name="Freeform 79"/>
            <p:cNvSpPr/>
            <p:nvPr/>
          </p:nvSpPr>
          <p:spPr bwMode="auto">
            <a:xfrm>
              <a:off x="5238881" y="5652973"/>
              <a:ext cx="203676" cy="344239"/>
            </a:xfrm>
            <a:custGeom>
              <a:avLst/>
              <a:gdLst>
                <a:gd name="T0" fmla="*/ 61 w 71"/>
                <a:gd name="T1" fmla="*/ 0 h 120"/>
                <a:gd name="T2" fmla="*/ 65 w 71"/>
                <a:gd name="T3" fmla="*/ 0 h 120"/>
                <a:gd name="T4" fmla="*/ 67 w 71"/>
                <a:gd name="T5" fmla="*/ 2 h 120"/>
                <a:gd name="T6" fmla="*/ 71 w 71"/>
                <a:gd name="T7" fmla="*/ 6 h 120"/>
                <a:gd name="T8" fmla="*/ 71 w 71"/>
                <a:gd name="T9" fmla="*/ 10 h 120"/>
                <a:gd name="T10" fmla="*/ 71 w 71"/>
                <a:gd name="T11" fmla="*/ 14 h 120"/>
                <a:gd name="T12" fmla="*/ 67 w 71"/>
                <a:gd name="T13" fmla="*/ 18 h 120"/>
                <a:gd name="T14" fmla="*/ 26 w 71"/>
                <a:gd name="T15" fmla="*/ 61 h 120"/>
                <a:gd name="T16" fmla="*/ 67 w 71"/>
                <a:gd name="T17" fmla="*/ 102 h 120"/>
                <a:gd name="T18" fmla="*/ 71 w 71"/>
                <a:gd name="T19" fmla="*/ 106 h 120"/>
                <a:gd name="T20" fmla="*/ 71 w 71"/>
                <a:gd name="T21" fmla="*/ 110 h 120"/>
                <a:gd name="T22" fmla="*/ 71 w 71"/>
                <a:gd name="T23" fmla="*/ 114 h 120"/>
                <a:gd name="T24" fmla="*/ 67 w 71"/>
                <a:gd name="T25" fmla="*/ 118 h 120"/>
                <a:gd name="T26" fmla="*/ 61 w 71"/>
                <a:gd name="T27" fmla="*/ 120 h 120"/>
                <a:gd name="T28" fmla="*/ 53 w 71"/>
                <a:gd name="T29" fmla="*/ 118 h 120"/>
                <a:gd name="T30" fmla="*/ 4 w 71"/>
                <a:gd name="T31" fmla="*/ 67 h 120"/>
                <a:gd name="T32" fmla="*/ 0 w 71"/>
                <a:gd name="T33" fmla="*/ 61 h 120"/>
                <a:gd name="T34" fmla="*/ 4 w 71"/>
                <a:gd name="T35" fmla="*/ 53 h 120"/>
                <a:gd name="T36" fmla="*/ 53 w 71"/>
                <a:gd name="T37" fmla="*/ 2 h 120"/>
                <a:gd name="T38" fmla="*/ 57 w 71"/>
                <a:gd name="T39" fmla="*/ 0 h 120"/>
                <a:gd name="T40" fmla="*/ 61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6"/>
                  </a:lnTo>
                  <a:lnTo>
                    <a:pt x="71" y="10"/>
                  </a:lnTo>
                  <a:lnTo>
                    <a:pt x="71" y="14"/>
                  </a:lnTo>
                  <a:lnTo>
                    <a:pt x="67" y="18"/>
                  </a:lnTo>
                  <a:lnTo>
                    <a:pt x="26" y="61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0"/>
                  </a:lnTo>
                  <a:lnTo>
                    <a:pt x="71" y="114"/>
                  </a:lnTo>
                  <a:lnTo>
                    <a:pt x="67" y="118"/>
                  </a:lnTo>
                  <a:lnTo>
                    <a:pt x="61" y="120"/>
                  </a:lnTo>
                  <a:lnTo>
                    <a:pt x="53" y="118"/>
                  </a:lnTo>
                  <a:lnTo>
                    <a:pt x="4" y="67"/>
                  </a:lnTo>
                  <a:lnTo>
                    <a:pt x="0" y="61"/>
                  </a:lnTo>
                  <a:lnTo>
                    <a:pt x="4" y="53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557301" y="5604205"/>
              <a:ext cx="444643" cy="441774"/>
              <a:chOff x="5557301" y="5584126"/>
              <a:chExt cx="444643" cy="441774"/>
            </a:xfrm>
          </p:grpSpPr>
          <p:sp>
            <p:nvSpPr>
              <p:cNvPr id="16" name="Freeform 192"/>
              <p:cNvSpPr>
                <a:spLocks noEditPoints="1"/>
              </p:cNvSpPr>
              <p:nvPr/>
            </p:nvSpPr>
            <p:spPr bwMode="auto">
              <a:xfrm>
                <a:off x="5557301" y="5584126"/>
                <a:ext cx="444643" cy="441774"/>
              </a:xfrm>
              <a:custGeom>
                <a:avLst/>
                <a:gdLst>
                  <a:gd name="T0" fmla="*/ 78 w 155"/>
                  <a:gd name="T1" fmla="*/ 10 h 154"/>
                  <a:gd name="T2" fmla="*/ 61 w 155"/>
                  <a:gd name="T3" fmla="*/ 12 h 154"/>
                  <a:gd name="T4" fmla="*/ 43 w 155"/>
                  <a:gd name="T5" fmla="*/ 18 h 154"/>
                  <a:gd name="T6" fmla="*/ 25 w 155"/>
                  <a:gd name="T7" fmla="*/ 34 h 154"/>
                  <a:gd name="T8" fmla="*/ 13 w 155"/>
                  <a:gd name="T9" fmla="*/ 55 h 154"/>
                  <a:gd name="T10" fmla="*/ 9 w 155"/>
                  <a:gd name="T11" fmla="*/ 77 h 154"/>
                  <a:gd name="T12" fmla="*/ 11 w 155"/>
                  <a:gd name="T13" fmla="*/ 95 h 154"/>
                  <a:gd name="T14" fmla="*/ 19 w 155"/>
                  <a:gd name="T15" fmla="*/ 112 h 154"/>
                  <a:gd name="T16" fmla="*/ 33 w 155"/>
                  <a:gd name="T17" fmla="*/ 130 h 154"/>
                  <a:gd name="T18" fmla="*/ 55 w 155"/>
                  <a:gd name="T19" fmla="*/ 142 h 154"/>
                  <a:gd name="T20" fmla="*/ 78 w 155"/>
                  <a:gd name="T21" fmla="*/ 146 h 154"/>
                  <a:gd name="T22" fmla="*/ 94 w 155"/>
                  <a:gd name="T23" fmla="*/ 144 h 154"/>
                  <a:gd name="T24" fmla="*/ 112 w 155"/>
                  <a:gd name="T25" fmla="*/ 138 h 154"/>
                  <a:gd name="T26" fmla="*/ 130 w 155"/>
                  <a:gd name="T27" fmla="*/ 122 h 154"/>
                  <a:gd name="T28" fmla="*/ 143 w 155"/>
                  <a:gd name="T29" fmla="*/ 101 h 154"/>
                  <a:gd name="T30" fmla="*/ 147 w 155"/>
                  <a:gd name="T31" fmla="*/ 77 h 154"/>
                  <a:gd name="T32" fmla="*/ 145 w 155"/>
                  <a:gd name="T33" fmla="*/ 61 h 154"/>
                  <a:gd name="T34" fmla="*/ 136 w 155"/>
                  <a:gd name="T35" fmla="*/ 44 h 154"/>
                  <a:gd name="T36" fmla="*/ 122 w 155"/>
                  <a:gd name="T37" fmla="*/ 24 h 154"/>
                  <a:gd name="T38" fmla="*/ 100 w 155"/>
                  <a:gd name="T39" fmla="*/ 14 h 154"/>
                  <a:gd name="T40" fmla="*/ 78 w 155"/>
                  <a:gd name="T41" fmla="*/ 10 h 154"/>
                  <a:gd name="T42" fmla="*/ 78 w 155"/>
                  <a:gd name="T43" fmla="*/ 0 h 154"/>
                  <a:gd name="T44" fmla="*/ 104 w 155"/>
                  <a:gd name="T45" fmla="*/ 6 h 154"/>
                  <a:gd name="T46" fmla="*/ 126 w 155"/>
                  <a:gd name="T47" fmla="*/ 18 h 154"/>
                  <a:gd name="T48" fmla="*/ 145 w 155"/>
                  <a:gd name="T49" fmla="*/ 40 h 154"/>
                  <a:gd name="T50" fmla="*/ 153 w 155"/>
                  <a:gd name="T51" fmla="*/ 59 h 154"/>
                  <a:gd name="T52" fmla="*/ 155 w 155"/>
                  <a:gd name="T53" fmla="*/ 77 h 154"/>
                  <a:gd name="T54" fmla="*/ 151 w 155"/>
                  <a:gd name="T55" fmla="*/ 103 h 154"/>
                  <a:gd name="T56" fmla="*/ 136 w 155"/>
                  <a:gd name="T57" fmla="*/ 128 h 154"/>
                  <a:gd name="T58" fmla="*/ 116 w 155"/>
                  <a:gd name="T59" fmla="*/ 144 h 154"/>
                  <a:gd name="T60" fmla="*/ 96 w 155"/>
                  <a:gd name="T61" fmla="*/ 152 h 154"/>
                  <a:gd name="T62" fmla="*/ 78 w 155"/>
                  <a:gd name="T63" fmla="*/ 154 h 154"/>
                  <a:gd name="T64" fmla="*/ 51 w 155"/>
                  <a:gd name="T65" fmla="*/ 150 h 154"/>
                  <a:gd name="T66" fmla="*/ 29 w 155"/>
                  <a:gd name="T67" fmla="*/ 136 h 154"/>
                  <a:gd name="T68" fmla="*/ 11 w 155"/>
                  <a:gd name="T69" fmla="*/ 116 h 154"/>
                  <a:gd name="T70" fmla="*/ 3 w 155"/>
                  <a:gd name="T71" fmla="*/ 97 h 154"/>
                  <a:gd name="T72" fmla="*/ 0 w 155"/>
                  <a:gd name="T73" fmla="*/ 77 h 154"/>
                  <a:gd name="T74" fmla="*/ 5 w 155"/>
                  <a:gd name="T75" fmla="*/ 50 h 154"/>
                  <a:gd name="T76" fmla="*/ 19 w 155"/>
                  <a:gd name="T77" fmla="*/ 28 h 154"/>
                  <a:gd name="T78" fmla="*/ 39 w 155"/>
                  <a:gd name="T79" fmla="*/ 10 h 154"/>
                  <a:gd name="T80" fmla="*/ 59 w 155"/>
                  <a:gd name="T81" fmla="*/ 4 h 154"/>
                  <a:gd name="T82" fmla="*/ 78 w 155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4">
                    <a:moveTo>
                      <a:pt x="78" y="10"/>
                    </a:moveTo>
                    <a:lnTo>
                      <a:pt x="61" y="12"/>
                    </a:lnTo>
                    <a:lnTo>
                      <a:pt x="43" y="18"/>
                    </a:lnTo>
                    <a:lnTo>
                      <a:pt x="25" y="34"/>
                    </a:lnTo>
                    <a:lnTo>
                      <a:pt x="13" y="55"/>
                    </a:lnTo>
                    <a:lnTo>
                      <a:pt x="9" y="77"/>
                    </a:lnTo>
                    <a:lnTo>
                      <a:pt x="11" y="95"/>
                    </a:lnTo>
                    <a:lnTo>
                      <a:pt x="19" y="112"/>
                    </a:lnTo>
                    <a:lnTo>
                      <a:pt x="33" y="130"/>
                    </a:lnTo>
                    <a:lnTo>
                      <a:pt x="55" y="142"/>
                    </a:lnTo>
                    <a:lnTo>
                      <a:pt x="78" y="146"/>
                    </a:lnTo>
                    <a:lnTo>
                      <a:pt x="94" y="144"/>
                    </a:lnTo>
                    <a:lnTo>
                      <a:pt x="112" y="138"/>
                    </a:lnTo>
                    <a:lnTo>
                      <a:pt x="130" y="122"/>
                    </a:lnTo>
                    <a:lnTo>
                      <a:pt x="143" y="101"/>
                    </a:lnTo>
                    <a:lnTo>
                      <a:pt x="147" y="77"/>
                    </a:lnTo>
                    <a:lnTo>
                      <a:pt x="145" y="61"/>
                    </a:lnTo>
                    <a:lnTo>
                      <a:pt x="136" y="44"/>
                    </a:lnTo>
                    <a:lnTo>
                      <a:pt x="122" y="24"/>
                    </a:lnTo>
                    <a:lnTo>
                      <a:pt x="100" y="14"/>
                    </a:lnTo>
                    <a:lnTo>
                      <a:pt x="78" y="10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8"/>
                    </a:lnTo>
                    <a:lnTo>
                      <a:pt x="145" y="40"/>
                    </a:lnTo>
                    <a:lnTo>
                      <a:pt x="153" y="59"/>
                    </a:lnTo>
                    <a:lnTo>
                      <a:pt x="155" y="77"/>
                    </a:lnTo>
                    <a:lnTo>
                      <a:pt x="151" y="103"/>
                    </a:lnTo>
                    <a:lnTo>
                      <a:pt x="136" y="128"/>
                    </a:lnTo>
                    <a:lnTo>
                      <a:pt x="116" y="144"/>
                    </a:lnTo>
                    <a:lnTo>
                      <a:pt x="96" y="152"/>
                    </a:lnTo>
                    <a:lnTo>
                      <a:pt x="78" y="154"/>
                    </a:lnTo>
                    <a:lnTo>
                      <a:pt x="51" y="150"/>
                    </a:lnTo>
                    <a:lnTo>
                      <a:pt x="29" y="136"/>
                    </a:lnTo>
                    <a:lnTo>
                      <a:pt x="11" y="116"/>
                    </a:lnTo>
                    <a:lnTo>
                      <a:pt x="3" y="97"/>
                    </a:lnTo>
                    <a:lnTo>
                      <a:pt x="0" y="77"/>
                    </a:lnTo>
                    <a:lnTo>
                      <a:pt x="5" y="50"/>
                    </a:lnTo>
                    <a:lnTo>
                      <a:pt x="19" y="28"/>
                    </a:lnTo>
                    <a:lnTo>
                      <a:pt x="39" y="10"/>
                    </a:lnTo>
                    <a:lnTo>
                      <a:pt x="59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7" name="Freeform 193"/>
              <p:cNvSpPr/>
              <p:nvPr/>
            </p:nvSpPr>
            <p:spPr bwMode="auto">
              <a:xfrm>
                <a:off x="5657705" y="5905416"/>
                <a:ext cx="28687" cy="22949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8 h 8"/>
                  <a:gd name="T4" fmla="*/ 4 w 10"/>
                  <a:gd name="T5" fmla="*/ 8 h 8"/>
                  <a:gd name="T6" fmla="*/ 0 w 10"/>
                  <a:gd name="T7" fmla="*/ 8 h 8"/>
                  <a:gd name="T8" fmla="*/ 0 w 10"/>
                  <a:gd name="T9" fmla="*/ 4 h 8"/>
                  <a:gd name="T10" fmla="*/ 0 w 1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8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8" name="Freeform 194"/>
              <p:cNvSpPr/>
              <p:nvPr/>
            </p:nvSpPr>
            <p:spPr bwMode="auto">
              <a:xfrm>
                <a:off x="5792532" y="5687397"/>
                <a:ext cx="103272" cy="111879"/>
              </a:xfrm>
              <a:custGeom>
                <a:avLst/>
                <a:gdLst>
                  <a:gd name="T0" fmla="*/ 6 w 36"/>
                  <a:gd name="T1" fmla="*/ 0 h 39"/>
                  <a:gd name="T2" fmla="*/ 16 w 36"/>
                  <a:gd name="T3" fmla="*/ 0 h 39"/>
                  <a:gd name="T4" fmla="*/ 36 w 36"/>
                  <a:gd name="T5" fmla="*/ 21 h 39"/>
                  <a:gd name="T6" fmla="*/ 36 w 36"/>
                  <a:gd name="T7" fmla="*/ 31 h 39"/>
                  <a:gd name="T8" fmla="*/ 30 w 36"/>
                  <a:gd name="T9" fmla="*/ 39 h 39"/>
                  <a:gd name="T10" fmla="*/ 0 w 36"/>
                  <a:gd name="T11" fmla="*/ 6 h 39"/>
                  <a:gd name="T12" fmla="*/ 6 w 36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9">
                    <a:moveTo>
                      <a:pt x="6" y="0"/>
                    </a:moveTo>
                    <a:lnTo>
                      <a:pt x="16" y="0"/>
                    </a:lnTo>
                    <a:lnTo>
                      <a:pt x="36" y="21"/>
                    </a:lnTo>
                    <a:lnTo>
                      <a:pt x="36" y="31"/>
                    </a:lnTo>
                    <a:lnTo>
                      <a:pt x="30" y="39"/>
                    </a:lnTo>
                    <a:lnTo>
                      <a:pt x="0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19" name="Freeform 195"/>
              <p:cNvSpPr/>
              <p:nvPr/>
            </p:nvSpPr>
            <p:spPr bwMode="auto">
              <a:xfrm>
                <a:off x="5715079" y="5747638"/>
                <a:ext cx="123353" cy="120484"/>
              </a:xfrm>
              <a:custGeom>
                <a:avLst/>
                <a:gdLst>
                  <a:gd name="T0" fmla="*/ 35 w 43"/>
                  <a:gd name="T1" fmla="*/ 0 h 42"/>
                  <a:gd name="T2" fmla="*/ 43 w 43"/>
                  <a:gd name="T3" fmla="*/ 8 h 42"/>
                  <a:gd name="T4" fmla="*/ 8 w 43"/>
                  <a:gd name="T5" fmla="*/ 42 h 42"/>
                  <a:gd name="T6" fmla="*/ 0 w 43"/>
                  <a:gd name="T7" fmla="*/ 42 h 42"/>
                  <a:gd name="T8" fmla="*/ 0 w 43"/>
                  <a:gd name="T9" fmla="*/ 34 h 42"/>
                  <a:gd name="T10" fmla="*/ 0 w 43"/>
                  <a:gd name="T11" fmla="*/ 34 h 42"/>
                  <a:gd name="T12" fmla="*/ 35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5" y="0"/>
                    </a:moveTo>
                    <a:lnTo>
                      <a:pt x="43" y="8"/>
                    </a:lnTo>
                    <a:lnTo>
                      <a:pt x="8" y="42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0" name="Freeform 196"/>
              <p:cNvSpPr/>
              <p:nvPr/>
            </p:nvSpPr>
            <p:spPr bwMode="auto">
              <a:xfrm>
                <a:off x="5680655" y="5716084"/>
                <a:ext cx="123353" cy="123353"/>
              </a:xfrm>
              <a:custGeom>
                <a:avLst/>
                <a:gdLst>
                  <a:gd name="T0" fmla="*/ 35 w 43"/>
                  <a:gd name="T1" fmla="*/ 0 h 43"/>
                  <a:gd name="T2" fmla="*/ 43 w 43"/>
                  <a:gd name="T3" fmla="*/ 9 h 43"/>
                  <a:gd name="T4" fmla="*/ 8 w 43"/>
                  <a:gd name="T5" fmla="*/ 43 h 43"/>
                  <a:gd name="T6" fmla="*/ 8 w 43"/>
                  <a:gd name="T7" fmla="*/ 43 h 43"/>
                  <a:gd name="T8" fmla="*/ 0 w 43"/>
                  <a:gd name="T9" fmla="*/ 43 h 43"/>
                  <a:gd name="T10" fmla="*/ 0 w 43"/>
                  <a:gd name="T11" fmla="*/ 35 h 43"/>
                  <a:gd name="T12" fmla="*/ 35 w 43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3">
                    <a:moveTo>
                      <a:pt x="35" y="0"/>
                    </a:moveTo>
                    <a:lnTo>
                      <a:pt x="43" y="9"/>
                    </a:lnTo>
                    <a:lnTo>
                      <a:pt x="8" y="43"/>
                    </a:lnTo>
                    <a:lnTo>
                      <a:pt x="8" y="43"/>
                    </a:lnTo>
                    <a:lnTo>
                      <a:pt x="0" y="43"/>
                    </a:lnTo>
                    <a:lnTo>
                      <a:pt x="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1" name="Freeform 197"/>
              <p:cNvSpPr/>
              <p:nvPr/>
            </p:nvSpPr>
            <p:spPr bwMode="auto">
              <a:xfrm>
                <a:off x="5663443" y="5833698"/>
                <a:ext cx="86060" cy="94667"/>
              </a:xfrm>
              <a:custGeom>
                <a:avLst/>
                <a:gdLst>
                  <a:gd name="T0" fmla="*/ 2 w 30"/>
                  <a:gd name="T1" fmla="*/ 0 h 33"/>
                  <a:gd name="T2" fmla="*/ 4 w 30"/>
                  <a:gd name="T3" fmla="*/ 4 h 33"/>
                  <a:gd name="T4" fmla="*/ 12 w 30"/>
                  <a:gd name="T5" fmla="*/ 8 h 33"/>
                  <a:gd name="T6" fmla="*/ 16 w 30"/>
                  <a:gd name="T7" fmla="*/ 16 h 33"/>
                  <a:gd name="T8" fmla="*/ 24 w 30"/>
                  <a:gd name="T9" fmla="*/ 18 h 33"/>
                  <a:gd name="T10" fmla="*/ 26 w 30"/>
                  <a:gd name="T11" fmla="*/ 27 h 33"/>
                  <a:gd name="T12" fmla="*/ 30 w 30"/>
                  <a:gd name="T13" fmla="*/ 31 h 33"/>
                  <a:gd name="T14" fmla="*/ 12 w 30"/>
                  <a:gd name="T15" fmla="*/ 33 h 33"/>
                  <a:gd name="T16" fmla="*/ 0 w 30"/>
                  <a:gd name="T17" fmla="*/ 18 h 33"/>
                  <a:gd name="T18" fmla="*/ 2 w 30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3">
                    <a:moveTo>
                      <a:pt x="2" y="0"/>
                    </a:moveTo>
                    <a:lnTo>
                      <a:pt x="4" y="4"/>
                    </a:lnTo>
                    <a:lnTo>
                      <a:pt x="12" y="8"/>
                    </a:lnTo>
                    <a:lnTo>
                      <a:pt x="16" y="16"/>
                    </a:lnTo>
                    <a:lnTo>
                      <a:pt x="24" y="18"/>
                    </a:lnTo>
                    <a:lnTo>
                      <a:pt x="26" y="27"/>
                    </a:lnTo>
                    <a:lnTo>
                      <a:pt x="30" y="31"/>
                    </a:lnTo>
                    <a:lnTo>
                      <a:pt x="12" y="33"/>
                    </a:lnTo>
                    <a:lnTo>
                      <a:pt x="0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2" name="Freeform 198"/>
              <p:cNvSpPr/>
              <p:nvPr/>
            </p:nvSpPr>
            <p:spPr bwMode="auto">
              <a:xfrm>
                <a:off x="5749503" y="5782062"/>
                <a:ext cx="117616" cy="129091"/>
              </a:xfrm>
              <a:custGeom>
                <a:avLst/>
                <a:gdLst>
                  <a:gd name="T0" fmla="*/ 33 w 41"/>
                  <a:gd name="T1" fmla="*/ 0 h 45"/>
                  <a:gd name="T2" fmla="*/ 41 w 41"/>
                  <a:gd name="T3" fmla="*/ 8 h 45"/>
                  <a:gd name="T4" fmla="*/ 7 w 41"/>
                  <a:gd name="T5" fmla="*/ 45 h 45"/>
                  <a:gd name="T6" fmla="*/ 0 w 41"/>
                  <a:gd name="T7" fmla="*/ 43 h 45"/>
                  <a:gd name="T8" fmla="*/ 0 w 41"/>
                  <a:gd name="T9" fmla="*/ 34 h 45"/>
                  <a:gd name="T10" fmla="*/ 33 w 41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5">
                    <a:moveTo>
                      <a:pt x="33" y="0"/>
                    </a:moveTo>
                    <a:lnTo>
                      <a:pt x="41" y="8"/>
                    </a:lnTo>
                    <a:lnTo>
                      <a:pt x="7" y="45"/>
                    </a:lnTo>
                    <a:lnTo>
                      <a:pt x="0" y="43"/>
                    </a:lnTo>
                    <a:lnTo>
                      <a:pt x="0" y="3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484948" y="4682594"/>
            <a:ext cx="707178" cy="418867"/>
            <a:chOff x="6839593" y="4666153"/>
            <a:chExt cx="745852" cy="441774"/>
          </a:xfrm>
        </p:grpSpPr>
        <p:sp>
          <p:nvSpPr>
            <p:cNvPr id="24" name="Freeform 81"/>
            <p:cNvSpPr/>
            <p:nvPr/>
          </p:nvSpPr>
          <p:spPr bwMode="auto">
            <a:xfrm>
              <a:off x="7381769" y="4714921"/>
              <a:ext cx="203676" cy="344239"/>
            </a:xfrm>
            <a:custGeom>
              <a:avLst/>
              <a:gdLst>
                <a:gd name="T0" fmla="*/ 10 w 71"/>
                <a:gd name="T1" fmla="*/ 0 h 120"/>
                <a:gd name="T2" fmla="*/ 14 w 71"/>
                <a:gd name="T3" fmla="*/ 2 h 120"/>
                <a:gd name="T4" fmla="*/ 18 w 71"/>
                <a:gd name="T5" fmla="*/ 4 h 120"/>
                <a:gd name="T6" fmla="*/ 67 w 71"/>
                <a:gd name="T7" fmla="*/ 53 h 120"/>
                <a:gd name="T8" fmla="*/ 71 w 71"/>
                <a:gd name="T9" fmla="*/ 61 h 120"/>
                <a:gd name="T10" fmla="*/ 67 w 71"/>
                <a:gd name="T11" fmla="*/ 69 h 120"/>
                <a:gd name="T12" fmla="*/ 18 w 71"/>
                <a:gd name="T13" fmla="*/ 118 h 120"/>
                <a:gd name="T14" fmla="*/ 10 w 71"/>
                <a:gd name="T15" fmla="*/ 120 h 120"/>
                <a:gd name="T16" fmla="*/ 4 w 71"/>
                <a:gd name="T17" fmla="*/ 118 h 120"/>
                <a:gd name="T18" fmla="*/ 0 w 71"/>
                <a:gd name="T19" fmla="*/ 114 h 120"/>
                <a:gd name="T20" fmla="*/ 0 w 71"/>
                <a:gd name="T21" fmla="*/ 110 h 120"/>
                <a:gd name="T22" fmla="*/ 0 w 71"/>
                <a:gd name="T23" fmla="*/ 106 h 120"/>
                <a:gd name="T24" fmla="*/ 4 w 71"/>
                <a:gd name="T25" fmla="*/ 104 h 120"/>
                <a:gd name="T26" fmla="*/ 44 w 71"/>
                <a:gd name="T27" fmla="*/ 61 h 120"/>
                <a:gd name="T28" fmla="*/ 4 w 71"/>
                <a:gd name="T29" fmla="*/ 18 h 120"/>
                <a:gd name="T30" fmla="*/ 0 w 71"/>
                <a:gd name="T31" fmla="*/ 14 h 120"/>
                <a:gd name="T32" fmla="*/ 0 w 71"/>
                <a:gd name="T33" fmla="*/ 10 h 120"/>
                <a:gd name="T34" fmla="*/ 0 w 71"/>
                <a:gd name="T35" fmla="*/ 8 h 120"/>
                <a:gd name="T36" fmla="*/ 4 w 71"/>
                <a:gd name="T37" fmla="*/ 4 h 120"/>
                <a:gd name="T38" fmla="*/ 6 w 71"/>
                <a:gd name="T39" fmla="*/ 2 h 120"/>
                <a:gd name="T40" fmla="*/ 10 w 71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0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67" y="53"/>
                  </a:lnTo>
                  <a:lnTo>
                    <a:pt x="71" y="61"/>
                  </a:lnTo>
                  <a:lnTo>
                    <a:pt x="67" y="69"/>
                  </a:lnTo>
                  <a:lnTo>
                    <a:pt x="18" y="118"/>
                  </a:lnTo>
                  <a:lnTo>
                    <a:pt x="10" y="120"/>
                  </a:lnTo>
                  <a:lnTo>
                    <a:pt x="4" y="118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1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839593" y="4666153"/>
              <a:ext cx="441774" cy="441774"/>
              <a:chOff x="6839593" y="4666155"/>
              <a:chExt cx="441774" cy="441774"/>
            </a:xfrm>
          </p:grpSpPr>
          <p:sp>
            <p:nvSpPr>
              <p:cNvPr id="26" name="Freeform 199"/>
              <p:cNvSpPr>
                <a:spLocks noEditPoints="1"/>
              </p:cNvSpPr>
              <p:nvPr/>
            </p:nvSpPr>
            <p:spPr bwMode="auto">
              <a:xfrm>
                <a:off x="6839593" y="4666155"/>
                <a:ext cx="441774" cy="441774"/>
              </a:xfrm>
              <a:custGeom>
                <a:avLst/>
                <a:gdLst>
                  <a:gd name="T0" fmla="*/ 77 w 154"/>
                  <a:gd name="T1" fmla="*/ 8 h 154"/>
                  <a:gd name="T2" fmla="*/ 59 w 154"/>
                  <a:gd name="T3" fmla="*/ 10 h 154"/>
                  <a:gd name="T4" fmla="*/ 42 w 154"/>
                  <a:gd name="T5" fmla="*/ 16 h 154"/>
                  <a:gd name="T6" fmla="*/ 24 w 154"/>
                  <a:gd name="T7" fmla="*/ 32 h 154"/>
                  <a:gd name="T8" fmla="*/ 12 w 154"/>
                  <a:gd name="T9" fmla="*/ 53 h 154"/>
                  <a:gd name="T10" fmla="*/ 8 w 154"/>
                  <a:gd name="T11" fmla="*/ 77 h 154"/>
                  <a:gd name="T12" fmla="*/ 10 w 154"/>
                  <a:gd name="T13" fmla="*/ 93 h 154"/>
                  <a:gd name="T14" fmla="*/ 16 w 154"/>
                  <a:gd name="T15" fmla="*/ 110 h 154"/>
                  <a:gd name="T16" fmla="*/ 32 w 154"/>
                  <a:gd name="T17" fmla="*/ 130 h 154"/>
                  <a:gd name="T18" fmla="*/ 53 w 154"/>
                  <a:gd name="T19" fmla="*/ 142 h 154"/>
                  <a:gd name="T20" fmla="*/ 77 w 154"/>
                  <a:gd name="T21" fmla="*/ 146 h 154"/>
                  <a:gd name="T22" fmla="*/ 93 w 154"/>
                  <a:gd name="T23" fmla="*/ 144 h 154"/>
                  <a:gd name="T24" fmla="*/ 109 w 154"/>
                  <a:gd name="T25" fmla="*/ 136 h 154"/>
                  <a:gd name="T26" fmla="*/ 130 w 154"/>
                  <a:gd name="T27" fmla="*/ 122 h 154"/>
                  <a:gd name="T28" fmla="*/ 140 w 154"/>
                  <a:gd name="T29" fmla="*/ 99 h 154"/>
                  <a:gd name="T30" fmla="*/ 144 w 154"/>
                  <a:gd name="T31" fmla="*/ 77 h 154"/>
                  <a:gd name="T32" fmla="*/ 142 w 154"/>
                  <a:gd name="T33" fmla="*/ 59 h 154"/>
                  <a:gd name="T34" fmla="*/ 136 w 154"/>
                  <a:gd name="T35" fmla="*/ 42 h 154"/>
                  <a:gd name="T36" fmla="*/ 120 w 154"/>
                  <a:gd name="T37" fmla="*/ 24 h 154"/>
                  <a:gd name="T38" fmla="*/ 99 w 154"/>
                  <a:gd name="T39" fmla="*/ 12 h 154"/>
                  <a:gd name="T40" fmla="*/ 77 w 154"/>
                  <a:gd name="T41" fmla="*/ 8 h 154"/>
                  <a:gd name="T42" fmla="*/ 77 w 154"/>
                  <a:gd name="T43" fmla="*/ 0 h 154"/>
                  <a:gd name="T44" fmla="*/ 103 w 154"/>
                  <a:gd name="T45" fmla="*/ 4 h 154"/>
                  <a:gd name="T46" fmla="*/ 126 w 154"/>
                  <a:gd name="T47" fmla="*/ 18 h 154"/>
                  <a:gd name="T48" fmla="*/ 144 w 154"/>
                  <a:gd name="T49" fmla="*/ 38 h 154"/>
                  <a:gd name="T50" fmla="*/ 150 w 154"/>
                  <a:gd name="T51" fmla="*/ 57 h 154"/>
                  <a:gd name="T52" fmla="*/ 154 w 154"/>
                  <a:gd name="T53" fmla="*/ 77 h 154"/>
                  <a:gd name="T54" fmla="*/ 148 w 154"/>
                  <a:gd name="T55" fmla="*/ 103 h 154"/>
                  <a:gd name="T56" fmla="*/ 136 w 154"/>
                  <a:gd name="T57" fmla="*/ 126 h 154"/>
                  <a:gd name="T58" fmla="*/ 114 w 154"/>
                  <a:gd name="T59" fmla="*/ 144 h 154"/>
                  <a:gd name="T60" fmla="*/ 95 w 154"/>
                  <a:gd name="T61" fmla="*/ 152 h 154"/>
                  <a:gd name="T62" fmla="*/ 77 w 154"/>
                  <a:gd name="T63" fmla="*/ 154 h 154"/>
                  <a:gd name="T64" fmla="*/ 51 w 154"/>
                  <a:gd name="T65" fmla="*/ 148 h 154"/>
                  <a:gd name="T66" fmla="*/ 26 w 154"/>
                  <a:gd name="T67" fmla="*/ 136 h 154"/>
                  <a:gd name="T68" fmla="*/ 10 w 154"/>
                  <a:gd name="T69" fmla="*/ 114 h 154"/>
                  <a:gd name="T70" fmla="*/ 2 w 154"/>
                  <a:gd name="T71" fmla="*/ 95 h 154"/>
                  <a:gd name="T72" fmla="*/ 0 w 154"/>
                  <a:gd name="T73" fmla="*/ 77 h 154"/>
                  <a:gd name="T74" fmla="*/ 4 w 154"/>
                  <a:gd name="T75" fmla="*/ 50 h 154"/>
                  <a:gd name="T76" fmla="*/ 18 w 154"/>
                  <a:gd name="T77" fmla="*/ 28 h 154"/>
                  <a:gd name="T78" fmla="*/ 38 w 154"/>
                  <a:gd name="T79" fmla="*/ 10 h 154"/>
                  <a:gd name="T80" fmla="*/ 57 w 154"/>
                  <a:gd name="T81" fmla="*/ 2 h 154"/>
                  <a:gd name="T82" fmla="*/ 77 w 154"/>
                  <a:gd name="T8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4">
                    <a:moveTo>
                      <a:pt x="77" y="8"/>
                    </a:moveTo>
                    <a:lnTo>
                      <a:pt x="59" y="10"/>
                    </a:lnTo>
                    <a:lnTo>
                      <a:pt x="42" y="16"/>
                    </a:lnTo>
                    <a:lnTo>
                      <a:pt x="24" y="32"/>
                    </a:lnTo>
                    <a:lnTo>
                      <a:pt x="12" y="53"/>
                    </a:lnTo>
                    <a:lnTo>
                      <a:pt x="8" y="77"/>
                    </a:lnTo>
                    <a:lnTo>
                      <a:pt x="10" y="93"/>
                    </a:lnTo>
                    <a:lnTo>
                      <a:pt x="16" y="110"/>
                    </a:lnTo>
                    <a:lnTo>
                      <a:pt x="32" y="130"/>
                    </a:lnTo>
                    <a:lnTo>
                      <a:pt x="53" y="142"/>
                    </a:lnTo>
                    <a:lnTo>
                      <a:pt x="77" y="146"/>
                    </a:lnTo>
                    <a:lnTo>
                      <a:pt x="93" y="144"/>
                    </a:lnTo>
                    <a:lnTo>
                      <a:pt x="109" y="136"/>
                    </a:lnTo>
                    <a:lnTo>
                      <a:pt x="130" y="122"/>
                    </a:lnTo>
                    <a:lnTo>
                      <a:pt x="140" y="99"/>
                    </a:lnTo>
                    <a:lnTo>
                      <a:pt x="144" y="77"/>
                    </a:lnTo>
                    <a:lnTo>
                      <a:pt x="142" y="59"/>
                    </a:lnTo>
                    <a:lnTo>
                      <a:pt x="136" y="42"/>
                    </a:lnTo>
                    <a:lnTo>
                      <a:pt x="120" y="24"/>
                    </a:lnTo>
                    <a:lnTo>
                      <a:pt x="99" y="12"/>
                    </a:lnTo>
                    <a:lnTo>
                      <a:pt x="77" y="8"/>
                    </a:lnTo>
                    <a:close/>
                    <a:moveTo>
                      <a:pt x="77" y="0"/>
                    </a:moveTo>
                    <a:lnTo>
                      <a:pt x="103" y="4"/>
                    </a:lnTo>
                    <a:lnTo>
                      <a:pt x="126" y="18"/>
                    </a:lnTo>
                    <a:lnTo>
                      <a:pt x="144" y="38"/>
                    </a:lnTo>
                    <a:lnTo>
                      <a:pt x="150" y="57"/>
                    </a:lnTo>
                    <a:lnTo>
                      <a:pt x="154" y="77"/>
                    </a:lnTo>
                    <a:lnTo>
                      <a:pt x="148" y="103"/>
                    </a:lnTo>
                    <a:lnTo>
                      <a:pt x="136" y="126"/>
                    </a:lnTo>
                    <a:lnTo>
                      <a:pt x="114" y="144"/>
                    </a:lnTo>
                    <a:lnTo>
                      <a:pt x="95" y="152"/>
                    </a:lnTo>
                    <a:lnTo>
                      <a:pt x="77" y="154"/>
                    </a:lnTo>
                    <a:lnTo>
                      <a:pt x="51" y="148"/>
                    </a:lnTo>
                    <a:lnTo>
                      <a:pt x="26" y="136"/>
                    </a:lnTo>
                    <a:lnTo>
                      <a:pt x="10" y="114"/>
                    </a:lnTo>
                    <a:lnTo>
                      <a:pt x="2" y="95"/>
                    </a:lnTo>
                    <a:lnTo>
                      <a:pt x="0" y="77"/>
                    </a:lnTo>
                    <a:lnTo>
                      <a:pt x="4" y="50"/>
                    </a:lnTo>
                    <a:lnTo>
                      <a:pt x="18" y="28"/>
                    </a:lnTo>
                    <a:lnTo>
                      <a:pt x="38" y="10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7" name="Freeform 200"/>
              <p:cNvSpPr>
                <a:spLocks noEditPoints="1"/>
              </p:cNvSpPr>
              <p:nvPr/>
            </p:nvSpPr>
            <p:spPr bwMode="auto">
              <a:xfrm>
                <a:off x="6902704" y="4818193"/>
                <a:ext cx="197938" cy="192201"/>
              </a:xfrm>
              <a:custGeom>
                <a:avLst/>
                <a:gdLst>
                  <a:gd name="T0" fmla="*/ 35 w 69"/>
                  <a:gd name="T1" fmla="*/ 16 h 67"/>
                  <a:gd name="T2" fmla="*/ 29 w 69"/>
                  <a:gd name="T3" fmla="*/ 16 h 67"/>
                  <a:gd name="T4" fmla="*/ 23 w 69"/>
                  <a:gd name="T5" fmla="*/ 20 h 67"/>
                  <a:gd name="T6" fmla="*/ 18 w 69"/>
                  <a:gd name="T7" fmla="*/ 26 h 67"/>
                  <a:gd name="T8" fmla="*/ 16 w 69"/>
                  <a:gd name="T9" fmla="*/ 34 h 67"/>
                  <a:gd name="T10" fmla="*/ 18 w 69"/>
                  <a:gd name="T11" fmla="*/ 40 h 67"/>
                  <a:gd name="T12" fmla="*/ 23 w 69"/>
                  <a:gd name="T13" fmla="*/ 46 h 67"/>
                  <a:gd name="T14" fmla="*/ 29 w 69"/>
                  <a:gd name="T15" fmla="*/ 50 h 67"/>
                  <a:gd name="T16" fmla="*/ 35 w 69"/>
                  <a:gd name="T17" fmla="*/ 50 h 67"/>
                  <a:gd name="T18" fmla="*/ 43 w 69"/>
                  <a:gd name="T19" fmla="*/ 50 h 67"/>
                  <a:gd name="T20" fmla="*/ 47 w 69"/>
                  <a:gd name="T21" fmla="*/ 46 h 67"/>
                  <a:gd name="T22" fmla="*/ 51 w 69"/>
                  <a:gd name="T23" fmla="*/ 40 h 67"/>
                  <a:gd name="T24" fmla="*/ 53 w 69"/>
                  <a:gd name="T25" fmla="*/ 34 h 67"/>
                  <a:gd name="T26" fmla="*/ 51 w 69"/>
                  <a:gd name="T27" fmla="*/ 26 h 67"/>
                  <a:gd name="T28" fmla="*/ 47 w 69"/>
                  <a:gd name="T29" fmla="*/ 20 h 67"/>
                  <a:gd name="T30" fmla="*/ 43 w 69"/>
                  <a:gd name="T31" fmla="*/ 16 h 67"/>
                  <a:gd name="T32" fmla="*/ 35 w 69"/>
                  <a:gd name="T33" fmla="*/ 16 h 67"/>
                  <a:gd name="T34" fmla="*/ 29 w 69"/>
                  <a:gd name="T35" fmla="*/ 0 h 67"/>
                  <a:gd name="T36" fmla="*/ 41 w 69"/>
                  <a:gd name="T37" fmla="*/ 0 h 67"/>
                  <a:gd name="T38" fmla="*/ 41 w 69"/>
                  <a:gd name="T39" fmla="*/ 6 h 67"/>
                  <a:gd name="T40" fmla="*/ 51 w 69"/>
                  <a:gd name="T41" fmla="*/ 10 h 67"/>
                  <a:gd name="T42" fmla="*/ 55 w 69"/>
                  <a:gd name="T43" fmla="*/ 6 h 67"/>
                  <a:gd name="T44" fmla="*/ 63 w 69"/>
                  <a:gd name="T45" fmla="*/ 14 h 67"/>
                  <a:gd name="T46" fmla="*/ 59 w 69"/>
                  <a:gd name="T47" fmla="*/ 18 h 67"/>
                  <a:gd name="T48" fmla="*/ 63 w 69"/>
                  <a:gd name="T49" fmla="*/ 28 h 67"/>
                  <a:gd name="T50" fmla="*/ 69 w 69"/>
                  <a:gd name="T51" fmla="*/ 28 h 67"/>
                  <a:gd name="T52" fmla="*/ 69 w 69"/>
                  <a:gd name="T53" fmla="*/ 38 h 67"/>
                  <a:gd name="T54" fmla="*/ 63 w 69"/>
                  <a:gd name="T55" fmla="*/ 38 h 67"/>
                  <a:gd name="T56" fmla="*/ 59 w 69"/>
                  <a:gd name="T57" fmla="*/ 48 h 67"/>
                  <a:gd name="T58" fmla="*/ 63 w 69"/>
                  <a:gd name="T59" fmla="*/ 53 h 67"/>
                  <a:gd name="T60" fmla="*/ 55 w 69"/>
                  <a:gd name="T61" fmla="*/ 61 h 67"/>
                  <a:gd name="T62" fmla="*/ 51 w 69"/>
                  <a:gd name="T63" fmla="*/ 57 h 67"/>
                  <a:gd name="T64" fmla="*/ 41 w 69"/>
                  <a:gd name="T65" fmla="*/ 61 h 67"/>
                  <a:gd name="T66" fmla="*/ 41 w 69"/>
                  <a:gd name="T67" fmla="*/ 67 h 67"/>
                  <a:gd name="T68" fmla="*/ 29 w 69"/>
                  <a:gd name="T69" fmla="*/ 67 h 67"/>
                  <a:gd name="T70" fmla="*/ 29 w 69"/>
                  <a:gd name="T71" fmla="*/ 61 h 67"/>
                  <a:gd name="T72" fmla="*/ 18 w 69"/>
                  <a:gd name="T73" fmla="*/ 57 h 67"/>
                  <a:gd name="T74" fmla="*/ 14 w 69"/>
                  <a:gd name="T75" fmla="*/ 61 h 67"/>
                  <a:gd name="T76" fmla="*/ 6 w 69"/>
                  <a:gd name="T77" fmla="*/ 53 h 67"/>
                  <a:gd name="T78" fmla="*/ 12 w 69"/>
                  <a:gd name="T79" fmla="*/ 48 h 67"/>
                  <a:gd name="T80" fmla="*/ 8 w 69"/>
                  <a:gd name="T81" fmla="*/ 38 h 67"/>
                  <a:gd name="T82" fmla="*/ 0 w 69"/>
                  <a:gd name="T83" fmla="*/ 38 h 67"/>
                  <a:gd name="T84" fmla="*/ 0 w 69"/>
                  <a:gd name="T85" fmla="*/ 28 h 67"/>
                  <a:gd name="T86" fmla="*/ 8 w 69"/>
                  <a:gd name="T87" fmla="*/ 28 h 67"/>
                  <a:gd name="T88" fmla="*/ 12 w 69"/>
                  <a:gd name="T89" fmla="*/ 18 h 67"/>
                  <a:gd name="T90" fmla="*/ 6 w 69"/>
                  <a:gd name="T91" fmla="*/ 14 h 67"/>
                  <a:gd name="T92" fmla="*/ 14 w 69"/>
                  <a:gd name="T93" fmla="*/ 6 h 67"/>
                  <a:gd name="T94" fmla="*/ 20 w 69"/>
                  <a:gd name="T95" fmla="*/ 10 h 67"/>
                  <a:gd name="T96" fmla="*/ 29 w 69"/>
                  <a:gd name="T97" fmla="*/ 6 h 67"/>
                  <a:gd name="T98" fmla="*/ 29 w 69"/>
                  <a:gd name="T9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" h="67">
                    <a:moveTo>
                      <a:pt x="35" y="16"/>
                    </a:moveTo>
                    <a:lnTo>
                      <a:pt x="29" y="16"/>
                    </a:lnTo>
                    <a:lnTo>
                      <a:pt x="23" y="20"/>
                    </a:lnTo>
                    <a:lnTo>
                      <a:pt x="18" y="26"/>
                    </a:lnTo>
                    <a:lnTo>
                      <a:pt x="16" y="34"/>
                    </a:lnTo>
                    <a:lnTo>
                      <a:pt x="18" y="40"/>
                    </a:lnTo>
                    <a:lnTo>
                      <a:pt x="23" y="46"/>
                    </a:lnTo>
                    <a:lnTo>
                      <a:pt x="29" y="50"/>
                    </a:lnTo>
                    <a:lnTo>
                      <a:pt x="35" y="50"/>
                    </a:lnTo>
                    <a:lnTo>
                      <a:pt x="43" y="50"/>
                    </a:lnTo>
                    <a:lnTo>
                      <a:pt x="47" y="46"/>
                    </a:lnTo>
                    <a:lnTo>
                      <a:pt x="51" y="40"/>
                    </a:lnTo>
                    <a:lnTo>
                      <a:pt x="53" y="34"/>
                    </a:lnTo>
                    <a:lnTo>
                      <a:pt x="51" y="26"/>
                    </a:lnTo>
                    <a:lnTo>
                      <a:pt x="47" y="20"/>
                    </a:lnTo>
                    <a:lnTo>
                      <a:pt x="43" y="16"/>
                    </a:lnTo>
                    <a:lnTo>
                      <a:pt x="35" y="16"/>
                    </a:lnTo>
                    <a:close/>
                    <a:moveTo>
                      <a:pt x="29" y="0"/>
                    </a:moveTo>
                    <a:lnTo>
                      <a:pt x="41" y="0"/>
                    </a:lnTo>
                    <a:lnTo>
                      <a:pt x="41" y="6"/>
                    </a:lnTo>
                    <a:lnTo>
                      <a:pt x="51" y="10"/>
                    </a:lnTo>
                    <a:lnTo>
                      <a:pt x="55" y="6"/>
                    </a:lnTo>
                    <a:lnTo>
                      <a:pt x="63" y="14"/>
                    </a:lnTo>
                    <a:lnTo>
                      <a:pt x="59" y="18"/>
                    </a:lnTo>
                    <a:lnTo>
                      <a:pt x="63" y="28"/>
                    </a:lnTo>
                    <a:lnTo>
                      <a:pt x="69" y="28"/>
                    </a:lnTo>
                    <a:lnTo>
                      <a:pt x="69" y="38"/>
                    </a:lnTo>
                    <a:lnTo>
                      <a:pt x="63" y="38"/>
                    </a:lnTo>
                    <a:lnTo>
                      <a:pt x="59" y="48"/>
                    </a:lnTo>
                    <a:lnTo>
                      <a:pt x="63" y="53"/>
                    </a:lnTo>
                    <a:lnTo>
                      <a:pt x="55" y="61"/>
                    </a:lnTo>
                    <a:lnTo>
                      <a:pt x="51" y="57"/>
                    </a:lnTo>
                    <a:lnTo>
                      <a:pt x="41" y="61"/>
                    </a:lnTo>
                    <a:lnTo>
                      <a:pt x="41" y="67"/>
                    </a:lnTo>
                    <a:lnTo>
                      <a:pt x="29" y="67"/>
                    </a:lnTo>
                    <a:lnTo>
                      <a:pt x="29" y="61"/>
                    </a:lnTo>
                    <a:lnTo>
                      <a:pt x="18" y="57"/>
                    </a:lnTo>
                    <a:lnTo>
                      <a:pt x="14" y="61"/>
                    </a:lnTo>
                    <a:lnTo>
                      <a:pt x="6" y="53"/>
                    </a:lnTo>
                    <a:lnTo>
                      <a:pt x="12" y="48"/>
                    </a:lnTo>
                    <a:lnTo>
                      <a:pt x="8" y="38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8" y="28"/>
                    </a:lnTo>
                    <a:lnTo>
                      <a:pt x="12" y="18"/>
                    </a:lnTo>
                    <a:lnTo>
                      <a:pt x="6" y="14"/>
                    </a:lnTo>
                    <a:lnTo>
                      <a:pt x="14" y="6"/>
                    </a:lnTo>
                    <a:lnTo>
                      <a:pt x="20" y="10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8" name="Freeform 201"/>
              <p:cNvSpPr>
                <a:spLocks noEditPoints="1"/>
              </p:cNvSpPr>
              <p:nvPr/>
            </p:nvSpPr>
            <p:spPr bwMode="auto">
              <a:xfrm>
                <a:off x="7077691" y="4763689"/>
                <a:ext cx="134828" cy="129091"/>
              </a:xfrm>
              <a:custGeom>
                <a:avLst/>
                <a:gdLst>
                  <a:gd name="T0" fmla="*/ 24 w 47"/>
                  <a:gd name="T1" fmla="*/ 10 h 45"/>
                  <a:gd name="T2" fmla="*/ 16 w 47"/>
                  <a:gd name="T3" fmla="*/ 12 h 45"/>
                  <a:gd name="T4" fmla="*/ 12 w 47"/>
                  <a:gd name="T5" fmla="*/ 23 h 45"/>
                  <a:gd name="T6" fmla="*/ 14 w 47"/>
                  <a:gd name="T7" fmla="*/ 31 h 45"/>
                  <a:gd name="T8" fmla="*/ 22 w 47"/>
                  <a:gd name="T9" fmla="*/ 35 h 45"/>
                  <a:gd name="T10" fmla="*/ 31 w 47"/>
                  <a:gd name="T11" fmla="*/ 33 h 45"/>
                  <a:gd name="T12" fmla="*/ 37 w 47"/>
                  <a:gd name="T13" fmla="*/ 25 h 45"/>
                  <a:gd name="T14" fmla="*/ 33 w 47"/>
                  <a:gd name="T15" fmla="*/ 14 h 45"/>
                  <a:gd name="T16" fmla="*/ 24 w 47"/>
                  <a:gd name="T17" fmla="*/ 10 h 45"/>
                  <a:gd name="T18" fmla="*/ 22 w 47"/>
                  <a:gd name="T19" fmla="*/ 0 h 45"/>
                  <a:gd name="T20" fmla="*/ 28 w 47"/>
                  <a:gd name="T21" fmla="*/ 0 h 45"/>
                  <a:gd name="T22" fmla="*/ 28 w 47"/>
                  <a:gd name="T23" fmla="*/ 4 h 45"/>
                  <a:gd name="T24" fmla="*/ 35 w 47"/>
                  <a:gd name="T25" fmla="*/ 8 h 45"/>
                  <a:gd name="T26" fmla="*/ 39 w 47"/>
                  <a:gd name="T27" fmla="*/ 4 h 45"/>
                  <a:gd name="T28" fmla="*/ 43 w 47"/>
                  <a:gd name="T29" fmla="*/ 10 h 45"/>
                  <a:gd name="T30" fmla="*/ 41 w 47"/>
                  <a:gd name="T31" fmla="*/ 14 h 45"/>
                  <a:gd name="T32" fmla="*/ 43 w 47"/>
                  <a:gd name="T33" fmla="*/ 21 h 45"/>
                  <a:gd name="T34" fmla="*/ 47 w 47"/>
                  <a:gd name="T35" fmla="*/ 21 h 45"/>
                  <a:gd name="T36" fmla="*/ 47 w 47"/>
                  <a:gd name="T37" fmla="*/ 29 h 45"/>
                  <a:gd name="T38" fmla="*/ 43 w 47"/>
                  <a:gd name="T39" fmla="*/ 29 h 45"/>
                  <a:gd name="T40" fmla="*/ 39 w 47"/>
                  <a:gd name="T41" fmla="*/ 35 h 45"/>
                  <a:gd name="T42" fmla="*/ 41 w 47"/>
                  <a:gd name="T43" fmla="*/ 37 h 45"/>
                  <a:gd name="T44" fmla="*/ 35 w 47"/>
                  <a:gd name="T45" fmla="*/ 43 h 45"/>
                  <a:gd name="T46" fmla="*/ 33 w 47"/>
                  <a:gd name="T47" fmla="*/ 39 h 45"/>
                  <a:gd name="T48" fmla="*/ 26 w 47"/>
                  <a:gd name="T49" fmla="*/ 41 h 45"/>
                  <a:gd name="T50" fmla="*/ 24 w 47"/>
                  <a:gd name="T51" fmla="*/ 45 h 45"/>
                  <a:gd name="T52" fmla="*/ 18 w 47"/>
                  <a:gd name="T53" fmla="*/ 45 h 45"/>
                  <a:gd name="T54" fmla="*/ 18 w 47"/>
                  <a:gd name="T55" fmla="*/ 41 h 45"/>
                  <a:gd name="T56" fmla="*/ 12 w 47"/>
                  <a:gd name="T57" fmla="*/ 37 h 45"/>
                  <a:gd name="T58" fmla="*/ 8 w 47"/>
                  <a:gd name="T59" fmla="*/ 41 h 45"/>
                  <a:gd name="T60" fmla="*/ 4 w 47"/>
                  <a:gd name="T61" fmla="*/ 35 h 45"/>
                  <a:gd name="T62" fmla="*/ 6 w 47"/>
                  <a:gd name="T63" fmla="*/ 31 h 45"/>
                  <a:gd name="T64" fmla="*/ 4 w 47"/>
                  <a:gd name="T65" fmla="*/ 25 h 45"/>
                  <a:gd name="T66" fmla="*/ 0 w 47"/>
                  <a:gd name="T67" fmla="*/ 25 h 45"/>
                  <a:gd name="T68" fmla="*/ 2 w 47"/>
                  <a:gd name="T69" fmla="*/ 16 h 45"/>
                  <a:gd name="T70" fmla="*/ 6 w 47"/>
                  <a:gd name="T71" fmla="*/ 16 h 45"/>
                  <a:gd name="T72" fmla="*/ 8 w 47"/>
                  <a:gd name="T73" fmla="*/ 10 h 45"/>
                  <a:gd name="T74" fmla="*/ 6 w 47"/>
                  <a:gd name="T75" fmla="*/ 8 h 45"/>
                  <a:gd name="T76" fmla="*/ 12 w 47"/>
                  <a:gd name="T77" fmla="*/ 2 h 45"/>
                  <a:gd name="T78" fmla="*/ 14 w 47"/>
                  <a:gd name="T79" fmla="*/ 6 h 45"/>
                  <a:gd name="T80" fmla="*/ 22 w 47"/>
                  <a:gd name="T81" fmla="*/ 4 h 45"/>
                  <a:gd name="T82" fmla="*/ 22 w 47"/>
                  <a:gd name="T8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45">
                    <a:moveTo>
                      <a:pt x="24" y="10"/>
                    </a:moveTo>
                    <a:lnTo>
                      <a:pt x="16" y="12"/>
                    </a:lnTo>
                    <a:lnTo>
                      <a:pt x="12" y="23"/>
                    </a:lnTo>
                    <a:lnTo>
                      <a:pt x="14" y="31"/>
                    </a:lnTo>
                    <a:lnTo>
                      <a:pt x="22" y="35"/>
                    </a:lnTo>
                    <a:lnTo>
                      <a:pt x="31" y="33"/>
                    </a:lnTo>
                    <a:lnTo>
                      <a:pt x="37" y="25"/>
                    </a:lnTo>
                    <a:lnTo>
                      <a:pt x="33" y="14"/>
                    </a:lnTo>
                    <a:lnTo>
                      <a:pt x="24" y="10"/>
                    </a:lnTo>
                    <a:close/>
                    <a:moveTo>
                      <a:pt x="22" y="0"/>
                    </a:moveTo>
                    <a:lnTo>
                      <a:pt x="28" y="0"/>
                    </a:lnTo>
                    <a:lnTo>
                      <a:pt x="28" y="4"/>
                    </a:lnTo>
                    <a:lnTo>
                      <a:pt x="35" y="8"/>
                    </a:lnTo>
                    <a:lnTo>
                      <a:pt x="39" y="4"/>
                    </a:lnTo>
                    <a:lnTo>
                      <a:pt x="43" y="10"/>
                    </a:lnTo>
                    <a:lnTo>
                      <a:pt x="41" y="14"/>
                    </a:lnTo>
                    <a:lnTo>
                      <a:pt x="43" y="21"/>
                    </a:lnTo>
                    <a:lnTo>
                      <a:pt x="47" y="21"/>
                    </a:lnTo>
                    <a:lnTo>
                      <a:pt x="47" y="29"/>
                    </a:lnTo>
                    <a:lnTo>
                      <a:pt x="43" y="29"/>
                    </a:lnTo>
                    <a:lnTo>
                      <a:pt x="39" y="35"/>
                    </a:lnTo>
                    <a:lnTo>
                      <a:pt x="41" y="37"/>
                    </a:lnTo>
                    <a:lnTo>
                      <a:pt x="35" y="43"/>
                    </a:lnTo>
                    <a:lnTo>
                      <a:pt x="33" y="39"/>
                    </a:lnTo>
                    <a:lnTo>
                      <a:pt x="26" y="41"/>
                    </a:lnTo>
                    <a:lnTo>
                      <a:pt x="24" y="45"/>
                    </a:lnTo>
                    <a:lnTo>
                      <a:pt x="18" y="45"/>
                    </a:lnTo>
                    <a:lnTo>
                      <a:pt x="18" y="41"/>
                    </a:lnTo>
                    <a:lnTo>
                      <a:pt x="12" y="37"/>
                    </a:lnTo>
                    <a:lnTo>
                      <a:pt x="8" y="41"/>
                    </a:lnTo>
                    <a:lnTo>
                      <a:pt x="4" y="35"/>
                    </a:lnTo>
                    <a:lnTo>
                      <a:pt x="6" y="31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10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29" name="Freeform 202"/>
              <p:cNvSpPr>
                <a:spLocks noEditPoints="1"/>
              </p:cNvSpPr>
              <p:nvPr/>
            </p:nvSpPr>
            <p:spPr bwMode="auto">
              <a:xfrm>
                <a:off x="7094903" y="4898515"/>
                <a:ext cx="88929" cy="94667"/>
              </a:xfrm>
              <a:custGeom>
                <a:avLst/>
                <a:gdLst>
                  <a:gd name="T0" fmla="*/ 16 w 31"/>
                  <a:gd name="T1" fmla="*/ 8 h 33"/>
                  <a:gd name="T2" fmla="*/ 10 w 31"/>
                  <a:gd name="T3" fmla="*/ 10 h 33"/>
                  <a:gd name="T4" fmla="*/ 8 w 31"/>
                  <a:gd name="T5" fmla="*/ 16 h 33"/>
                  <a:gd name="T6" fmla="*/ 10 w 31"/>
                  <a:gd name="T7" fmla="*/ 22 h 33"/>
                  <a:gd name="T8" fmla="*/ 14 w 31"/>
                  <a:gd name="T9" fmla="*/ 25 h 33"/>
                  <a:gd name="T10" fmla="*/ 20 w 31"/>
                  <a:gd name="T11" fmla="*/ 22 h 33"/>
                  <a:gd name="T12" fmla="*/ 25 w 31"/>
                  <a:gd name="T13" fmla="*/ 16 h 33"/>
                  <a:gd name="T14" fmla="*/ 22 w 31"/>
                  <a:gd name="T15" fmla="*/ 10 h 33"/>
                  <a:gd name="T16" fmla="*/ 16 w 31"/>
                  <a:gd name="T17" fmla="*/ 8 h 33"/>
                  <a:gd name="T18" fmla="*/ 14 w 31"/>
                  <a:gd name="T19" fmla="*/ 0 h 33"/>
                  <a:gd name="T20" fmla="*/ 20 w 31"/>
                  <a:gd name="T21" fmla="*/ 2 h 33"/>
                  <a:gd name="T22" fmla="*/ 20 w 31"/>
                  <a:gd name="T23" fmla="*/ 4 h 33"/>
                  <a:gd name="T24" fmla="*/ 25 w 31"/>
                  <a:gd name="T25" fmla="*/ 6 h 33"/>
                  <a:gd name="T26" fmla="*/ 27 w 31"/>
                  <a:gd name="T27" fmla="*/ 4 h 33"/>
                  <a:gd name="T28" fmla="*/ 29 w 31"/>
                  <a:gd name="T29" fmla="*/ 8 h 33"/>
                  <a:gd name="T30" fmla="*/ 27 w 31"/>
                  <a:gd name="T31" fmla="*/ 10 h 33"/>
                  <a:gd name="T32" fmla="*/ 29 w 31"/>
                  <a:gd name="T33" fmla="*/ 14 h 33"/>
                  <a:gd name="T34" fmla="*/ 31 w 31"/>
                  <a:gd name="T35" fmla="*/ 14 h 33"/>
                  <a:gd name="T36" fmla="*/ 31 w 31"/>
                  <a:gd name="T37" fmla="*/ 20 h 33"/>
                  <a:gd name="T38" fmla="*/ 29 w 31"/>
                  <a:gd name="T39" fmla="*/ 20 h 33"/>
                  <a:gd name="T40" fmla="*/ 27 w 31"/>
                  <a:gd name="T41" fmla="*/ 25 h 33"/>
                  <a:gd name="T42" fmla="*/ 29 w 31"/>
                  <a:gd name="T43" fmla="*/ 27 h 33"/>
                  <a:gd name="T44" fmla="*/ 25 w 31"/>
                  <a:gd name="T45" fmla="*/ 31 h 33"/>
                  <a:gd name="T46" fmla="*/ 22 w 31"/>
                  <a:gd name="T47" fmla="*/ 29 h 33"/>
                  <a:gd name="T48" fmla="*/ 18 w 31"/>
                  <a:gd name="T49" fmla="*/ 29 h 33"/>
                  <a:gd name="T50" fmla="*/ 16 w 31"/>
                  <a:gd name="T51" fmla="*/ 33 h 33"/>
                  <a:gd name="T52" fmla="*/ 12 w 31"/>
                  <a:gd name="T53" fmla="*/ 31 h 33"/>
                  <a:gd name="T54" fmla="*/ 12 w 31"/>
                  <a:gd name="T55" fmla="*/ 29 h 33"/>
                  <a:gd name="T56" fmla="*/ 8 w 31"/>
                  <a:gd name="T57" fmla="*/ 27 h 33"/>
                  <a:gd name="T58" fmla="*/ 6 w 31"/>
                  <a:gd name="T59" fmla="*/ 29 h 33"/>
                  <a:gd name="T60" fmla="*/ 2 w 31"/>
                  <a:gd name="T61" fmla="*/ 25 h 33"/>
                  <a:gd name="T62" fmla="*/ 4 w 31"/>
                  <a:gd name="T63" fmla="*/ 22 h 33"/>
                  <a:gd name="T64" fmla="*/ 4 w 31"/>
                  <a:gd name="T65" fmla="*/ 18 h 33"/>
                  <a:gd name="T66" fmla="*/ 0 w 31"/>
                  <a:gd name="T67" fmla="*/ 18 h 33"/>
                  <a:gd name="T68" fmla="*/ 0 w 31"/>
                  <a:gd name="T69" fmla="*/ 12 h 33"/>
                  <a:gd name="T70" fmla="*/ 4 w 31"/>
                  <a:gd name="T71" fmla="*/ 12 h 33"/>
                  <a:gd name="T72" fmla="*/ 6 w 31"/>
                  <a:gd name="T73" fmla="*/ 8 h 33"/>
                  <a:gd name="T74" fmla="*/ 4 w 31"/>
                  <a:gd name="T75" fmla="*/ 6 h 33"/>
                  <a:gd name="T76" fmla="*/ 8 w 31"/>
                  <a:gd name="T77" fmla="*/ 2 h 33"/>
                  <a:gd name="T78" fmla="*/ 10 w 31"/>
                  <a:gd name="T79" fmla="*/ 6 h 33"/>
                  <a:gd name="T80" fmla="*/ 14 w 31"/>
                  <a:gd name="T81" fmla="*/ 4 h 33"/>
                  <a:gd name="T82" fmla="*/ 14 w 31"/>
                  <a:gd name="T8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1" h="33">
                    <a:moveTo>
                      <a:pt x="16" y="8"/>
                    </a:moveTo>
                    <a:lnTo>
                      <a:pt x="10" y="10"/>
                    </a:lnTo>
                    <a:lnTo>
                      <a:pt x="8" y="16"/>
                    </a:lnTo>
                    <a:lnTo>
                      <a:pt x="10" y="22"/>
                    </a:lnTo>
                    <a:lnTo>
                      <a:pt x="14" y="25"/>
                    </a:lnTo>
                    <a:lnTo>
                      <a:pt x="20" y="22"/>
                    </a:lnTo>
                    <a:lnTo>
                      <a:pt x="25" y="16"/>
                    </a:lnTo>
                    <a:lnTo>
                      <a:pt x="22" y="10"/>
                    </a:lnTo>
                    <a:lnTo>
                      <a:pt x="16" y="8"/>
                    </a:lnTo>
                    <a:close/>
                    <a:moveTo>
                      <a:pt x="14" y="0"/>
                    </a:moveTo>
                    <a:lnTo>
                      <a:pt x="20" y="2"/>
                    </a:lnTo>
                    <a:lnTo>
                      <a:pt x="20" y="4"/>
                    </a:lnTo>
                    <a:lnTo>
                      <a:pt x="25" y="6"/>
                    </a:lnTo>
                    <a:lnTo>
                      <a:pt x="27" y="4"/>
                    </a:lnTo>
                    <a:lnTo>
                      <a:pt x="29" y="8"/>
                    </a:lnTo>
                    <a:lnTo>
                      <a:pt x="27" y="10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1" y="20"/>
                    </a:lnTo>
                    <a:lnTo>
                      <a:pt x="29" y="20"/>
                    </a:lnTo>
                    <a:lnTo>
                      <a:pt x="27" y="25"/>
                    </a:lnTo>
                    <a:lnTo>
                      <a:pt x="29" y="27"/>
                    </a:lnTo>
                    <a:lnTo>
                      <a:pt x="25" y="31"/>
                    </a:lnTo>
                    <a:lnTo>
                      <a:pt x="22" y="29"/>
                    </a:lnTo>
                    <a:lnTo>
                      <a:pt x="18" y="29"/>
                    </a:lnTo>
                    <a:lnTo>
                      <a:pt x="16" y="33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8" y="27"/>
                    </a:lnTo>
                    <a:lnTo>
                      <a:pt x="6" y="29"/>
                    </a:lnTo>
                    <a:lnTo>
                      <a:pt x="2" y="25"/>
                    </a:lnTo>
                    <a:lnTo>
                      <a:pt x="4" y="22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6484948" y="2890173"/>
            <a:ext cx="707178" cy="421587"/>
            <a:chOff x="6839593" y="2775708"/>
            <a:chExt cx="745852" cy="444643"/>
          </a:xfrm>
        </p:grpSpPr>
        <p:sp>
          <p:nvSpPr>
            <p:cNvPr id="31" name="Freeform 83"/>
            <p:cNvSpPr/>
            <p:nvPr/>
          </p:nvSpPr>
          <p:spPr bwMode="auto">
            <a:xfrm>
              <a:off x="7381769" y="2824475"/>
              <a:ext cx="203676" cy="347109"/>
            </a:xfrm>
            <a:custGeom>
              <a:avLst/>
              <a:gdLst>
                <a:gd name="T0" fmla="*/ 10 w 71"/>
                <a:gd name="T1" fmla="*/ 0 h 121"/>
                <a:gd name="T2" fmla="*/ 14 w 71"/>
                <a:gd name="T3" fmla="*/ 3 h 121"/>
                <a:gd name="T4" fmla="*/ 18 w 71"/>
                <a:gd name="T5" fmla="*/ 5 h 121"/>
                <a:gd name="T6" fmla="*/ 67 w 71"/>
                <a:gd name="T7" fmla="*/ 53 h 121"/>
                <a:gd name="T8" fmla="*/ 71 w 71"/>
                <a:gd name="T9" fmla="*/ 62 h 121"/>
                <a:gd name="T10" fmla="*/ 67 w 71"/>
                <a:gd name="T11" fmla="*/ 68 h 121"/>
                <a:gd name="T12" fmla="*/ 18 w 71"/>
                <a:gd name="T13" fmla="*/ 119 h 121"/>
                <a:gd name="T14" fmla="*/ 10 w 71"/>
                <a:gd name="T15" fmla="*/ 121 h 121"/>
                <a:gd name="T16" fmla="*/ 4 w 71"/>
                <a:gd name="T17" fmla="*/ 119 h 121"/>
                <a:gd name="T18" fmla="*/ 0 w 71"/>
                <a:gd name="T19" fmla="*/ 115 h 121"/>
                <a:gd name="T20" fmla="*/ 0 w 71"/>
                <a:gd name="T21" fmla="*/ 111 h 121"/>
                <a:gd name="T22" fmla="*/ 0 w 71"/>
                <a:gd name="T23" fmla="*/ 106 h 121"/>
                <a:gd name="T24" fmla="*/ 4 w 71"/>
                <a:gd name="T25" fmla="*/ 104 h 121"/>
                <a:gd name="T26" fmla="*/ 44 w 71"/>
                <a:gd name="T27" fmla="*/ 62 h 121"/>
                <a:gd name="T28" fmla="*/ 4 w 71"/>
                <a:gd name="T29" fmla="*/ 19 h 121"/>
                <a:gd name="T30" fmla="*/ 0 w 71"/>
                <a:gd name="T31" fmla="*/ 15 h 121"/>
                <a:gd name="T32" fmla="*/ 0 w 71"/>
                <a:gd name="T33" fmla="*/ 11 h 121"/>
                <a:gd name="T34" fmla="*/ 0 w 71"/>
                <a:gd name="T35" fmla="*/ 7 h 121"/>
                <a:gd name="T36" fmla="*/ 4 w 71"/>
                <a:gd name="T37" fmla="*/ 5 h 121"/>
                <a:gd name="T38" fmla="*/ 6 w 71"/>
                <a:gd name="T39" fmla="*/ 3 h 121"/>
                <a:gd name="T40" fmla="*/ 10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10" y="0"/>
                  </a:moveTo>
                  <a:lnTo>
                    <a:pt x="14" y="3"/>
                  </a:lnTo>
                  <a:lnTo>
                    <a:pt x="18" y="5"/>
                  </a:lnTo>
                  <a:lnTo>
                    <a:pt x="67" y="53"/>
                  </a:lnTo>
                  <a:lnTo>
                    <a:pt x="71" y="62"/>
                  </a:lnTo>
                  <a:lnTo>
                    <a:pt x="67" y="68"/>
                  </a:lnTo>
                  <a:lnTo>
                    <a:pt x="18" y="119"/>
                  </a:lnTo>
                  <a:lnTo>
                    <a:pt x="10" y="121"/>
                  </a:lnTo>
                  <a:lnTo>
                    <a:pt x="4" y="119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4" y="104"/>
                  </a:lnTo>
                  <a:lnTo>
                    <a:pt x="44" y="62"/>
                  </a:lnTo>
                  <a:lnTo>
                    <a:pt x="4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5"/>
                  </a:lnTo>
                  <a:lnTo>
                    <a:pt x="6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839593" y="2775708"/>
              <a:ext cx="441774" cy="444643"/>
              <a:chOff x="6839593" y="2769970"/>
              <a:chExt cx="441774" cy="444643"/>
            </a:xfrm>
          </p:grpSpPr>
          <p:sp>
            <p:nvSpPr>
              <p:cNvPr id="33" name="Freeform 203"/>
              <p:cNvSpPr>
                <a:spLocks noEditPoints="1"/>
              </p:cNvSpPr>
              <p:nvPr/>
            </p:nvSpPr>
            <p:spPr bwMode="auto">
              <a:xfrm>
                <a:off x="6839593" y="2769970"/>
                <a:ext cx="441774" cy="444643"/>
              </a:xfrm>
              <a:custGeom>
                <a:avLst/>
                <a:gdLst>
                  <a:gd name="T0" fmla="*/ 77 w 154"/>
                  <a:gd name="T1" fmla="*/ 10 h 155"/>
                  <a:gd name="T2" fmla="*/ 59 w 154"/>
                  <a:gd name="T3" fmla="*/ 12 h 155"/>
                  <a:gd name="T4" fmla="*/ 42 w 154"/>
                  <a:gd name="T5" fmla="*/ 19 h 155"/>
                  <a:gd name="T6" fmla="*/ 24 w 154"/>
                  <a:gd name="T7" fmla="*/ 35 h 155"/>
                  <a:gd name="T8" fmla="*/ 12 w 154"/>
                  <a:gd name="T9" fmla="*/ 55 h 155"/>
                  <a:gd name="T10" fmla="*/ 8 w 154"/>
                  <a:gd name="T11" fmla="*/ 78 h 155"/>
                  <a:gd name="T12" fmla="*/ 10 w 154"/>
                  <a:gd name="T13" fmla="*/ 96 h 155"/>
                  <a:gd name="T14" fmla="*/ 16 w 154"/>
                  <a:gd name="T15" fmla="*/ 112 h 155"/>
                  <a:gd name="T16" fmla="*/ 32 w 154"/>
                  <a:gd name="T17" fmla="*/ 131 h 155"/>
                  <a:gd name="T18" fmla="*/ 53 w 154"/>
                  <a:gd name="T19" fmla="*/ 143 h 155"/>
                  <a:gd name="T20" fmla="*/ 77 w 154"/>
                  <a:gd name="T21" fmla="*/ 147 h 155"/>
                  <a:gd name="T22" fmla="*/ 93 w 154"/>
                  <a:gd name="T23" fmla="*/ 145 h 155"/>
                  <a:gd name="T24" fmla="*/ 109 w 154"/>
                  <a:gd name="T25" fmla="*/ 139 h 155"/>
                  <a:gd name="T26" fmla="*/ 130 w 154"/>
                  <a:gd name="T27" fmla="*/ 122 h 155"/>
                  <a:gd name="T28" fmla="*/ 140 w 154"/>
                  <a:gd name="T29" fmla="*/ 102 h 155"/>
                  <a:gd name="T30" fmla="*/ 144 w 154"/>
                  <a:gd name="T31" fmla="*/ 78 h 155"/>
                  <a:gd name="T32" fmla="*/ 142 w 154"/>
                  <a:gd name="T33" fmla="*/ 61 h 155"/>
                  <a:gd name="T34" fmla="*/ 136 w 154"/>
                  <a:gd name="T35" fmla="*/ 45 h 155"/>
                  <a:gd name="T36" fmla="*/ 120 w 154"/>
                  <a:gd name="T37" fmla="*/ 25 h 155"/>
                  <a:gd name="T38" fmla="*/ 99 w 154"/>
                  <a:gd name="T39" fmla="*/ 14 h 155"/>
                  <a:gd name="T40" fmla="*/ 77 w 154"/>
                  <a:gd name="T41" fmla="*/ 10 h 155"/>
                  <a:gd name="T42" fmla="*/ 77 w 154"/>
                  <a:gd name="T43" fmla="*/ 0 h 155"/>
                  <a:gd name="T44" fmla="*/ 103 w 154"/>
                  <a:gd name="T45" fmla="*/ 6 h 155"/>
                  <a:gd name="T46" fmla="*/ 126 w 154"/>
                  <a:gd name="T47" fmla="*/ 19 h 155"/>
                  <a:gd name="T48" fmla="*/ 144 w 154"/>
                  <a:gd name="T49" fmla="*/ 41 h 155"/>
                  <a:gd name="T50" fmla="*/ 150 w 154"/>
                  <a:gd name="T51" fmla="*/ 59 h 155"/>
                  <a:gd name="T52" fmla="*/ 154 w 154"/>
                  <a:gd name="T53" fmla="*/ 78 h 155"/>
                  <a:gd name="T54" fmla="*/ 148 w 154"/>
                  <a:gd name="T55" fmla="*/ 104 h 155"/>
                  <a:gd name="T56" fmla="*/ 136 w 154"/>
                  <a:gd name="T57" fmla="*/ 129 h 155"/>
                  <a:gd name="T58" fmla="*/ 114 w 154"/>
                  <a:gd name="T59" fmla="*/ 145 h 155"/>
                  <a:gd name="T60" fmla="*/ 95 w 154"/>
                  <a:gd name="T61" fmla="*/ 153 h 155"/>
                  <a:gd name="T62" fmla="*/ 77 w 154"/>
                  <a:gd name="T63" fmla="*/ 155 h 155"/>
                  <a:gd name="T64" fmla="*/ 51 w 154"/>
                  <a:gd name="T65" fmla="*/ 151 h 155"/>
                  <a:gd name="T66" fmla="*/ 26 w 154"/>
                  <a:gd name="T67" fmla="*/ 137 h 155"/>
                  <a:gd name="T68" fmla="*/ 10 w 154"/>
                  <a:gd name="T69" fmla="*/ 116 h 155"/>
                  <a:gd name="T70" fmla="*/ 2 w 154"/>
                  <a:gd name="T71" fmla="*/ 98 h 155"/>
                  <a:gd name="T72" fmla="*/ 0 w 154"/>
                  <a:gd name="T73" fmla="*/ 78 h 155"/>
                  <a:gd name="T74" fmla="*/ 4 w 154"/>
                  <a:gd name="T75" fmla="*/ 51 h 155"/>
                  <a:gd name="T76" fmla="*/ 18 w 154"/>
                  <a:gd name="T77" fmla="*/ 29 h 155"/>
                  <a:gd name="T78" fmla="*/ 38 w 154"/>
                  <a:gd name="T79" fmla="*/ 10 h 155"/>
                  <a:gd name="T80" fmla="*/ 57 w 154"/>
                  <a:gd name="T81" fmla="*/ 4 h 155"/>
                  <a:gd name="T82" fmla="*/ 77 w 154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4" h="155">
                    <a:moveTo>
                      <a:pt x="77" y="10"/>
                    </a:moveTo>
                    <a:lnTo>
                      <a:pt x="59" y="12"/>
                    </a:lnTo>
                    <a:lnTo>
                      <a:pt x="42" y="19"/>
                    </a:lnTo>
                    <a:lnTo>
                      <a:pt x="24" y="35"/>
                    </a:lnTo>
                    <a:lnTo>
                      <a:pt x="12" y="55"/>
                    </a:lnTo>
                    <a:lnTo>
                      <a:pt x="8" y="78"/>
                    </a:lnTo>
                    <a:lnTo>
                      <a:pt x="10" y="96"/>
                    </a:lnTo>
                    <a:lnTo>
                      <a:pt x="16" y="112"/>
                    </a:lnTo>
                    <a:lnTo>
                      <a:pt x="32" y="131"/>
                    </a:lnTo>
                    <a:lnTo>
                      <a:pt x="53" y="143"/>
                    </a:lnTo>
                    <a:lnTo>
                      <a:pt x="77" y="147"/>
                    </a:lnTo>
                    <a:lnTo>
                      <a:pt x="93" y="145"/>
                    </a:lnTo>
                    <a:lnTo>
                      <a:pt x="109" y="139"/>
                    </a:lnTo>
                    <a:lnTo>
                      <a:pt x="130" y="122"/>
                    </a:lnTo>
                    <a:lnTo>
                      <a:pt x="140" y="102"/>
                    </a:lnTo>
                    <a:lnTo>
                      <a:pt x="144" y="78"/>
                    </a:lnTo>
                    <a:lnTo>
                      <a:pt x="142" y="61"/>
                    </a:lnTo>
                    <a:lnTo>
                      <a:pt x="136" y="45"/>
                    </a:lnTo>
                    <a:lnTo>
                      <a:pt x="120" y="25"/>
                    </a:lnTo>
                    <a:lnTo>
                      <a:pt x="99" y="14"/>
                    </a:lnTo>
                    <a:lnTo>
                      <a:pt x="77" y="10"/>
                    </a:lnTo>
                    <a:close/>
                    <a:moveTo>
                      <a:pt x="77" y="0"/>
                    </a:moveTo>
                    <a:lnTo>
                      <a:pt x="103" y="6"/>
                    </a:lnTo>
                    <a:lnTo>
                      <a:pt x="126" y="19"/>
                    </a:lnTo>
                    <a:lnTo>
                      <a:pt x="144" y="41"/>
                    </a:lnTo>
                    <a:lnTo>
                      <a:pt x="150" y="59"/>
                    </a:lnTo>
                    <a:lnTo>
                      <a:pt x="154" y="78"/>
                    </a:lnTo>
                    <a:lnTo>
                      <a:pt x="148" y="104"/>
                    </a:lnTo>
                    <a:lnTo>
                      <a:pt x="136" y="129"/>
                    </a:lnTo>
                    <a:lnTo>
                      <a:pt x="114" y="145"/>
                    </a:lnTo>
                    <a:lnTo>
                      <a:pt x="95" y="153"/>
                    </a:lnTo>
                    <a:lnTo>
                      <a:pt x="77" y="155"/>
                    </a:lnTo>
                    <a:lnTo>
                      <a:pt x="51" y="151"/>
                    </a:lnTo>
                    <a:lnTo>
                      <a:pt x="26" y="137"/>
                    </a:lnTo>
                    <a:lnTo>
                      <a:pt x="10" y="116"/>
                    </a:lnTo>
                    <a:lnTo>
                      <a:pt x="2" y="98"/>
                    </a:lnTo>
                    <a:lnTo>
                      <a:pt x="0" y="78"/>
                    </a:lnTo>
                    <a:lnTo>
                      <a:pt x="4" y="51"/>
                    </a:lnTo>
                    <a:lnTo>
                      <a:pt x="18" y="29"/>
                    </a:lnTo>
                    <a:lnTo>
                      <a:pt x="38" y="10"/>
                    </a:lnTo>
                    <a:lnTo>
                      <a:pt x="57" y="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4" name="Freeform 204"/>
              <p:cNvSpPr>
                <a:spLocks noEditPoints="1"/>
              </p:cNvSpPr>
              <p:nvPr/>
            </p:nvSpPr>
            <p:spPr bwMode="auto">
              <a:xfrm>
                <a:off x="6925653" y="2870374"/>
                <a:ext cx="269654" cy="186464"/>
              </a:xfrm>
              <a:custGeom>
                <a:avLst/>
                <a:gdLst>
                  <a:gd name="T0" fmla="*/ 6 w 94"/>
                  <a:gd name="T1" fmla="*/ 6 h 65"/>
                  <a:gd name="T2" fmla="*/ 6 w 94"/>
                  <a:gd name="T3" fmla="*/ 55 h 65"/>
                  <a:gd name="T4" fmla="*/ 88 w 94"/>
                  <a:gd name="T5" fmla="*/ 55 h 65"/>
                  <a:gd name="T6" fmla="*/ 88 w 94"/>
                  <a:gd name="T7" fmla="*/ 6 h 65"/>
                  <a:gd name="T8" fmla="*/ 6 w 94"/>
                  <a:gd name="T9" fmla="*/ 6 h 65"/>
                  <a:gd name="T10" fmla="*/ 4 w 94"/>
                  <a:gd name="T11" fmla="*/ 0 h 65"/>
                  <a:gd name="T12" fmla="*/ 88 w 94"/>
                  <a:gd name="T13" fmla="*/ 0 h 65"/>
                  <a:gd name="T14" fmla="*/ 94 w 94"/>
                  <a:gd name="T15" fmla="*/ 4 h 65"/>
                  <a:gd name="T16" fmla="*/ 94 w 94"/>
                  <a:gd name="T17" fmla="*/ 61 h 65"/>
                  <a:gd name="T18" fmla="*/ 88 w 94"/>
                  <a:gd name="T19" fmla="*/ 65 h 65"/>
                  <a:gd name="T20" fmla="*/ 67 w 94"/>
                  <a:gd name="T21" fmla="*/ 65 h 65"/>
                  <a:gd name="T22" fmla="*/ 29 w 94"/>
                  <a:gd name="T23" fmla="*/ 65 h 65"/>
                  <a:gd name="T24" fmla="*/ 4 w 94"/>
                  <a:gd name="T25" fmla="*/ 65 h 65"/>
                  <a:gd name="T26" fmla="*/ 0 w 94"/>
                  <a:gd name="T27" fmla="*/ 61 h 65"/>
                  <a:gd name="T28" fmla="*/ 0 w 94"/>
                  <a:gd name="T29" fmla="*/ 4 h 65"/>
                  <a:gd name="T30" fmla="*/ 4 w 94"/>
                  <a:gd name="T3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65">
                    <a:moveTo>
                      <a:pt x="6" y="6"/>
                    </a:moveTo>
                    <a:lnTo>
                      <a:pt x="6" y="55"/>
                    </a:lnTo>
                    <a:lnTo>
                      <a:pt x="88" y="55"/>
                    </a:lnTo>
                    <a:lnTo>
                      <a:pt x="88" y="6"/>
                    </a:lnTo>
                    <a:lnTo>
                      <a:pt x="6" y="6"/>
                    </a:lnTo>
                    <a:close/>
                    <a:moveTo>
                      <a:pt x="4" y="0"/>
                    </a:moveTo>
                    <a:lnTo>
                      <a:pt x="88" y="0"/>
                    </a:lnTo>
                    <a:lnTo>
                      <a:pt x="94" y="4"/>
                    </a:lnTo>
                    <a:lnTo>
                      <a:pt x="94" y="61"/>
                    </a:lnTo>
                    <a:lnTo>
                      <a:pt x="88" y="65"/>
                    </a:lnTo>
                    <a:lnTo>
                      <a:pt x="67" y="65"/>
                    </a:lnTo>
                    <a:lnTo>
                      <a:pt x="29" y="65"/>
                    </a:lnTo>
                    <a:lnTo>
                      <a:pt x="4" y="65"/>
                    </a:lnTo>
                    <a:lnTo>
                      <a:pt x="0" y="61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5" name="Rectangle 206"/>
              <p:cNvSpPr>
                <a:spLocks noChangeArrowheads="1"/>
              </p:cNvSpPr>
              <p:nvPr/>
            </p:nvSpPr>
            <p:spPr bwMode="auto">
              <a:xfrm>
                <a:off x="7026055" y="3068310"/>
                <a:ext cx="68848" cy="22949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36" name="Freeform 207"/>
              <p:cNvSpPr/>
              <p:nvPr/>
            </p:nvSpPr>
            <p:spPr bwMode="auto">
              <a:xfrm>
                <a:off x="6991631" y="3102734"/>
                <a:ext cx="131958" cy="17212"/>
              </a:xfrm>
              <a:custGeom>
                <a:avLst/>
                <a:gdLst>
                  <a:gd name="T0" fmla="*/ 4 w 46"/>
                  <a:gd name="T1" fmla="*/ 0 h 6"/>
                  <a:gd name="T2" fmla="*/ 44 w 46"/>
                  <a:gd name="T3" fmla="*/ 0 h 6"/>
                  <a:gd name="T4" fmla="*/ 46 w 46"/>
                  <a:gd name="T5" fmla="*/ 2 h 6"/>
                  <a:gd name="T6" fmla="*/ 44 w 46"/>
                  <a:gd name="T7" fmla="*/ 6 h 6"/>
                  <a:gd name="T8" fmla="*/ 4 w 46"/>
                  <a:gd name="T9" fmla="*/ 6 h 6"/>
                  <a:gd name="T10" fmla="*/ 0 w 46"/>
                  <a:gd name="T11" fmla="*/ 2 h 6"/>
                  <a:gd name="T12" fmla="*/ 4 w 4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6">
                    <a:moveTo>
                      <a:pt x="4" y="0"/>
                    </a:moveTo>
                    <a:lnTo>
                      <a:pt x="44" y="0"/>
                    </a:lnTo>
                    <a:lnTo>
                      <a:pt x="46" y="2"/>
                    </a:lnTo>
                    <a:lnTo>
                      <a:pt x="44" y="6"/>
                    </a:lnTo>
                    <a:lnTo>
                      <a:pt x="4" y="6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4967236" y="1989880"/>
            <a:ext cx="723497" cy="416148"/>
            <a:chOff x="5238881" y="1826181"/>
            <a:chExt cx="763063" cy="438906"/>
          </a:xfrm>
        </p:grpSpPr>
        <p:sp>
          <p:nvSpPr>
            <p:cNvPr id="38" name="Freeform 80"/>
            <p:cNvSpPr/>
            <p:nvPr/>
          </p:nvSpPr>
          <p:spPr bwMode="auto">
            <a:xfrm>
              <a:off x="5238881" y="1872080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2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7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08 h 121"/>
                <a:gd name="T22" fmla="*/ 71 w 71"/>
                <a:gd name="T23" fmla="*/ 112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1 h 121"/>
                <a:gd name="T36" fmla="*/ 53 w 71"/>
                <a:gd name="T37" fmla="*/ 2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2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7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08"/>
                  </a:lnTo>
                  <a:lnTo>
                    <a:pt x="71" y="112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1"/>
                  </a:lnTo>
                  <a:lnTo>
                    <a:pt x="53" y="2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557301" y="1826181"/>
              <a:ext cx="444643" cy="438906"/>
              <a:chOff x="5557301" y="1829049"/>
              <a:chExt cx="444643" cy="438906"/>
            </a:xfrm>
          </p:grpSpPr>
          <p:sp>
            <p:nvSpPr>
              <p:cNvPr id="40" name="Freeform 208"/>
              <p:cNvSpPr>
                <a:spLocks noEditPoints="1"/>
              </p:cNvSpPr>
              <p:nvPr/>
            </p:nvSpPr>
            <p:spPr bwMode="auto">
              <a:xfrm>
                <a:off x="5557301" y="1829049"/>
                <a:ext cx="444643" cy="438906"/>
              </a:xfrm>
              <a:custGeom>
                <a:avLst/>
                <a:gdLst>
                  <a:gd name="T0" fmla="*/ 78 w 155"/>
                  <a:gd name="T1" fmla="*/ 8 h 153"/>
                  <a:gd name="T2" fmla="*/ 61 w 155"/>
                  <a:gd name="T3" fmla="*/ 10 h 153"/>
                  <a:gd name="T4" fmla="*/ 43 w 155"/>
                  <a:gd name="T5" fmla="*/ 16 h 153"/>
                  <a:gd name="T6" fmla="*/ 25 w 155"/>
                  <a:gd name="T7" fmla="*/ 33 h 153"/>
                  <a:gd name="T8" fmla="*/ 13 w 155"/>
                  <a:gd name="T9" fmla="*/ 53 h 153"/>
                  <a:gd name="T10" fmla="*/ 9 w 155"/>
                  <a:gd name="T11" fmla="*/ 77 h 153"/>
                  <a:gd name="T12" fmla="*/ 11 w 155"/>
                  <a:gd name="T13" fmla="*/ 94 h 153"/>
                  <a:gd name="T14" fmla="*/ 19 w 155"/>
                  <a:gd name="T15" fmla="*/ 110 h 153"/>
                  <a:gd name="T16" fmla="*/ 33 w 155"/>
                  <a:gd name="T17" fmla="*/ 128 h 153"/>
                  <a:gd name="T18" fmla="*/ 55 w 155"/>
                  <a:gd name="T19" fmla="*/ 141 h 153"/>
                  <a:gd name="T20" fmla="*/ 78 w 155"/>
                  <a:gd name="T21" fmla="*/ 145 h 153"/>
                  <a:gd name="T22" fmla="*/ 94 w 155"/>
                  <a:gd name="T23" fmla="*/ 143 h 153"/>
                  <a:gd name="T24" fmla="*/ 112 w 155"/>
                  <a:gd name="T25" fmla="*/ 137 h 153"/>
                  <a:gd name="T26" fmla="*/ 130 w 155"/>
                  <a:gd name="T27" fmla="*/ 120 h 153"/>
                  <a:gd name="T28" fmla="*/ 143 w 155"/>
                  <a:gd name="T29" fmla="*/ 100 h 153"/>
                  <a:gd name="T30" fmla="*/ 147 w 155"/>
                  <a:gd name="T31" fmla="*/ 77 h 153"/>
                  <a:gd name="T32" fmla="*/ 145 w 155"/>
                  <a:gd name="T33" fmla="*/ 59 h 153"/>
                  <a:gd name="T34" fmla="*/ 136 w 155"/>
                  <a:gd name="T35" fmla="*/ 43 h 153"/>
                  <a:gd name="T36" fmla="*/ 122 w 155"/>
                  <a:gd name="T37" fmla="*/ 24 h 153"/>
                  <a:gd name="T38" fmla="*/ 100 w 155"/>
                  <a:gd name="T39" fmla="*/ 12 h 153"/>
                  <a:gd name="T40" fmla="*/ 78 w 155"/>
                  <a:gd name="T41" fmla="*/ 8 h 153"/>
                  <a:gd name="T42" fmla="*/ 78 w 155"/>
                  <a:gd name="T43" fmla="*/ 0 h 153"/>
                  <a:gd name="T44" fmla="*/ 104 w 155"/>
                  <a:gd name="T45" fmla="*/ 4 h 153"/>
                  <a:gd name="T46" fmla="*/ 126 w 155"/>
                  <a:gd name="T47" fmla="*/ 18 h 153"/>
                  <a:gd name="T48" fmla="*/ 145 w 155"/>
                  <a:gd name="T49" fmla="*/ 39 h 153"/>
                  <a:gd name="T50" fmla="*/ 153 w 155"/>
                  <a:gd name="T51" fmla="*/ 57 h 153"/>
                  <a:gd name="T52" fmla="*/ 155 w 155"/>
                  <a:gd name="T53" fmla="*/ 77 h 153"/>
                  <a:gd name="T54" fmla="*/ 151 w 155"/>
                  <a:gd name="T55" fmla="*/ 102 h 153"/>
                  <a:gd name="T56" fmla="*/ 136 w 155"/>
                  <a:gd name="T57" fmla="*/ 126 h 153"/>
                  <a:gd name="T58" fmla="*/ 116 w 155"/>
                  <a:gd name="T59" fmla="*/ 145 h 153"/>
                  <a:gd name="T60" fmla="*/ 96 w 155"/>
                  <a:gd name="T61" fmla="*/ 151 h 153"/>
                  <a:gd name="T62" fmla="*/ 78 w 155"/>
                  <a:gd name="T63" fmla="*/ 153 h 153"/>
                  <a:gd name="T64" fmla="*/ 51 w 155"/>
                  <a:gd name="T65" fmla="*/ 149 h 153"/>
                  <a:gd name="T66" fmla="*/ 29 w 155"/>
                  <a:gd name="T67" fmla="*/ 137 h 153"/>
                  <a:gd name="T68" fmla="*/ 11 w 155"/>
                  <a:gd name="T69" fmla="*/ 114 h 153"/>
                  <a:gd name="T70" fmla="*/ 3 w 155"/>
                  <a:gd name="T71" fmla="*/ 96 h 153"/>
                  <a:gd name="T72" fmla="*/ 0 w 155"/>
                  <a:gd name="T73" fmla="*/ 77 h 153"/>
                  <a:gd name="T74" fmla="*/ 5 w 155"/>
                  <a:gd name="T75" fmla="*/ 51 h 153"/>
                  <a:gd name="T76" fmla="*/ 19 w 155"/>
                  <a:gd name="T77" fmla="*/ 27 h 153"/>
                  <a:gd name="T78" fmla="*/ 39 w 155"/>
                  <a:gd name="T79" fmla="*/ 10 h 153"/>
                  <a:gd name="T80" fmla="*/ 59 w 155"/>
                  <a:gd name="T81" fmla="*/ 2 h 153"/>
                  <a:gd name="T82" fmla="*/ 78 w 155"/>
                  <a:gd name="T8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3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6"/>
                    </a:lnTo>
                    <a:lnTo>
                      <a:pt x="25" y="33"/>
                    </a:lnTo>
                    <a:lnTo>
                      <a:pt x="13" y="53"/>
                    </a:lnTo>
                    <a:lnTo>
                      <a:pt x="9" y="77"/>
                    </a:lnTo>
                    <a:lnTo>
                      <a:pt x="11" y="94"/>
                    </a:lnTo>
                    <a:lnTo>
                      <a:pt x="19" y="110"/>
                    </a:lnTo>
                    <a:lnTo>
                      <a:pt x="33" y="128"/>
                    </a:lnTo>
                    <a:lnTo>
                      <a:pt x="55" y="141"/>
                    </a:lnTo>
                    <a:lnTo>
                      <a:pt x="78" y="145"/>
                    </a:lnTo>
                    <a:lnTo>
                      <a:pt x="94" y="143"/>
                    </a:lnTo>
                    <a:lnTo>
                      <a:pt x="112" y="137"/>
                    </a:lnTo>
                    <a:lnTo>
                      <a:pt x="130" y="120"/>
                    </a:lnTo>
                    <a:lnTo>
                      <a:pt x="143" y="100"/>
                    </a:lnTo>
                    <a:lnTo>
                      <a:pt x="147" y="77"/>
                    </a:lnTo>
                    <a:lnTo>
                      <a:pt x="145" y="59"/>
                    </a:lnTo>
                    <a:lnTo>
                      <a:pt x="136" y="43"/>
                    </a:lnTo>
                    <a:lnTo>
                      <a:pt x="122" y="24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4"/>
                    </a:lnTo>
                    <a:lnTo>
                      <a:pt x="126" y="18"/>
                    </a:lnTo>
                    <a:lnTo>
                      <a:pt x="145" y="39"/>
                    </a:lnTo>
                    <a:lnTo>
                      <a:pt x="153" y="57"/>
                    </a:lnTo>
                    <a:lnTo>
                      <a:pt x="155" y="77"/>
                    </a:lnTo>
                    <a:lnTo>
                      <a:pt x="151" y="102"/>
                    </a:lnTo>
                    <a:lnTo>
                      <a:pt x="136" y="126"/>
                    </a:lnTo>
                    <a:lnTo>
                      <a:pt x="116" y="145"/>
                    </a:lnTo>
                    <a:lnTo>
                      <a:pt x="96" y="151"/>
                    </a:lnTo>
                    <a:lnTo>
                      <a:pt x="78" y="153"/>
                    </a:lnTo>
                    <a:lnTo>
                      <a:pt x="51" y="149"/>
                    </a:lnTo>
                    <a:lnTo>
                      <a:pt x="29" y="137"/>
                    </a:lnTo>
                    <a:lnTo>
                      <a:pt x="11" y="114"/>
                    </a:lnTo>
                    <a:lnTo>
                      <a:pt x="3" y="96"/>
                    </a:lnTo>
                    <a:lnTo>
                      <a:pt x="0" y="77"/>
                    </a:lnTo>
                    <a:lnTo>
                      <a:pt x="5" y="51"/>
                    </a:lnTo>
                    <a:lnTo>
                      <a:pt x="19" y="27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41" name="Freeform 209"/>
              <p:cNvSpPr>
                <a:spLocks noEditPoints="1"/>
              </p:cNvSpPr>
              <p:nvPr/>
            </p:nvSpPr>
            <p:spPr bwMode="auto">
              <a:xfrm>
                <a:off x="5640494" y="1906504"/>
                <a:ext cx="278261" cy="283998"/>
              </a:xfrm>
              <a:custGeom>
                <a:avLst/>
                <a:gdLst>
                  <a:gd name="T0" fmla="*/ 65 w 97"/>
                  <a:gd name="T1" fmla="*/ 79 h 99"/>
                  <a:gd name="T2" fmla="*/ 59 w 97"/>
                  <a:gd name="T3" fmla="*/ 89 h 99"/>
                  <a:gd name="T4" fmla="*/ 73 w 97"/>
                  <a:gd name="T5" fmla="*/ 81 h 99"/>
                  <a:gd name="T6" fmla="*/ 69 w 97"/>
                  <a:gd name="T7" fmla="*/ 73 h 99"/>
                  <a:gd name="T8" fmla="*/ 18 w 97"/>
                  <a:gd name="T9" fmla="*/ 75 h 99"/>
                  <a:gd name="T10" fmla="*/ 30 w 97"/>
                  <a:gd name="T11" fmla="*/ 85 h 99"/>
                  <a:gd name="T12" fmla="*/ 34 w 97"/>
                  <a:gd name="T13" fmla="*/ 85 h 99"/>
                  <a:gd name="T14" fmla="*/ 28 w 97"/>
                  <a:gd name="T15" fmla="*/ 73 h 99"/>
                  <a:gd name="T16" fmla="*/ 51 w 97"/>
                  <a:gd name="T17" fmla="*/ 87 h 99"/>
                  <a:gd name="T18" fmla="*/ 61 w 97"/>
                  <a:gd name="T19" fmla="*/ 77 h 99"/>
                  <a:gd name="T20" fmla="*/ 51 w 97"/>
                  <a:gd name="T21" fmla="*/ 71 h 99"/>
                  <a:gd name="T22" fmla="*/ 34 w 97"/>
                  <a:gd name="T23" fmla="*/ 73 h 99"/>
                  <a:gd name="T24" fmla="*/ 42 w 97"/>
                  <a:gd name="T25" fmla="*/ 85 h 99"/>
                  <a:gd name="T26" fmla="*/ 47 w 97"/>
                  <a:gd name="T27" fmla="*/ 71 h 99"/>
                  <a:gd name="T28" fmla="*/ 71 w 97"/>
                  <a:gd name="T29" fmla="*/ 61 h 99"/>
                  <a:gd name="T30" fmla="*/ 83 w 97"/>
                  <a:gd name="T31" fmla="*/ 71 h 99"/>
                  <a:gd name="T32" fmla="*/ 89 w 97"/>
                  <a:gd name="T33" fmla="*/ 53 h 99"/>
                  <a:gd name="T34" fmla="*/ 51 w 97"/>
                  <a:gd name="T35" fmla="*/ 53 h 99"/>
                  <a:gd name="T36" fmla="*/ 65 w 97"/>
                  <a:gd name="T37" fmla="*/ 67 h 99"/>
                  <a:gd name="T38" fmla="*/ 67 w 97"/>
                  <a:gd name="T39" fmla="*/ 53 h 99"/>
                  <a:gd name="T40" fmla="*/ 30 w 97"/>
                  <a:gd name="T41" fmla="*/ 53 h 99"/>
                  <a:gd name="T42" fmla="*/ 32 w 97"/>
                  <a:gd name="T43" fmla="*/ 67 h 99"/>
                  <a:gd name="T44" fmla="*/ 47 w 97"/>
                  <a:gd name="T45" fmla="*/ 53 h 99"/>
                  <a:gd name="T46" fmla="*/ 8 w 97"/>
                  <a:gd name="T47" fmla="*/ 53 h 99"/>
                  <a:gd name="T48" fmla="*/ 14 w 97"/>
                  <a:gd name="T49" fmla="*/ 71 h 99"/>
                  <a:gd name="T50" fmla="*/ 26 w 97"/>
                  <a:gd name="T51" fmla="*/ 61 h 99"/>
                  <a:gd name="T52" fmla="*/ 8 w 97"/>
                  <a:gd name="T53" fmla="*/ 53 h 99"/>
                  <a:gd name="T54" fmla="*/ 30 w 97"/>
                  <a:gd name="T55" fmla="*/ 38 h 99"/>
                  <a:gd name="T56" fmla="*/ 47 w 97"/>
                  <a:gd name="T57" fmla="*/ 46 h 99"/>
                  <a:gd name="T58" fmla="*/ 32 w 97"/>
                  <a:gd name="T59" fmla="*/ 32 h 99"/>
                  <a:gd name="T60" fmla="*/ 51 w 97"/>
                  <a:gd name="T61" fmla="*/ 32 h 99"/>
                  <a:gd name="T62" fmla="*/ 67 w 97"/>
                  <a:gd name="T63" fmla="*/ 46 h 99"/>
                  <a:gd name="T64" fmla="*/ 65 w 97"/>
                  <a:gd name="T65" fmla="*/ 32 h 99"/>
                  <a:gd name="T66" fmla="*/ 10 w 97"/>
                  <a:gd name="T67" fmla="*/ 36 h 99"/>
                  <a:gd name="T68" fmla="*/ 26 w 97"/>
                  <a:gd name="T69" fmla="*/ 46 h 99"/>
                  <a:gd name="T70" fmla="*/ 28 w 97"/>
                  <a:gd name="T71" fmla="*/ 30 h 99"/>
                  <a:gd name="T72" fmla="*/ 83 w 97"/>
                  <a:gd name="T73" fmla="*/ 28 h 99"/>
                  <a:gd name="T74" fmla="*/ 71 w 97"/>
                  <a:gd name="T75" fmla="*/ 38 h 99"/>
                  <a:gd name="T76" fmla="*/ 89 w 97"/>
                  <a:gd name="T77" fmla="*/ 46 h 99"/>
                  <a:gd name="T78" fmla="*/ 83 w 97"/>
                  <a:gd name="T79" fmla="*/ 28 h 99"/>
                  <a:gd name="T80" fmla="*/ 51 w 97"/>
                  <a:gd name="T81" fmla="*/ 28 h 99"/>
                  <a:gd name="T82" fmla="*/ 59 w 97"/>
                  <a:gd name="T83" fmla="*/ 20 h 99"/>
                  <a:gd name="T84" fmla="*/ 51 w 97"/>
                  <a:gd name="T85" fmla="*/ 12 h 99"/>
                  <a:gd name="T86" fmla="*/ 42 w 97"/>
                  <a:gd name="T87" fmla="*/ 14 h 99"/>
                  <a:gd name="T88" fmla="*/ 34 w 97"/>
                  <a:gd name="T89" fmla="*/ 28 h 99"/>
                  <a:gd name="T90" fmla="*/ 47 w 97"/>
                  <a:gd name="T91" fmla="*/ 12 h 99"/>
                  <a:gd name="T92" fmla="*/ 63 w 97"/>
                  <a:gd name="T93" fmla="*/ 14 h 99"/>
                  <a:gd name="T94" fmla="*/ 69 w 97"/>
                  <a:gd name="T95" fmla="*/ 26 h 99"/>
                  <a:gd name="T96" fmla="*/ 73 w 97"/>
                  <a:gd name="T97" fmla="*/ 18 h 99"/>
                  <a:gd name="T98" fmla="*/ 59 w 97"/>
                  <a:gd name="T99" fmla="*/ 10 h 99"/>
                  <a:gd name="T100" fmla="*/ 30 w 97"/>
                  <a:gd name="T101" fmla="*/ 14 h 99"/>
                  <a:gd name="T102" fmla="*/ 18 w 97"/>
                  <a:gd name="T103" fmla="*/ 24 h 99"/>
                  <a:gd name="T104" fmla="*/ 32 w 97"/>
                  <a:gd name="T105" fmla="*/ 20 h 99"/>
                  <a:gd name="T106" fmla="*/ 38 w 97"/>
                  <a:gd name="T107" fmla="*/ 10 h 99"/>
                  <a:gd name="T108" fmla="*/ 67 w 97"/>
                  <a:gd name="T109" fmla="*/ 4 h 99"/>
                  <a:gd name="T110" fmla="*/ 93 w 97"/>
                  <a:gd name="T111" fmla="*/ 30 h 99"/>
                  <a:gd name="T112" fmla="*/ 93 w 97"/>
                  <a:gd name="T113" fmla="*/ 69 h 99"/>
                  <a:gd name="T114" fmla="*/ 67 w 97"/>
                  <a:gd name="T115" fmla="*/ 95 h 99"/>
                  <a:gd name="T116" fmla="*/ 30 w 97"/>
                  <a:gd name="T117" fmla="*/ 95 h 99"/>
                  <a:gd name="T118" fmla="*/ 4 w 97"/>
                  <a:gd name="T119" fmla="*/ 69 h 99"/>
                  <a:gd name="T120" fmla="*/ 4 w 97"/>
                  <a:gd name="T121" fmla="*/ 30 h 99"/>
                  <a:gd name="T122" fmla="*/ 30 w 97"/>
                  <a:gd name="T123" fmla="*/ 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" h="99">
                    <a:moveTo>
                      <a:pt x="69" y="73"/>
                    </a:moveTo>
                    <a:lnTo>
                      <a:pt x="65" y="79"/>
                    </a:lnTo>
                    <a:lnTo>
                      <a:pt x="63" y="85"/>
                    </a:lnTo>
                    <a:lnTo>
                      <a:pt x="59" y="89"/>
                    </a:lnTo>
                    <a:lnTo>
                      <a:pt x="67" y="85"/>
                    </a:lnTo>
                    <a:lnTo>
                      <a:pt x="73" y="81"/>
                    </a:lnTo>
                    <a:lnTo>
                      <a:pt x="79" y="75"/>
                    </a:lnTo>
                    <a:lnTo>
                      <a:pt x="69" y="73"/>
                    </a:lnTo>
                    <a:close/>
                    <a:moveTo>
                      <a:pt x="28" y="73"/>
                    </a:moveTo>
                    <a:lnTo>
                      <a:pt x="18" y="75"/>
                    </a:lnTo>
                    <a:lnTo>
                      <a:pt x="24" y="81"/>
                    </a:lnTo>
                    <a:lnTo>
                      <a:pt x="30" y="85"/>
                    </a:lnTo>
                    <a:lnTo>
                      <a:pt x="38" y="89"/>
                    </a:lnTo>
                    <a:lnTo>
                      <a:pt x="34" y="85"/>
                    </a:lnTo>
                    <a:lnTo>
                      <a:pt x="32" y="79"/>
                    </a:lnTo>
                    <a:lnTo>
                      <a:pt x="28" y="73"/>
                    </a:lnTo>
                    <a:close/>
                    <a:moveTo>
                      <a:pt x="51" y="71"/>
                    </a:moveTo>
                    <a:lnTo>
                      <a:pt x="51" y="87"/>
                    </a:lnTo>
                    <a:lnTo>
                      <a:pt x="55" y="85"/>
                    </a:lnTo>
                    <a:lnTo>
                      <a:pt x="61" y="77"/>
                    </a:lnTo>
                    <a:lnTo>
                      <a:pt x="63" y="73"/>
                    </a:lnTo>
                    <a:lnTo>
                      <a:pt x="51" y="71"/>
                    </a:lnTo>
                    <a:close/>
                    <a:moveTo>
                      <a:pt x="47" y="71"/>
                    </a:moveTo>
                    <a:lnTo>
                      <a:pt x="34" y="73"/>
                    </a:lnTo>
                    <a:lnTo>
                      <a:pt x="38" y="79"/>
                    </a:lnTo>
                    <a:lnTo>
                      <a:pt x="42" y="85"/>
                    </a:lnTo>
                    <a:lnTo>
                      <a:pt x="47" y="87"/>
                    </a:lnTo>
                    <a:lnTo>
                      <a:pt x="47" y="71"/>
                    </a:lnTo>
                    <a:close/>
                    <a:moveTo>
                      <a:pt x="71" y="53"/>
                    </a:moveTo>
                    <a:lnTo>
                      <a:pt x="71" y="61"/>
                    </a:lnTo>
                    <a:lnTo>
                      <a:pt x="69" y="69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3"/>
                    </a:lnTo>
                    <a:lnTo>
                      <a:pt x="71" y="53"/>
                    </a:lnTo>
                    <a:close/>
                    <a:moveTo>
                      <a:pt x="51" y="53"/>
                    </a:moveTo>
                    <a:lnTo>
                      <a:pt x="51" y="67"/>
                    </a:lnTo>
                    <a:lnTo>
                      <a:pt x="65" y="67"/>
                    </a:lnTo>
                    <a:lnTo>
                      <a:pt x="67" y="61"/>
                    </a:lnTo>
                    <a:lnTo>
                      <a:pt x="67" y="53"/>
                    </a:lnTo>
                    <a:lnTo>
                      <a:pt x="51" y="53"/>
                    </a:lnTo>
                    <a:close/>
                    <a:moveTo>
                      <a:pt x="30" y="53"/>
                    </a:moveTo>
                    <a:lnTo>
                      <a:pt x="30" y="61"/>
                    </a:lnTo>
                    <a:lnTo>
                      <a:pt x="32" y="67"/>
                    </a:lnTo>
                    <a:lnTo>
                      <a:pt x="47" y="67"/>
                    </a:lnTo>
                    <a:lnTo>
                      <a:pt x="47" y="53"/>
                    </a:lnTo>
                    <a:lnTo>
                      <a:pt x="30" y="53"/>
                    </a:lnTo>
                    <a:close/>
                    <a:moveTo>
                      <a:pt x="8" y="53"/>
                    </a:moveTo>
                    <a:lnTo>
                      <a:pt x="10" y="63"/>
                    </a:lnTo>
                    <a:lnTo>
                      <a:pt x="14" y="71"/>
                    </a:lnTo>
                    <a:lnTo>
                      <a:pt x="28" y="69"/>
                    </a:lnTo>
                    <a:lnTo>
                      <a:pt x="26" y="61"/>
                    </a:lnTo>
                    <a:lnTo>
                      <a:pt x="26" y="53"/>
                    </a:lnTo>
                    <a:lnTo>
                      <a:pt x="8" y="53"/>
                    </a:lnTo>
                    <a:close/>
                    <a:moveTo>
                      <a:pt x="32" y="32"/>
                    </a:moveTo>
                    <a:lnTo>
                      <a:pt x="30" y="38"/>
                    </a:lnTo>
                    <a:lnTo>
                      <a:pt x="30" y="46"/>
                    </a:lnTo>
                    <a:lnTo>
                      <a:pt x="47" y="46"/>
                    </a:lnTo>
                    <a:lnTo>
                      <a:pt x="47" y="32"/>
                    </a:lnTo>
                    <a:lnTo>
                      <a:pt x="32" y="32"/>
                    </a:lnTo>
                    <a:close/>
                    <a:moveTo>
                      <a:pt x="65" y="32"/>
                    </a:moveTo>
                    <a:lnTo>
                      <a:pt x="51" y="32"/>
                    </a:lnTo>
                    <a:lnTo>
                      <a:pt x="51" y="46"/>
                    </a:lnTo>
                    <a:lnTo>
                      <a:pt x="67" y="46"/>
                    </a:lnTo>
                    <a:lnTo>
                      <a:pt x="67" y="38"/>
                    </a:lnTo>
                    <a:lnTo>
                      <a:pt x="65" y="32"/>
                    </a:lnTo>
                    <a:close/>
                    <a:moveTo>
                      <a:pt x="14" y="28"/>
                    </a:moveTo>
                    <a:lnTo>
                      <a:pt x="10" y="36"/>
                    </a:lnTo>
                    <a:lnTo>
                      <a:pt x="8" y="46"/>
                    </a:lnTo>
                    <a:lnTo>
                      <a:pt x="26" y="46"/>
                    </a:lnTo>
                    <a:lnTo>
                      <a:pt x="26" y="38"/>
                    </a:lnTo>
                    <a:lnTo>
                      <a:pt x="28" y="30"/>
                    </a:lnTo>
                    <a:lnTo>
                      <a:pt x="14" y="28"/>
                    </a:lnTo>
                    <a:close/>
                    <a:moveTo>
                      <a:pt x="83" y="28"/>
                    </a:moveTo>
                    <a:lnTo>
                      <a:pt x="69" y="30"/>
                    </a:lnTo>
                    <a:lnTo>
                      <a:pt x="71" y="38"/>
                    </a:lnTo>
                    <a:lnTo>
                      <a:pt x="71" y="46"/>
                    </a:lnTo>
                    <a:lnTo>
                      <a:pt x="89" y="46"/>
                    </a:lnTo>
                    <a:lnTo>
                      <a:pt x="87" y="36"/>
                    </a:lnTo>
                    <a:lnTo>
                      <a:pt x="83" y="28"/>
                    </a:lnTo>
                    <a:close/>
                    <a:moveTo>
                      <a:pt x="51" y="12"/>
                    </a:moveTo>
                    <a:lnTo>
                      <a:pt x="51" y="28"/>
                    </a:lnTo>
                    <a:lnTo>
                      <a:pt x="63" y="28"/>
                    </a:lnTo>
                    <a:lnTo>
                      <a:pt x="59" y="20"/>
                    </a:lnTo>
                    <a:lnTo>
                      <a:pt x="55" y="14"/>
                    </a:lnTo>
                    <a:lnTo>
                      <a:pt x="51" y="12"/>
                    </a:lnTo>
                    <a:close/>
                    <a:moveTo>
                      <a:pt x="47" y="12"/>
                    </a:moveTo>
                    <a:lnTo>
                      <a:pt x="42" y="14"/>
                    </a:lnTo>
                    <a:lnTo>
                      <a:pt x="36" y="22"/>
                    </a:lnTo>
                    <a:lnTo>
                      <a:pt x="34" y="28"/>
                    </a:lnTo>
                    <a:lnTo>
                      <a:pt x="47" y="28"/>
                    </a:lnTo>
                    <a:lnTo>
                      <a:pt x="47" y="12"/>
                    </a:lnTo>
                    <a:close/>
                    <a:moveTo>
                      <a:pt x="59" y="10"/>
                    </a:moveTo>
                    <a:lnTo>
                      <a:pt x="63" y="14"/>
                    </a:lnTo>
                    <a:lnTo>
                      <a:pt x="65" y="20"/>
                    </a:lnTo>
                    <a:lnTo>
                      <a:pt x="69" y="26"/>
                    </a:lnTo>
                    <a:lnTo>
                      <a:pt x="79" y="24"/>
                    </a:lnTo>
                    <a:lnTo>
                      <a:pt x="73" y="18"/>
                    </a:lnTo>
                    <a:lnTo>
                      <a:pt x="67" y="14"/>
                    </a:lnTo>
                    <a:lnTo>
                      <a:pt x="59" y="10"/>
                    </a:lnTo>
                    <a:close/>
                    <a:moveTo>
                      <a:pt x="38" y="10"/>
                    </a:moveTo>
                    <a:lnTo>
                      <a:pt x="30" y="14"/>
                    </a:lnTo>
                    <a:lnTo>
                      <a:pt x="24" y="18"/>
                    </a:lnTo>
                    <a:lnTo>
                      <a:pt x="18" y="24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4" y="14"/>
                    </a:lnTo>
                    <a:lnTo>
                      <a:pt x="38" y="10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3" y="14"/>
                    </a:lnTo>
                    <a:lnTo>
                      <a:pt x="93" y="30"/>
                    </a:lnTo>
                    <a:lnTo>
                      <a:pt x="97" y="50"/>
                    </a:lnTo>
                    <a:lnTo>
                      <a:pt x="93" y="69"/>
                    </a:lnTo>
                    <a:lnTo>
                      <a:pt x="83" y="85"/>
                    </a:lnTo>
                    <a:lnTo>
                      <a:pt x="67" y="95"/>
                    </a:lnTo>
                    <a:lnTo>
                      <a:pt x="49" y="99"/>
                    </a:lnTo>
                    <a:lnTo>
                      <a:pt x="30" y="95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4967236" y="3776865"/>
            <a:ext cx="723497" cy="421587"/>
            <a:chOff x="5238881" y="3710891"/>
            <a:chExt cx="763063" cy="444643"/>
          </a:xfrm>
        </p:grpSpPr>
        <p:sp>
          <p:nvSpPr>
            <p:cNvPr id="43" name="Freeform 82"/>
            <p:cNvSpPr/>
            <p:nvPr/>
          </p:nvSpPr>
          <p:spPr bwMode="auto">
            <a:xfrm>
              <a:off x="5238881" y="3759658"/>
              <a:ext cx="203676" cy="347109"/>
            </a:xfrm>
            <a:custGeom>
              <a:avLst/>
              <a:gdLst>
                <a:gd name="T0" fmla="*/ 61 w 71"/>
                <a:gd name="T1" fmla="*/ 0 h 121"/>
                <a:gd name="T2" fmla="*/ 65 w 71"/>
                <a:gd name="T3" fmla="*/ 0 h 121"/>
                <a:gd name="T4" fmla="*/ 67 w 71"/>
                <a:gd name="T5" fmla="*/ 3 h 121"/>
                <a:gd name="T6" fmla="*/ 71 w 71"/>
                <a:gd name="T7" fmla="*/ 7 h 121"/>
                <a:gd name="T8" fmla="*/ 71 w 71"/>
                <a:gd name="T9" fmla="*/ 11 h 121"/>
                <a:gd name="T10" fmla="*/ 71 w 71"/>
                <a:gd name="T11" fmla="*/ 15 h 121"/>
                <a:gd name="T12" fmla="*/ 67 w 71"/>
                <a:gd name="T13" fmla="*/ 19 h 121"/>
                <a:gd name="T14" fmla="*/ 26 w 71"/>
                <a:gd name="T15" fmla="*/ 60 h 121"/>
                <a:gd name="T16" fmla="*/ 67 w 71"/>
                <a:gd name="T17" fmla="*/ 102 h 121"/>
                <a:gd name="T18" fmla="*/ 71 w 71"/>
                <a:gd name="T19" fmla="*/ 106 h 121"/>
                <a:gd name="T20" fmla="*/ 71 w 71"/>
                <a:gd name="T21" fmla="*/ 111 h 121"/>
                <a:gd name="T22" fmla="*/ 71 w 71"/>
                <a:gd name="T23" fmla="*/ 115 h 121"/>
                <a:gd name="T24" fmla="*/ 67 w 71"/>
                <a:gd name="T25" fmla="*/ 117 h 121"/>
                <a:gd name="T26" fmla="*/ 61 w 71"/>
                <a:gd name="T27" fmla="*/ 121 h 121"/>
                <a:gd name="T28" fmla="*/ 53 w 71"/>
                <a:gd name="T29" fmla="*/ 117 h 121"/>
                <a:gd name="T30" fmla="*/ 4 w 71"/>
                <a:gd name="T31" fmla="*/ 68 h 121"/>
                <a:gd name="T32" fmla="*/ 0 w 71"/>
                <a:gd name="T33" fmla="*/ 60 h 121"/>
                <a:gd name="T34" fmla="*/ 4 w 71"/>
                <a:gd name="T35" fmla="*/ 53 h 121"/>
                <a:gd name="T36" fmla="*/ 53 w 71"/>
                <a:gd name="T37" fmla="*/ 3 h 121"/>
                <a:gd name="T38" fmla="*/ 57 w 71"/>
                <a:gd name="T39" fmla="*/ 0 h 121"/>
                <a:gd name="T40" fmla="*/ 61 w 71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121">
                  <a:moveTo>
                    <a:pt x="61" y="0"/>
                  </a:moveTo>
                  <a:lnTo>
                    <a:pt x="65" y="0"/>
                  </a:lnTo>
                  <a:lnTo>
                    <a:pt x="67" y="3"/>
                  </a:lnTo>
                  <a:lnTo>
                    <a:pt x="71" y="7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7" y="19"/>
                  </a:lnTo>
                  <a:lnTo>
                    <a:pt x="26" y="60"/>
                  </a:lnTo>
                  <a:lnTo>
                    <a:pt x="67" y="102"/>
                  </a:lnTo>
                  <a:lnTo>
                    <a:pt x="71" y="106"/>
                  </a:lnTo>
                  <a:lnTo>
                    <a:pt x="71" y="111"/>
                  </a:lnTo>
                  <a:lnTo>
                    <a:pt x="71" y="115"/>
                  </a:lnTo>
                  <a:lnTo>
                    <a:pt x="67" y="117"/>
                  </a:lnTo>
                  <a:lnTo>
                    <a:pt x="61" y="121"/>
                  </a:lnTo>
                  <a:lnTo>
                    <a:pt x="53" y="117"/>
                  </a:lnTo>
                  <a:lnTo>
                    <a:pt x="4" y="68"/>
                  </a:lnTo>
                  <a:lnTo>
                    <a:pt x="0" y="60"/>
                  </a:lnTo>
                  <a:lnTo>
                    <a:pt x="4" y="53"/>
                  </a:lnTo>
                  <a:lnTo>
                    <a:pt x="53" y="3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0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557301" y="3710891"/>
              <a:ext cx="444643" cy="444643"/>
              <a:chOff x="5557301" y="3705153"/>
              <a:chExt cx="444643" cy="444643"/>
            </a:xfrm>
          </p:grpSpPr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5557301" y="3705153"/>
                <a:ext cx="444643" cy="444643"/>
              </a:xfrm>
              <a:custGeom>
                <a:avLst/>
                <a:gdLst>
                  <a:gd name="T0" fmla="*/ 78 w 155"/>
                  <a:gd name="T1" fmla="*/ 8 h 155"/>
                  <a:gd name="T2" fmla="*/ 61 w 155"/>
                  <a:gd name="T3" fmla="*/ 10 h 155"/>
                  <a:gd name="T4" fmla="*/ 43 w 155"/>
                  <a:gd name="T5" fmla="*/ 19 h 155"/>
                  <a:gd name="T6" fmla="*/ 25 w 155"/>
                  <a:gd name="T7" fmla="*/ 35 h 155"/>
                  <a:gd name="T8" fmla="*/ 13 w 155"/>
                  <a:gd name="T9" fmla="*/ 55 h 155"/>
                  <a:gd name="T10" fmla="*/ 9 w 155"/>
                  <a:gd name="T11" fmla="*/ 78 h 155"/>
                  <a:gd name="T12" fmla="*/ 11 w 155"/>
                  <a:gd name="T13" fmla="*/ 96 h 155"/>
                  <a:gd name="T14" fmla="*/ 19 w 155"/>
                  <a:gd name="T15" fmla="*/ 112 h 155"/>
                  <a:gd name="T16" fmla="*/ 33 w 155"/>
                  <a:gd name="T17" fmla="*/ 131 h 155"/>
                  <a:gd name="T18" fmla="*/ 55 w 155"/>
                  <a:gd name="T19" fmla="*/ 143 h 155"/>
                  <a:gd name="T20" fmla="*/ 78 w 155"/>
                  <a:gd name="T21" fmla="*/ 147 h 155"/>
                  <a:gd name="T22" fmla="*/ 94 w 155"/>
                  <a:gd name="T23" fmla="*/ 145 h 155"/>
                  <a:gd name="T24" fmla="*/ 112 w 155"/>
                  <a:gd name="T25" fmla="*/ 139 h 155"/>
                  <a:gd name="T26" fmla="*/ 130 w 155"/>
                  <a:gd name="T27" fmla="*/ 123 h 155"/>
                  <a:gd name="T28" fmla="*/ 143 w 155"/>
                  <a:gd name="T29" fmla="*/ 102 h 155"/>
                  <a:gd name="T30" fmla="*/ 147 w 155"/>
                  <a:gd name="T31" fmla="*/ 78 h 155"/>
                  <a:gd name="T32" fmla="*/ 145 w 155"/>
                  <a:gd name="T33" fmla="*/ 61 h 155"/>
                  <a:gd name="T34" fmla="*/ 136 w 155"/>
                  <a:gd name="T35" fmla="*/ 45 h 155"/>
                  <a:gd name="T36" fmla="*/ 122 w 155"/>
                  <a:gd name="T37" fmla="*/ 25 h 155"/>
                  <a:gd name="T38" fmla="*/ 100 w 155"/>
                  <a:gd name="T39" fmla="*/ 12 h 155"/>
                  <a:gd name="T40" fmla="*/ 78 w 155"/>
                  <a:gd name="T41" fmla="*/ 8 h 155"/>
                  <a:gd name="T42" fmla="*/ 78 w 155"/>
                  <a:gd name="T43" fmla="*/ 0 h 155"/>
                  <a:gd name="T44" fmla="*/ 104 w 155"/>
                  <a:gd name="T45" fmla="*/ 6 h 155"/>
                  <a:gd name="T46" fmla="*/ 126 w 155"/>
                  <a:gd name="T47" fmla="*/ 19 h 155"/>
                  <a:gd name="T48" fmla="*/ 145 w 155"/>
                  <a:gd name="T49" fmla="*/ 41 h 155"/>
                  <a:gd name="T50" fmla="*/ 153 w 155"/>
                  <a:gd name="T51" fmla="*/ 59 h 155"/>
                  <a:gd name="T52" fmla="*/ 155 w 155"/>
                  <a:gd name="T53" fmla="*/ 78 h 155"/>
                  <a:gd name="T54" fmla="*/ 151 w 155"/>
                  <a:gd name="T55" fmla="*/ 104 h 155"/>
                  <a:gd name="T56" fmla="*/ 136 w 155"/>
                  <a:gd name="T57" fmla="*/ 127 h 155"/>
                  <a:gd name="T58" fmla="*/ 116 w 155"/>
                  <a:gd name="T59" fmla="*/ 145 h 155"/>
                  <a:gd name="T60" fmla="*/ 96 w 155"/>
                  <a:gd name="T61" fmla="*/ 153 h 155"/>
                  <a:gd name="T62" fmla="*/ 78 w 155"/>
                  <a:gd name="T63" fmla="*/ 155 h 155"/>
                  <a:gd name="T64" fmla="*/ 51 w 155"/>
                  <a:gd name="T65" fmla="*/ 151 h 155"/>
                  <a:gd name="T66" fmla="*/ 29 w 155"/>
                  <a:gd name="T67" fmla="*/ 137 h 155"/>
                  <a:gd name="T68" fmla="*/ 11 w 155"/>
                  <a:gd name="T69" fmla="*/ 116 h 155"/>
                  <a:gd name="T70" fmla="*/ 3 w 155"/>
                  <a:gd name="T71" fmla="*/ 98 h 155"/>
                  <a:gd name="T72" fmla="*/ 0 w 155"/>
                  <a:gd name="T73" fmla="*/ 78 h 155"/>
                  <a:gd name="T74" fmla="*/ 5 w 155"/>
                  <a:gd name="T75" fmla="*/ 51 h 155"/>
                  <a:gd name="T76" fmla="*/ 19 w 155"/>
                  <a:gd name="T77" fmla="*/ 29 h 155"/>
                  <a:gd name="T78" fmla="*/ 39 w 155"/>
                  <a:gd name="T79" fmla="*/ 10 h 155"/>
                  <a:gd name="T80" fmla="*/ 59 w 155"/>
                  <a:gd name="T81" fmla="*/ 2 h 155"/>
                  <a:gd name="T82" fmla="*/ 78 w 155"/>
                  <a:gd name="T8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5" h="155">
                    <a:moveTo>
                      <a:pt x="78" y="8"/>
                    </a:moveTo>
                    <a:lnTo>
                      <a:pt x="61" y="10"/>
                    </a:lnTo>
                    <a:lnTo>
                      <a:pt x="43" y="19"/>
                    </a:lnTo>
                    <a:lnTo>
                      <a:pt x="25" y="35"/>
                    </a:lnTo>
                    <a:lnTo>
                      <a:pt x="13" y="55"/>
                    </a:lnTo>
                    <a:lnTo>
                      <a:pt x="9" y="78"/>
                    </a:lnTo>
                    <a:lnTo>
                      <a:pt x="11" y="96"/>
                    </a:lnTo>
                    <a:lnTo>
                      <a:pt x="19" y="112"/>
                    </a:lnTo>
                    <a:lnTo>
                      <a:pt x="33" y="131"/>
                    </a:lnTo>
                    <a:lnTo>
                      <a:pt x="55" y="143"/>
                    </a:lnTo>
                    <a:lnTo>
                      <a:pt x="78" y="147"/>
                    </a:lnTo>
                    <a:lnTo>
                      <a:pt x="94" y="145"/>
                    </a:lnTo>
                    <a:lnTo>
                      <a:pt x="112" y="139"/>
                    </a:lnTo>
                    <a:lnTo>
                      <a:pt x="130" y="123"/>
                    </a:lnTo>
                    <a:lnTo>
                      <a:pt x="143" y="102"/>
                    </a:lnTo>
                    <a:lnTo>
                      <a:pt x="147" y="78"/>
                    </a:lnTo>
                    <a:lnTo>
                      <a:pt x="145" y="61"/>
                    </a:lnTo>
                    <a:lnTo>
                      <a:pt x="136" y="45"/>
                    </a:lnTo>
                    <a:lnTo>
                      <a:pt x="122" y="25"/>
                    </a:lnTo>
                    <a:lnTo>
                      <a:pt x="100" y="12"/>
                    </a:lnTo>
                    <a:lnTo>
                      <a:pt x="78" y="8"/>
                    </a:lnTo>
                    <a:close/>
                    <a:moveTo>
                      <a:pt x="78" y="0"/>
                    </a:moveTo>
                    <a:lnTo>
                      <a:pt x="104" y="6"/>
                    </a:lnTo>
                    <a:lnTo>
                      <a:pt x="126" y="19"/>
                    </a:lnTo>
                    <a:lnTo>
                      <a:pt x="145" y="41"/>
                    </a:lnTo>
                    <a:lnTo>
                      <a:pt x="153" y="59"/>
                    </a:lnTo>
                    <a:lnTo>
                      <a:pt x="155" y="78"/>
                    </a:lnTo>
                    <a:lnTo>
                      <a:pt x="151" y="104"/>
                    </a:lnTo>
                    <a:lnTo>
                      <a:pt x="136" y="127"/>
                    </a:lnTo>
                    <a:lnTo>
                      <a:pt x="116" y="145"/>
                    </a:lnTo>
                    <a:lnTo>
                      <a:pt x="96" y="153"/>
                    </a:lnTo>
                    <a:lnTo>
                      <a:pt x="78" y="155"/>
                    </a:lnTo>
                    <a:lnTo>
                      <a:pt x="51" y="151"/>
                    </a:lnTo>
                    <a:lnTo>
                      <a:pt x="29" y="137"/>
                    </a:lnTo>
                    <a:lnTo>
                      <a:pt x="11" y="116"/>
                    </a:lnTo>
                    <a:lnTo>
                      <a:pt x="3" y="98"/>
                    </a:lnTo>
                    <a:lnTo>
                      <a:pt x="0" y="78"/>
                    </a:lnTo>
                    <a:lnTo>
                      <a:pt x="5" y="51"/>
                    </a:lnTo>
                    <a:lnTo>
                      <a:pt x="19" y="29"/>
                    </a:lnTo>
                    <a:lnTo>
                      <a:pt x="39" y="10"/>
                    </a:lnTo>
                    <a:lnTo>
                      <a:pt x="59" y="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46" name="Freeform 211"/>
              <p:cNvSpPr/>
              <p:nvPr/>
            </p:nvSpPr>
            <p:spPr bwMode="auto">
              <a:xfrm>
                <a:off x="5651968" y="3817031"/>
                <a:ext cx="255312" cy="226625"/>
              </a:xfrm>
              <a:custGeom>
                <a:avLst/>
                <a:gdLst>
                  <a:gd name="T0" fmla="*/ 2 w 89"/>
                  <a:gd name="T1" fmla="*/ 0 h 79"/>
                  <a:gd name="T2" fmla="*/ 6 w 89"/>
                  <a:gd name="T3" fmla="*/ 4 h 79"/>
                  <a:gd name="T4" fmla="*/ 6 w 89"/>
                  <a:gd name="T5" fmla="*/ 71 h 79"/>
                  <a:gd name="T6" fmla="*/ 87 w 89"/>
                  <a:gd name="T7" fmla="*/ 71 h 79"/>
                  <a:gd name="T8" fmla="*/ 89 w 89"/>
                  <a:gd name="T9" fmla="*/ 75 h 79"/>
                  <a:gd name="T10" fmla="*/ 87 w 89"/>
                  <a:gd name="T11" fmla="*/ 79 h 79"/>
                  <a:gd name="T12" fmla="*/ 6 w 89"/>
                  <a:gd name="T13" fmla="*/ 79 h 79"/>
                  <a:gd name="T14" fmla="*/ 2 w 89"/>
                  <a:gd name="T15" fmla="*/ 77 h 79"/>
                  <a:gd name="T16" fmla="*/ 0 w 89"/>
                  <a:gd name="T17" fmla="*/ 75 h 79"/>
                  <a:gd name="T18" fmla="*/ 0 w 89"/>
                  <a:gd name="T19" fmla="*/ 71 h 79"/>
                  <a:gd name="T20" fmla="*/ 0 w 89"/>
                  <a:gd name="T21" fmla="*/ 4 h 79"/>
                  <a:gd name="T22" fmla="*/ 2 w 89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79">
                    <a:moveTo>
                      <a:pt x="2" y="0"/>
                    </a:moveTo>
                    <a:lnTo>
                      <a:pt x="6" y="4"/>
                    </a:lnTo>
                    <a:lnTo>
                      <a:pt x="6" y="71"/>
                    </a:lnTo>
                    <a:lnTo>
                      <a:pt x="87" y="71"/>
                    </a:lnTo>
                    <a:lnTo>
                      <a:pt x="89" y="75"/>
                    </a:lnTo>
                    <a:lnTo>
                      <a:pt x="87" y="79"/>
                    </a:lnTo>
                    <a:lnTo>
                      <a:pt x="6" y="79"/>
                    </a:lnTo>
                    <a:lnTo>
                      <a:pt x="2" y="77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  <p:sp>
            <p:nvSpPr>
              <p:cNvPr id="47" name="Freeform 212"/>
              <p:cNvSpPr/>
              <p:nvPr/>
            </p:nvSpPr>
            <p:spPr bwMode="auto">
              <a:xfrm>
                <a:off x="5692129" y="3822769"/>
                <a:ext cx="209413" cy="180726"/>
              </a:xfrm>
              <a:custGeom>
                <a:avLst/>
                <a:gdLst>
                  <a:gd name="T0" fmla="*/ 69 w 73"/>
                  <a:gd name="T1" fmla="*/ 0 h 63"/>
                  <a:gd name="T2" fmla="*/ 71 w 73"/>
                  <a:gd name="T3" fmla="*/ 2 h 63"/>
                  <a:gd name="T4" fmla="*/ 73 w 73"/>
                  <a:gd name="T5" fmla="*/ 4 h 63"/>
                  <a:gd name="T6" fmla="*/ 69 w 73"/>
                  <a:gd name="T7" fmla="*/ 27 h 63"/>
                  <a:gd name="T8" fmla="*/ 65 w 73"/>
                  <a:gd name="T9" fmla="*/ 31 h 63"/>
                  <a:gd name="T10" fmla="*/ 63 w 73"/>
                  <a:gd name="T11" fmla="*/ 27 h 63"/>
                  <a:gd name="T12" fmla="*/ 65 w 73"/>
                  <a:gd name="T13" fmla="*/ 16 h 63"/>
                  <a:gd name="T14" fmla="*/ 45 w 73"/>
                  <a:gd name="T15" fmla="*/ 43 h 63"/>
                  <a:gd name="T16" fmla="*/ 43 w 73"/>
                  <a:gd name="T17" fmla="*/ 45 h 63"/>
                  <a:gd name="T18" fmla="*/ 39 w 73"/>
                  <a:gd name="T19" fmla="*/ 45 h 63"/>
                  <a:gd name="T20" fmla="*/ 27 w 73"/>
                  <a:gd name="T21" fmla="*/ 35 h 63"/>
                  <a:gd name="T22" fmla="*/ 6 w 73"/>
                  <a:gd name="T23" fmla="*/ 61 h 63"/>
                  <a:gd name="T24" fmla="*/ 4 w 73"/>
                  <a:gd name="T25" fmla="*/ 63 h 63"/>
                  <a:gd name="T26" fmla="*/ 0 w 73"/>
                  <a:gd name="T27" fmla="*/ 63 h 63"/>
                  <a:gd name="T28" fmla="*/ 0 w 73"/>
                  <a:gd name="T29" fmla="*/ 57 h 63"/>
                  <a:gd name="T30" fmla="*/ 20 w 73"/>
                  <a:gd name="T31" fmla="*/ 27 h 63"/>
                  <a:gd name="T32" fmla="*/ 24 w 73"/>
                  <a:gd name="T33" fmla="*/ 24 h 63"/>
                  <a:gd name="T34" fmla="*/ 27 w 73"/>
                  <a:gd name="T35" fmla="*/ 24 h 63"/>
                  <a:gd name="T36" fmla="*/ 41 w 73"/>
                  <a:gd name="T37" fmla="*/ 35 h 63"/>
                  <a:gd name="T38" fmla="*/ 57 w 73"/>
                  <a:gd name="T39" fmla="*/ 10 h 63"/>
                  <a:gd name="T40" fmla="*/ 49 w 73"/>
                  <a:gd name="T41" fmla="*/ 10 h 63"/>
                  <a:gd name="T42" fmla="*/ 45 w 73"/>
                  <a:gd name="T43" fmla="*/ 8 h 63"/>
                  <a:gd name="T44" fmla="*/ 47 w 73"/>
                  <a:gd name="T45" fmla="*/ 4 h 63"/>
                  <a:gd name="T46" fmla="*/ 69 w 73"/>
                  <a:gd name="T4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3" h="63">
                    <a:moveTo>
                      <a:pt x="69" y="0"/>
                    </a:moveTo>
                    <a:lnTo>
                      <a:pt x="71" y="2"/>
                    </a:lnTo>
                    <a:lnTo>
                      <a:pt x="73" y="4"/>
                    </a:lnTo>
                    <a:lnTo>
                      <a:pt x="69" y="27"/>
                    </a:lnTo>
                    <a:lnTo>
                      <a:pt x="65" y="31"/>
                    </a:lnTo>
                    <a:lnTo>
                      <a:pt x="63" y="27"/>
                    </a:lnTo>
                    <a:lnTo>
                      <a:pt x="65" y="16"/>
                    </a:lnTo>
                    <a:lnTo>
                      <a:pt x="45" y="43"/>
                    </a:lnTo>
                    <a:lnTo>
                      <a:pt x="43" y="45"/>
                    </a:lnTo>
                    <a:lnTo>
                      <a:pt x="39" y="45"/>
                    </a:lnTo>
                    <a:lnTo>
                      <a:pt x="27" y="35"/>
                    </a:lnTo>
                    <a:lnTo>
                      <a:pt x="6" y="61"/>
                    </a:lnTo>
                    <a:lnTo>
                      <a:pt x="4" y="63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20" y="27"/>
                    </a:lnTo>
                    <a:lnTo>
                      <a:pt x="24" y="24"/>
                    </a:lnTo>
                    <a:lnTo>
                      <a:pt x="27" y="24"/>
                    </a:lnTo>
                    <a:lnTo>
                      <a:pt x="41" y="35"/>
                    </a:lnTo>
                    <a:lnTo>
                      <a:pt x="57" y="10"/>
                    </a:lnTo>
                    <a:lnTo>
                      <a:pt x="49" y="10"/>
                    </a:lnTo>
                    <a:lnTo>
                      <a:pt x="45" y="8"/>
                    </a:lnTo>
                    <a:lnTo>
                      <a:pt x="47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4F3F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0" name="图片 59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112906" y="1539832"/>
            <a:ext cx="6160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战一个项目，体验从启动到收尾阶段管理的全过程，最大的感受就是管理项目要明确“什么时候做什么事，对什么人说什么话”。在一开始就要有完整的规划。不能追求完美主义耽误进度，也不能缺乏沟通反复无效操作。高效利用时间才能事半功倍。明确与干系人沟通的重要性，不论是客户还是团队成员，都要进行沟通；团队成员内部更要团结协作，共同参与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56371" r="6373" b="5823"/>
          <a:stretch>
            <a:fillRect/>
          </a:stretch>
        </p:blipFill>
        <p:spPr>
          <a:xfrm>
            <a:off x="177916" y="2814319"/>
            <a:ext cx="6466270" cy="40916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01227" y="120178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感谢各位的观看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990337" y="2313388"/>
            <a:ext cx="6061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/>
          <p:nvPr/>
        </p:nvSpPr>
        <p:spPr>
          <a:xfrm>
            <a:off x="4990337" y="2431773"/>
            <a:ext cx="6649421" cy="43472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适用于宠物医院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工作汇报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宠物店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保护动物等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9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9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10.xml><?xml version="1.0" encoding="utf-8"?>
<p:tagLst xmlns:p="http://schemas.openxmlformats.org/presentationml/2006/main">
  <p:tag name="KSO_WPP_MARK_KEY" val="d63009d6-9d45-40aa-b16b-2d0829d2f3fb"/>
  <p:tag name="COMMONDATA" val="eyJjb3VudCI6MiwiaGRpZCI6ImFmNTJkZTZlZjA5YWI1ZGUzNGQ0MGZhMmM2MWExYzQ2IiwidXNlckNvdW50IjoyfQ=="/>
</p:tagLst>
</file>

<file path=ppt/tags/tag2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4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5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6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7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8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9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izles0y">
      <a:majorFont>
        <a:latin typeface="Century Gothic"/>
        <a:ea typeface="思源黑体 CN Bold"/>
        <a:cs typeface=""/>
      </a:majorFont>
      <a:minorFont>
        <a:latin typeface="Century Gothic"/>
        <a:ea typeface="思源黑体 CN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Century Gothic</vt:lpstr>
      <vt:lpstr>思源黑体 CN Bold</vt:lpstr>
      <vt:lpstr>黑体</vt:lpstr>
      <vt:lpstr>Aller Light</vt:lpstr>
      <vt:lpstr>Roboto</vt:lpstr>
      <vt:lpstr>微软雅黑</vt:lpstr>
      <vt:lpstr>等线 Light</vt:lpstr>
      <vt:lpstr>等线</vt:lpstr>
      <vt:lpstr>Calibri</vt:lpstr>
      <vt:lpstr>DejaVu Math TeX Gyre</vt:lpstr>
      <vt:lpstr>Times New Roman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Original Dream</cp:lastModifiedBy>
  <cp:revision>6</cp:revision>
  <dcterms:created xsi:type="dcterms:W3CDTF">2020-03-21T07:08:00Z</dcterms:created>
  <dcterms:modified xsi:type="dcterms:W3CDTF">2022-12-14T16:58:02Z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TemplateUUID">
    <vt:lpwstr>v1.0_mb_wSgCtZK7/CxzS0duKsqzMQ==</vt:lpwstr>
  </property>
  <property fmtid="{D5CDD505-2E9C-101B-9397-08002B2CF9AE}" pid="4" name="ICV">
    <vt:lpwstr>FF232A18387B482D83FDE9DC86C85D2A</vt:lpwstr>
  </property>
</Properties>
</file>