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9" r:id="rId2"/>
  </p:sldMasterIdLst>
  <p:sldIdLst>
    <p:sldId id="364" r:id="rId3"/>
    <p:sldId id="366" r:id="rId4"/>
    <p:sldId id="365" r:id="rId5"/>
    <p:sldId id="36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X.T." userId="d8e846cab07525bd" providerId="LiveId" clId="{1E8EC5E2-0119-43FA-9D97-6739A5B0F228}"/>
    <pc:docChg chg="">
      <pc:chgData name="Sun X.T." userId="d8e846cab07525bd" providerId="LiveId" clId="{1E8EC5E2-0119-43FA-9D97-6739A5B0F228}" dt="2023-04-30T15:04:49.734" v="22" actId="2696"/>
      <pc:docMkLst>
        <pc:docMk/>
      </pc:docMkLst>
      <pc:sldMasterChg chg="delSldLayout">
        <pc:chgData name="Sun X.T." userId="d8e846cab07525bd" providerId="LiveId" clId="{1E8EC5E2-0119-43FA-9D97-6739A5B0F228}" dt="2023-04-30T15:04:49.702" v="11" actId="2696"/>
        <pc:sldMasterMkLst>
          <pc:docMk/>
          <pc:sldMasterMk cId="2326496915" sldId="2147483660"/>
        </pc:sldMasterMkLst>
        <pc:sldLayoutChg chg="del">
          <pc:chgData name="Sun X.T." userId="d8e846cab07525bd" providerId="LiveId" clId="{1E8EC5E2-0119-43FA-9D97-6739A5B0F228}" dt="2023-04-30T15:04:49.627" v="0" actId="2696"/>
          <pc:sldLayoutMkLst>
            <pc:docMk/>
            <pc:sldMasterMk cId="2326496915" sldId="2147483660"/>
            <pc:sldLayoutMk cId="1480478269" sldId="2147483661"/>
          </pc:sldLayoutMkLst>
        </pc:sldLayoutChg>
        <pc:sldLayoutChg chg="del">
          <pc:chgData name="Sun X.T." userId="d8e846cab07525bd" providerId="LiveId" clId="{1E8EC5E2-0119-43FA-9D97-6739A5B0F228}" dt="2023-04-30T15:04:49.633" v="1" actId="2696"/>
          <pc:sldLayoutMkLst>
            <pc:docMk/>
            <pc:sldMasterMk cId="2326496915" sldId="2147483660"/>
            <pc:sldLayoutMk cId="821578226" sldId="2147483662"/>
          </pc:sldLayoutMkLst>
        </pc:sldLayoutChg>
        <pc:sldLayoutChg chg="del">
          <pc:chgData name="Sun X.T." userId="d8e846cab07525bd" providerId="LiveId" clId="{1E8EC5E2-0119-43FA-9D97-6739A5B0F228}" dt="2023-04-30T15:04:49.638" v="2" actId="2696"/>
          <pc:sldLayoutMkLst>
            <pc:docMk/>
            <pc:sldMasterMk cId="2326496915" sldId="2147483660"/>
            <pc:sldLayoutMk cId="1363076833" sldId="2147483663"/>
          </pc:sldLayoutMkLst>
        </pc:sldLayoutChg>
        <pc:sldLayoutChg chg="del">
          <pc:chgData name="Sun X.T." userId="d8e846cab07525bd" providerId="LiveId" clId="{1E8EC5E2-0119-43FA-9D97-6739A5B0F228}" dt="2023-04-30T15:04:49.646" v="3" actId="2696"/>
          <pc:sldLayoutMkLst>
            <pc:docMk/>
            <pc:sldMasterMk cId="2326496915" sldId="2147483660"/>
            <pc:sldLayoutMk cId="3483406551" sldId="2147483664"/>
          </pc:sldLayoutMkLst>
        </pc:sldLayoutChg>
        <pc:sldLayoutChg chg="del">
          <pc:chgData name="Sun X.T." userId="d8e846cab07525bd" providerId="LiveId" clId="{1E8EC5E2-0119-43FA-9D97-6739A5B0F228}" dt="2023-04-30T15:04:49.653" v="4" actId="2696"/>
          <pc:sldLayoutMkLst>
            <pc:docMk/>
            <pc:sldMasterMk cId="2326496915" sldId="2147483660"/>
            <pc:sldLayoutMk cId="24894792" sldId="2147483665"/>
          </pc:sldLayoutMkLst>
        </pc:sldLayoutChg>
        <pc:sldLayoutChg chg="del">
          <pc:chgData name="Sun X.T." userId="d8e846cab07525bd" providerId="LiveId" clId="{1E8EC5E2-0119-43FA-9D97-6739A5B0F228}" dt="2023-04-30T15:04:49.658" v="5" actId="2696"/>
          <pc:sldLayoutMkLst>
            <pc:docMk/>
            <pc:sldMasterMk cId="2326496915" sldId="2147483660"/>
            <pc:sldLayoutMk cId="3141596367" sldId="2147483666"/>
          </pc:sldLayoutMkLst>
        </pc:sldLayoutChg>
        <pc:sldLayoutChg chg="del">
          <pc:chgData name="Sun X.T." userId="d8e846cab07525bd" providerId="LiveId" clId="{1E8EC5E2-0119-43FA-9D97-6739A5B0F228}" dt="2023-04-30T15:04:49.665" v="6" actId="2696"/>
          <pc:sldLayoutMkLst>
            <pc:docMk/>
            <pc:sldMasterMk cId="2326496915" sldId="2147483660"/>
            <pc:sldLayoutMk cId="1875148908" sldId="2147483667"/>
          </pc:sldLayoutMkLst>
        </pc:sldLayoutChg>
        <pc:sldLayoutChg chg="del">
          <pc:chgData name="Sun X.T." userId="d8e846cab07525bd" providerId="LiveId" clId="{1E8EC5E2-0119-43FA-9D97-6739A5B0F228}" dt="2023-04-30T15:04:49.674" v="7" actId="2696"/>
          <pc:sldLayoutMkLst>
            <pc:docMk/>
            <pc:sldMasterMk cId="2326496915" sldId="2147483660"/>
            <pc:sldLayoutMk cId="1865855638" sldId="2147483668"/>
          </pc:sldLayoutMkLst>
        </pc:sldLayoutChg>
        <pc:sldLayoutChg chg="del">
          <pc:chgData name="Sun X.T." userId="d8e846cab07525bd" providerId="LiveId" clId="{1E8EC5E2-0119-43FA-9D97-6739A5B0F228}" dt="2023-04-30T15:04:49.682" v="8" actId="2696"/>
          <pc:sldLayoutMkLst>
            <pc:docMk/>
            <pc:sldMasterMk cId="2326496915" sldId="2147483660"/>
            <pc:sldLayoutMk cId="1053331382" sldId="2147483669"/>
          </pc:sldLayoutMkLst>
        </pc:sldLayoutChg>
        <pc:sldLayoutChg chg="del">
          <pc:chgData name="Sun X.T." userId="d8e846cab07525bd" providerId="LiveId" clId="{1E8EC5E2-0119-43FA-9D97-6739A5B0F228}" dt="2023-04-30T15:04:49.690" v="9" actId="2696"/>
          <pc:sldLayoutMkLst>
            <pc:docMk/>
            <pc:sldMasterMk cId="2326496915" sldId="2147483660"/>
            <pc:sldLayoutMk cId="3186337399" sldId="2147483670"/>
          </pc:sldLayoutMkLst>
        </pc:sldLayoutChg>
        <pc:sldLayoutChg chg="del">
          <pc:chgData name="Sun X.T." userId="d8e846cab07525bd" providerId="LiveId" clId="{1E8EC5E2-0119-43FA-9D97-6739A5B0F228}" dt="2023-04-30T15:04:49.697" v="10" actId="2696"/>
          <pc:sldLayoutMkLst>
            <pc:docMk/>
            <pc:sldMasterMk cId="2326496915" sldId="2147483660"/>
            <pc:sldLayoutMk cId="326912061" sldId="2147483671"/>
          </pc:sldLayoutMkLst>
        </pc:sldLayoutChg>
        <pc:sldLayoutChg chg="del">
          <pc:chgData name="Sun X.T." userId="d8e846cab07525bd" providerId="LiveId" clId="{1E8EC5E2-0119-43FA-9D97-6739A5B0F228}" dt="2023-04-30T15:04:49.702" v="11" actId="2696"/>
          <pc:sldLayoutMkLst>
            <pc:docMk/>
            <pc:sldMasterMk cId="2326496915" sldId="2147483660"/>
            <pc:sldLayoutMk cId="3273006119" sldId="2147483672"/>
          </pc:sldLayoutMkLst>
        </pc:sldLayoutChg>
      </pc:sldMasterChg>
      <pc:sldMasterChg chg="delSldLayout">
        <pc:chgData name="Sun X.T." userId="d8e846cab07525bd" providerId="LiveId" clId="{1E8EC5E2-0119-43FA-9D97-6739A5B0F228}" dt="2023-04-30T15:04:49.734" v="22" actId="2696"/>
        <pc:sldMasterMkLst>
          <pc:docMk/>
          <pc:sldMasterMk cId="2405216052" sldId="2147483699"/>
        </pc:sldMasterMkLst>
        <pc:sldLayoutChg chg="del">
          <pc:chgData name="Sun X.T." userId="d8e846cab07525bd" providerId="LiveId" clId="{1E8EC5E2-0119-43FA-9D97-6739A5B0F228}" dt="2023-04-30T15:04:49.709" v="12" actId="2696"/>
          <pc:sldLayoutMkLst>
            <pc:docMk/>
            <pc:sldMasterMk cId="2405216052" sldId="2147483699"/>
            <pc:sldLayoutMk cId="2831083427" sldId="2147483700"/>
          </pc:sldLayoutMkLst>
        </pc:sldLayoutChg>
        <pc:sldLayoutChg chg="del">
          <pc:chgData name="Sun X.T." userId="d8e846cab07525bd" providerId="LiveId" clId="{1E8EC5E2-0119-43FA-9D97-6739A5B0F228}" dt="2023-04-30T15:04:49.712" v="13" actId="2696"/>
          <pc:sldLayoutMkLst>
            <pc:docMk/>
            <pc:sldMasterMk cId="2405216052" sldId="2147483699"/>
            <pc:sldLayoutMk cId="2574814019" sldId="2147483701"/>
          </pc:sldLayoutMkLst>
        </pc:sldLayoutChg>
        <pc:sldLayoutChg chg="del">
          <pc:chgData name="Sun X.T." userId="d8e846cab07525bd" providerId="LiveId" clId="{1E8EC5E2-0119-43FA-9D97-6739A5B0F228}" dt="2023-04-30T15:04:49.715" v="14" actId="2696"/>
          <pc:sldLayoutMkLst>
            <pc:docMk/>
            <pc:sldMasterMk cId="2405216052" sldId="2147483699"/>
            <pc:sldLayoutMk cId="1423632036" sldId="2147483702"/>
          </pc:sldLayoutMkLst>
        </pc:sldLayoutChg>
        <pc:sldLayoutChg chg="del">
          <pc:chgData name="Sun X.T." userId="d8e846cab07525bd" providerId="LiveId" clId="{1E8EC5E2-0119-43FA-9D97-6739A5B0F228}" dt="2023-04-30T15:04:49.718" v="15" actId="2696"/>
          <pc:sldLayoutMkLst>
            <pc:docMk/>
            <pc:sldMasterMk cId="2405216052" sldId="2147483699"/>
            <pc:sldLayoutMk cId="330403055" sldId="2147483703"/>
          </pc:sldLayoutMkLst>
        </pc:sldLayoutChg>
        <pc:sldLayoutChg chg="del">
          <pc:chgData name="Sun X.T." userId="d8e846cab07525bd" providerId="LiveId" clId="{1E8EC5E2-0119-43FA-9D97-6739A5B0F228}" dt="2023-04-30T15:04:49.721" v="16" actId="2696"/>
          <pc:sldLayoutMkLst>
            <pc:docMk/>
            <pc:sldMasterMk cId="2405216052" sldId="2147483699"/>
            <pc:sldLayoutMk cId="3626211286" sldId="2147483704"/>
          </pc:sldLayoutMkLst>
        </pc:sldLayoutChg>
        <pc:sldLayoutChg chg="del">
          <pc:chgData name="Sun X.T." userId="d8e846cab07525bd" providerId="LiveId" clId="{1E8EC5E2-0119-43FA-9D97-6739A5B0F228}" dt="2023-04-30T15:04:49.724" v="17" actId="2696"/>
          <pc:sldLayoutMkLst>
            <pc:docMk/>
            <pc:sldMasterMk cId="2405216052" sldId="2147483699"/>
            <pc:sldLayoutMk cId="3361245711" sldId="2147483705"/>
          </pc:sldLayoutMkLst>
        </pc:sldLayoutChg>
        <pc:sldLayoutChg chg="del">
          <pc:chgData name="Sun X.T." userId="d8e846cab07525bd" providerId="LiveId" clId="{1E8EC5E2-0119-43FA-9D97-6739A5B0F228}" dt="2023-04-30T15:04:49.726" v="18" actId="2696"/>
          <pc:sldLayoutMkLst>
            <pc:docMk/>
            <pc:sldMasterMk cId="2405216052" sldId="2147483699"/>
            <pc:sldLayoutMk cId="1271642393" sldId="2147483706"/>
          </pc:sldLayoutMkLst>
        </pc:sldLayoutChg>
        <pc:sldLayoutChg chg="del">
          <pc:chgData name="Sun X.T." userId="d8e846cab07525bd" providerId="LiveId" clId="{1E8EC5E2-0119-43FA-9D97-6739A5B0F228}" dt="2023-04-30T15:04:49.729" v="19" actId="2696"/>
          <pc:sldLayoutMkLst>
            <pc:docMk/>
            <pc:sldMasterMk cId="2405216052" sldId="2147483699"/>
            <pc:sldLayoutMk cId="3501092349" sldId="2147483707"/>
          </pc:sldLayoutMkLst>
        </pc:sldLayoutChg>
        <pc:sldLayoutChg chg="del">
          <pc:chgData name="Sun X.T." userId="d8e846cab07525bd" providerId="LiveId" clId="{1E8EC5E2-0119-43FA-9D97-6739A5B0F228}" dt="2023-04-30T15:04:49.731" v="20" actId="2696"/>
          <pc:sldLayoutMkLst>
            <pc:docMk/>
            <pc:sldMasterMk cId="2405216052" sldId="2147483699"/>
            <pc:sldLayoutMk cId="3231762429" sldId="2147483708"/>
          </pc:sldLayoutMkLst>
        </pc:sldLayoutChg>
        <pc:sldLayoutChg chg="del">
          <pc:chgData name="Sun X.T." userId="d8e846cab07525bd" providerId="LiveId" clId="{1E8EC5E2-0119-43FA-9D97-6739A5B0F228}" dt="2023-04-30T15:04:49.732" v="21" actId="2696"/>
          <pc:sldLayoutMkLst>
            <pc:docMk/>
            <pc:sldMasterMk cId="2405216052" sldId="2147483699"/>
            <pc:sldLayoutMk cId="4115334095" sldId="2147483709"/>
          </pc:sldLayoutMkLst>
        </pc:sldLayoutChg>
        <pc:sldLayoutChg chg="del">
          <pc:chgData name="Sun X.T." userId="d8e846cab07525bd" providerId="LiveId" clId="{1E8EC5E2-0119-43FA-9D97-6739A5B0F228}" dt="2023-04-30T15:04:49.734" v="22" actId="2696"/>
          <pc:sldLayoutMkLst>
            <pc:docMk/>
            <pc:sldMasterMk cId="2405216052" sldId="2147483699"/>
            <pc:sldLayoutMk cId="2418261707" sldId="2147483710"/>
          </pc:sldLayoutMkLst>
        </pc:sldLayoutChg>
      </pc:sldMasterChg>
    </pc:docChg>
  </pc:docChgLst>
  <pc:docChgLst>
    <pc:chgData name="Sun X.T." userId="d8e846cab07525bd" providerId="LiveId" clId="{679CDF41-4F8D-41A0-A5DE-D10600A5AEC4}"/>
    <pc:docChg chg="modSld">
      <pc:chgData name="Sun X.T." userId="d8e846cab07525bd" providerId="LiveId" clId="{679CDF41-4F8D-41A0-A5DE-D10600A5AEC4}" dt="2023-03-28T04:59:01.434" v="5" actId="20577"/>
      <pc:docMkLst>
        <pc:docMk/>
      </pc:docMkLst>
      <pc:sldChg chg="modSp mod">
        <pc:chgData name="Sun X.T." userId="d8e846cab07525bd" providerId="LiveId" clId="{679CDF41-4F8D-41A0-A5DE-D10600A5AEC4}" dt="2023-03-28T04:59:01.434" v="5" actId="20577"/>
        <pc:sldMkLst>
          <pc:docMk/>
          <pc:sldMk cId="0" sldId="362"/>
        </pc:sldMkLst>
        <pc:spChg chg="mod">
          <ac:chgData name="Sun X.T." userId="d8e846cab07525bd" providerId="LiveId" clId="{679CDF41-4F8D-41A0-A5DE-D10600A5AEC4}" dt="2023-03-28T04:59:01.434" v="5" actId="20577"/>
          <ac:spMkLst>
            <pc:docMk/>
            <pc:sldMk cId="0" sldId="362"/>
            <ac:spMk id="13" creationId="{8A72E7C0-8E6C-D8CE-1D97-86BFC1ABBD3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背景图案&#10;&#10;描述已自动生成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23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867508"/>
            <a:ext cx="9144000" cy="56622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 contrast="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650" t="33915" r="27234" b="31226"/>
          <a:stretch>
            <a:fillRect/>
          </a:stretch>
        </p:blipFill>
        <p:spPr>
          <a:xfrm>
            <a:off x="7195435" y="-49669"/>
            <a:ext cx="1948565" cy="110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2" Type="http://schemas.openxmlformats.org/officeDocument/2006/relationships/tags" Target="../tags/tag1.xml"/><Relationship Id="rId1" Type="http://schemas.openxmlformats.org/officeDocument/2006/relationships/theme" Target="../theme/theme1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6300" y="608400"/>
            <a:ext cx="82269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56300" y="149040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4590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3087000" y="6314400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66582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26496915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225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●"/>
        <a:defRPr sz="1350" u="none" strike="noStrike" kern="1200" cap="none" spc="113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450"/>
        </a:spcAft>
        <a:buFont typeface="Arial" panose="020B0604020202020204" pitchFamily="34" charset="0"/>
        <a:buChar char="●"/>
        <a:tabLst>
          <a:tab pos="1207294" algn="l"/>
          <a:tab pos="1207294" algn="l"/>
          <a:tab pos="1207294" algn="l"/>
          <a:tab pos="1207294" algn="l"/>
        </a:tabLst>
        <a:defRPr sz="1200" u="none" strike="noStrike" kern="1200" cap="none" spc="113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450"/>
        </a:spcAft>
        <a:buFont typeface="Arial" panose="020B0604020202020204" pitchFamily="34" charset="0"/>
        <a:buChar char="●"/>
        <a:defRPr sz="1200" u="none" strike="noStrike" kern="1200" cap="none" spc="113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225"/>
        </a:spcAft>
        <a:buFont typeface="Wingdings" panose="05000000000000000000" charset="0"/>
        <a:buChar char=""/>
        <a:defRPr sz="1050" u="none" strike="noStrike" kern="1200" cap="none" spc="113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225"/>
        </a:spcAft>
        <a:buFont typeface="Arial" panose="020B0604020202020204" pitchFamily="34" charset="0"/>
        <a:buChar char="•"/>
        <a:defRPr sz="1050" u="none" strike="noStrike" kern="1200" cap="none" spc="113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21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38913"/>
          <p:cNvSpPr>
            <a:spLocks noGrp="1"/>
          </p:cNvSpPr>
          <p:nvPr/>
        </p:nvSpPr>
        <p:spPr>
          <a:xfrm>
            <a:off x="79058" y="307375"/>
            <a:ext cx="5939790" cy="611029"/>
          </a:xfrm>
          <a:prstGeom prst="rect">
            <a:avLst/>
          </a:prstGeom>
        </p:spPr>
        <p:txBody>
          <a:bodyPr vert="horz" wrap="square" lIns="68580" tIns="34290" rIns="68580" bIns="342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pPr defTabSz="685800"/>
            <a:r>
              <a:rPr lang="zh-CN" altLang="en-US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第二章作业</a:t>
            </a:r>
            <a:r>
              <a:rPr lang="en-US" altLang="zh-CN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——</a:t>
            </a:r>
            <a:r>
              <a:rPr lang="zh-CN" altLang="en-US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递归与分治</a:t>
            </a:r>
            <a:endParaRPr lang="zh-CN" altLang="en-US" sz="1500" spc="225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思源黑体 CN Bold" panose="020B0800000000000000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D89C91-1FD4-BC6A-D95B-FB90726B4BA8}"/>
              </a:ext>
            </a:extLst>
          </p:cNvPr>
          <p:cNvSpPr txBox="1"/>
          <p:nvPr/>
        </p:nvSpPr>
        <p:spPr>
          <a:xfrm>
            <a:off x="0" y="1417012"/>
            <a:ext cx="4143632" cy="1426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采用替换法求解以下递归方程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T(n)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+n  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n&gt;1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endParaRPr lang="zh-CN" altLang="zh-CN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BE77BC-6D8D-F094-66AE-2F77C104A954}"/>
              </a:ext>
            </a:extLst>
          </p:cNvPr>
          <p:cNvSpPr txBox="1"/>
          <p:nvPr/>
        </p:nvSpPr>
        <p:spPr>
          <a:xfrm>
            <a:off x="0" y="2938239"/>
            <a:ext cx="5395784" cy="1426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采用特征方程求解以下递归方程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T(n)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=2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n-1)+9T(n-2)-9T(n-3)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n&gt;2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endParaRPr lang="zh-CN" altLang="zh-CN" sz="1800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283A3A-348E-DC3E-81F0-A4F87B75961D}"/>
              </a:ext>
            </a:extLst>
          </p:cNvPr>
          <p:cNvSpPr txBox="1"/>
          <p:nvPr/>
        </p:nvSpPr>
        <p:spPr>
          <a:xfrm>
            <a:off x="0" y="4432768"/>
            <a:ext cx="4930347" cy="1426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采用递归树求解以下递归方程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T(n)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=4T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n/2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+n  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n&gt;1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endParaRPr lang="zh-CN" altLang="zh-CN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D26314-D085-7F47-EE05-85573DBB9A9E}"/>
              </a:ext>
            </a:extLst>
          </p:cNvPr>
          <p:cNvSpPr txBox="1"/>
          <p:nvPr/>
        </p:nvSpPr>
        <p:spPr>
          <a:xfrm>
            <a:off x="4930347" y="4459466"/>
            <a:ext cx="4930347" cy="1426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采用递归树求解以下递归方程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T(n)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；当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n=1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=4T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n/2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+n</a:t>
            </a:r>
            <a:r>
              <a:rPr lang="en-US" altLang="zh-CN" sz="2000" baseline="30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n&gt;1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endParaRPr lang="zh-CN" altLang="zh-CN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5D5889-DA1E-D8A0-F59A-D830B5D3DEA7}"/>
              </a:ext>
            </a:extLst>
          </p:cNvPr>
          <p:cNvSpPr txBox="1"/>
          <p:nvPr/>
        </p:nvSpPr>
        <p:spPr>
          <a:xfrm>
            <a:off x="79058" y="998367"/>
            <a:ext cx="4245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一、递归算法时间复杂度分析：</a:t>
            </a:r>
          </a:p>
        </p:txBody>
      </p:sp>
    </p:spTree>
    <p:extLst>
      <p:ext uri="{BB962C8B-B14F-4D97-AF65-F5344CB8AC3E}">
        <p14:creationId xmlns:p14="http://schemas.microsoft.com/office/powerpoint/2010/main" val="92505947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F61103C-AD4F-4CF6-2D5A-7B90D93ADBDF}"/>
                  </a:ext>
                </a:extLst>
              </p:cNvPr>
              <p:cNvSpPr txBox="1"/>
              <p:nvPr/>
            </p:nvSpPr>
            <p:spPr>
              <a:xfrm>
                <a:off x="230659" y="1261612"/>
                <a:ext cx="8723871" cy="5172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二、有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个互不相同的整数，按递增有序存放在数组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a[0..n-1]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中，若存在一个下标</a:t>
                </a:r>
                <a:r>
                  <a:rPr lang="en-US" altLang="zh-CN" sz="2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(0&lt;=</a:t>
                </a:r>
                <a:r>
                  <a:rPr lang="en-US" altLang="zh-CN" sz="2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&lt;n),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使得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a[</a:t>
                </a:r>
                <a:r>
                  <a:rPr lang="en-US" altLang="zh-CN" sz="2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]=</a:t>
                </a:r>
                <a:r>
                  <a:rPr lang="en-US" altLang="zh-CN" sz="2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设计算法并编码实现在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log</a:t>
                </a:r>
                <a:r>
                  <a:rPr lang="en-US" altLang="zh-CN" sz="200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）时间找到这个下标</a:t>
                </a:r>
                <a:r>
                  <a:rPr lang="en-US" altLang="zh-CN" sz="2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三、对于大于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的正整数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n,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可以分解为：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×…×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𝑚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zh-CN" alt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其中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i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≥2</m:t>
                    </m:r>
                    <m:r>
                      <a:rPr lang="zh-CN" alt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。</m:t>
                    </m:r>
                  </m:oMath>
                </a14:m>
                <a:endParaRPr lang="en-US" altLang="zh-CN" sz="2400" b="0" dirty="0">
                  <a:solidFill>
                    <a:srgbClr val="0000FF"/>
                  </a:solidFill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2000" b="0" dirty="0">
                    <a:solidFill>
                      <a:srgbClr val="0000FF"/>
                    </a:solidFill>
                    <a:ea typeface="楷体" panose="02010609060101010101" pitchFamily="49" charset="-122"/>
                  </a:rPr>
                  <a:t>例如，</a:t>
                </a:r>
                <a:r>
                  <a:rPr lang="en-US" altLang="zh-CN" sz="2000" b="0" dirty="0">
                    <a:solidFill>
                      <a:srgbClr val="0000FF"/>
                    </a:solidFill>
                    <a:ea typeface="楷体" panose="02010609060101010101" pitchFamily="49" charset="-122"/>
                  </a:rPr>
                  <a:t>n=12</a:t>
                </a:r>
                <a:r>
                  <a:rPr lang="zh-CN" altLang="en-US" sz="2000" b="0" dirty="0">
                    <a:solidFill>
                      <a:srgbClr val="0000FF"/>
                    </a:solidFill>
                    <a:ea typeface="楷体" panose="02010609060101010101" pitchFamily="49" charset="-122"/>
                  </a:rPr>
                  <a:t>时有</a:t>
                </a:r>
                <a:r>
                  <a:rPr lang="en-US" altLang="zh-CN" sz="2000" b="0" dirty="0">
                    <a:solidFill>
                      <a:srgbClr val="0000FF"/>
                    </a:solidFill>
                    <a:ea typeface="楷体" panose="02010609060101010101" pitchFamily="49" charset="-122"/>
                  </a:rPr>
                  <a:t>8</a:t>
                </a:r>
                <a:r>
                  <a:rPr lang="zh-CN" altLang="en-US" sz="2000" b="0" dirty="0">
                    <a:solidFill>
                      <a:srgbClr val="0000FF"/>
                    </a:solidFill>
                    <a:ea typeface="楷体" panose="02010609060101010101" pitchFamily="49" charset="-122"/>
                  </a:rPr>
                  <a:t>种不同的的分解式。即</a:t>
                </a:r>
                <a:endParaRPr lang="en-US" altLang="zh-CN" sz="2000" b="0" dirty="0">
                  <a:solidFill>
                    <a:srgbClr val="0000FF"/>
                  </a:solidFill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2000" dirty="0">
                    <a:solidFill>
                      <a:srgbClr val="0000FF"/>
                    </a:solidFill>
                    <a:ea typeface="楷体" panose="02010609060101010101" pitchFamily="49" charset="-122"/>
                  </a:rPr>
                  <a:t>12=12</a:t>
                </a:r>
                <a:r>
                  <a:rPr lang="zh-CN" altLang="en-US" sz="2000" dirty="0">
                    <a:solidFill>
                      <a:srgbClr val="0000FF"/>
                    </a:solidFill>
                    <a:ea typeface="楷体" panose="02010609060101010101" pitchFamily="49" charset="-122"/>
                  </a:rPr>
                  <a:t>；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楷体" panose="02010609060101010101" pitchFamily="49" charset="-122"/>
                  </a:rPr>
                  <a:t>12=6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zh-CN" alt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；</m:t>
                    </m:r>
                  </m:oMath>
                </a14:m>
                <a:r>
                  <a:rPr lang="en-US" altLang="zh-CN" sz="2000" b="0" dirty="0">
                    <a:solidFill>
                      <a:srgbClr val="0000FF"/>
                    </a:solidFill>
                    <a:ea typeface="楷体" panose="02010609060101010101" pitchFamily="49" charset="-122"/>
                  </a:rPr>
                  <a:t>12=4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zh-CN" alt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；</m:t>
                    </m:r>
                  </m:oMath>
                </a14:m>
                <a:r>
                  <a:rPr lang="en-US" altLang="zh-CN" sz="2000" b="0" dirty="0">
                    <a:solidFill>
                      <a:srgbClr val="0000FF"/>
                    </a:solidFill>
                    <a:ea typeface="楷体" panose="02010609060101010101" pitchFamily="49" charset="-122"/>
                  </a:rPr>
                  <a:t>12=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楷体" panose="02010609060101010101" pitchFamily="49" charset="-122"/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000" b="0" dirty="0">
                    <a:solidFill>
                      <a:srgbClr val="0000FF"/>
                    </a:solidFill>
                    <a:ea typeface="楷体" panose="02010609060101010101" pitchFamily="49" charset="-122"/>
                  </a:rPr>
                  <a:t>4</a:t>
                </a:r>
                <a:r>
                  <a:rPr lang="zh-CN" altLang="en-US" sz="2000" b="0" dirty="0">
                    <a:solidFill>
                      <a:srgbClr val="0000FF"/>
                    </a:solidFill>
                    <a:ea typeface="楷体" panose="02010609060101010101" pitchFamily="49" charset="-122"/>
                  </a:rPr>
                  <a:t>；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楷体" panose="02010609060101010101" pitchFamily="49" charset="-122"/>
                  </a:rPr>
                  <a:t> 12=3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000" b="0" dirty="0">
                    <a:solidFill>
                      <a:srgbClr val="0000FF"/>
                    </a:solidFill>
                    <a:ea typeface="楷体" panose="02010609060101010101" pitchFamily="49" charset="-122"/>
                  </a:rPr>
                  <a:t>；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楷体" panose="02010609060101010101" pitchFamily="49" charset="-122"/>
                  </a:rPr>
                  <a:t> 12=2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000" b="0" dirty="0">
                    <a:solidFill>
                      <a:srgbClr val="0000FF"/>
                    </a:solidFill>
                    <a:ea typeface="楷体" panose="02010609060101010101" pitchFamily="49" charset="-122"/>
                  </a:rPr>
                  <a:t>6</a:t>
                </a:r>
                <a:r>
                  <a:rPr lang="zh-CN" altLang="en-US" sz="2000" b="0" dirty="0">
                    <a:solidFill>
                      <a:srgbClr val="0000FF"/>
                    </a:solidFill>
                    <a:ea typeface="楷体" panose="02010609060101010101" pitchFamily="49" charset="-122"/>
                  </a:rPr>
                  <a:t>；</a:t>
                </a:r>
                <a:r>
                  <a:rPr lang="en-US" altLang="zh-CN" sz="2000" b="0" dirty="0">
                    <a:solidFill>
                      <a:srgbClr val="0000FF"/>
                    </a:solidFill>
                    <a:ea typeface="楷体" panose="02010609060101010101" pitchFamily="49" charset="-122"/>
                  </a:rPr>
                  <a:t>12=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楷体" panose="02010609060101010101" pitchFamily="49" charset="-122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CN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</m:oMath>
                </a14:m>
                <a:endParaRPr lang="en-US" altLang="zh-CN" sz="2000" b="0" dirty="0">
                  <a:solidFill>
                    <a:srgbClr val="0000FF"/>
                  </a:solidFill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2000" b="0" dirty="0">
                    <a:solidFill>
                      <a:srgbClr val="0000FF"/>
                    </a:solidFill>
                    <a:ea typeface="楷体" panose="02010609060101010101" pitchFamily="49" charset="-122"/>
                  </a:rPr>
                  <a:t>12=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楷体" panose="02010609060101010101" pitchFamily="49" charset="-122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×2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×3,</m:t>
                    </m:r>
                    <m:r>
                      <a:rPr lang="zh-CN" altLang="en-US" sz="20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设计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一个算法求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的不同分解式的个数。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 eaLnBrk="1" hangingPunct="1">
                  <a:lnSpc>
                    <a:spcPct val="150000"/>
                  </a:lnSpc>
                  <a:spcBef>
                    <a:spcPts val="2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四、</a:t>
                </a:r>
                <a:r>
                  <a:rPr lang="zh-CN" altLang="en-US" sz="2000" noProof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给出已排序数组</a:t>
                </a:r>
                <a:r>
                  <a:rPr lang="en-US" altLang="zh-CN" sz="2000" noProof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2000" noProof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000" noProof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000" noProof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，长度分别为</a:t>
                </a:r>
                <a:r>
                  <a:rPr lang="en-US" altLang="zh-CN" sz="2000" noProof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000" noProof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000" noProof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zh-CN" altLang="en-US" sz="2000" noProof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。设计算法，在时间复杂度</a:t>
                </a:r>
                <a:r>
                  <a:rPr lang="en-US" altLang="zh-CN" sz="2000" noProof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O(log</a:t>
                </a:r>
                <a:r>
                  <a:rPr lang="en-US" altLang="zh-CN" sz="2000" baseline="-25000" noProof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en-US" altLang="zh-CN" sz="2000" noProof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(n+m))</a:t>
                </a:r>
                <a:r>
                  <a:rPr lang="zh-CN" altLang="en-US" sz="2000" noProof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内，找到排在第</a:t>
                </a:r>
                <a:r>
                  <a:rPr lang="en-US" altLang="zh-CN" sz="2000" noProof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2000" noProof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位置的元素。（</a:t>
                </a:r>
                <a:r>
                  <a:rPr lang="en-US" altLang="zh-CN" sz="2000" noProof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1&lt;=k&lt;=m+n</a:t>
                </a:r>
                <a:r>
                  <a:rPr lang="zh-CN" altLang="en-US" sz="2000" noProof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zh-CN" altLang="zh-CN" sz="1800" dirty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F61103C-AD4F-4CF6-2D5A-7B90D93A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59" y="1261612"/>
                <a:ext cx="8723871" cy="5172313"/>
              </a:xfrm>
              <a:prstGeom prst="rect">
                <a:avLst/>
              </a:prstGeom>
              <a:blipFill>
                <a:blip r:embed="rId2"/>
                <a:stretch>
                  <a:fillRect l="-769" r="-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38913">
            <a:extLst>
              <a:ext uri="{FF2B5EF4-FFF2-40B4-BE49-F238E27FC236}">
                <a16:creationId xmlns:a16="http://schemas.microsoft.com/office/drawing/2014/main" id="{0CECCC37-37B4-F5E9-0A78-3220FD022F98}"/>
              </a:ext>
            </a:extLst>
          </p:cNvPr>
          <p:cNvSpPr>
            <a:spLocks noGrp="1"/>
          </p:cNvSpPr>
          <p:nvPr/>
        </p:nvSpPr>
        <p:spPr>
          <a:xfrm>
            <a:off x="79058" y="307375"/>
            <a:ext cx="5939790" cy="611029"/>
          </a:xfrm>
          <a:prstGeom prst="rect">
            <a:avLst/>
          </a:prstGeom>
        </p:spPr>
        <p:txBody>
          <a:bodyPr vert="horz" wrap="square" lIns="68580" tIns="34290" rIns="68580" bIns="342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pPr defTabSz="685800"/>
            <a:r>
              <a:rPr lang="zh-CN" altLang="en-US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第二章作业</a:t>
            </a:r>
            <a:r>
              <a:rPr lang="en-US" altLang="zh-CN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——</a:t>
            </a:r>
            <a:r>
              <a:rPr lang="zh-CN" altLang="en-US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递归与分治</a:t>
            </a:r>
            <a:endParaRPr lang="zh-CN" altLang="en-US" sz="1500" spc="225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345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A419CF-C9F7-3473-00B4-7A7F943CDF0E}"/>
              </a:ext>
            </a:extLst>
          </p:cNvPr>
          <p:cNvSpPr txBox="1"/>
          <p:nvPr/>
        </p:nvSpPr>
        <p:spPr>
          <a:xfrm>
            <a:off x="79057" y="1092720"/>
            <a:ext cx="8974327" cy="188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五、求解逆序数给定一个整数数组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A=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,a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,a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,….a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&lt;j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a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就为一个逆序对。例如：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3,1,4,5,2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）的逆序对有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&lt;3,1&gt;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&lt;3,2&gt;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&lt;4,2&gt;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&lt;5,2&gt;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编程采用分治法求给定的数组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中的逆序对个数。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38913">
            <a:extLst>
              <a:ext uri="{FF2B5EF4-FFF2-40B4-BE49-F238E27FC236}">
                <a16:creationId xmlns:a16="http://schemas.microsoft.com/office/drawing/2014/main" id="{8F8DE345-8706-EF6D-C05C-788BD64C6463}"/>
              </a:ext>
            </a:extLst>
          </p:cNvPr>
          <p:cNvSpPr>
            <a:spLocks noGrp="1"/>
          </p:cNvSpPr>
          <p:nvPr/>
        </p:nvSpPr>
        <p:spPr>
          <a:xfrm>
            <a:off x="79058" y="307375"/>
            <a:ext cx="5939790" cy="611029"/>
          </a:xfrm>
          <a:prstGeom prst="rect">
            <a:avLst/>
          </a:prstGeom>
        </p:spPr>
        <p:txBody>
          <a:bodyPr vert="horz" wrap="square" lIns="68580" tIns="34290" rIns="68580" bIns="342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pPr defTabSz="685800"/>
            <a:r>
              <a:rPr lang="zh-CN" altLang="en-US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第二章作业</a:t>
            </a:r>
            <a:r>
              <a:rPr lang="en-US" altLang="zh-CN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——</a:t>
            </a:r>
            <a:r>
              <a:rPr lang="zh-CN" altLang="en-US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递归与分治</a:t>
            </a:r>
            <a:endParaRPr lang="zh-CN" altLang="en-US" sz="1500" spc="225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707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38913"/>
          <p:cNvSpPr>
            <a:spLocks noGrp="1"/>
          </p:cNvSpPr>
          <p:nvPr/>
        </p:nvSpPr>
        <p:spPr>
          <a:xfrm>
            <a:off x="120106" y="258237"/>
            <a:ext cx="5939790" cy="611029"/>
          </a:xfrm>
          <a:prstGeom prst="rect">
            <a:avLst/>
          </a:prstGeom>
        </p:spPr>
        <p:txBody>
          <a:bodyPr vert="horz" wrap="square" lIns="68580" tIns="34290" rIns="68580" bIns="342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pPr defTabSz="685800"/>
            <a:r>
              <a:rPr lang="zh-CN" altLang="en-US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第二章作业</a:t>
            </a:r>
            <a:r>
              <a:rPr lang="en-US" altLang="zh-CN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——</a:t>
            </a:r>
            <a:r>
              <a:rPr lang="zh-CN" altLang="en-US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递归与分治</a:t>
            </a:r>
            <a:endParaRPr lang="zh-CN" altLang="en-US" sz="1500" spc="225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思源黑体 CN Bold" panose="020B0800000000000000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A72E7C0-8E6C-D8CE-1D97-86BFC1ABBD3C}"/>
              </a:ext>
            </a:extLst>
          </p:cNvPr>
          <p:cNvSpPr txBox="1"/>
          <p:nvPr/>
        </p:nvSpPr>
        <p:spPr>
          <a:xfrm>
            <a:off x="230659" y="1261612"/>
            <a:ext cx="8723871" cy="4341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六、求解循环日程安排问题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【问题描述】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设有</a:t>
            </a:r>
            <a:r>
              <a:rPr lang="en-US" altLang="zh-CN" sz="1800" i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=2</a:t>
            </a:r>
            <a:r>
              <a:rPr lang="en-US" altLang="zh-CN" sz="1800" i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个选手要进行网球循环赛，要求设计一个满足以下要求的比赛日程表：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）每个选手必须与其他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i="1" dirty="0">
                <a:latin typeface="宋体" panose="02010600030101010101" pitchFamily="2" charset="-122"/>
                <a:ea typeface="宋体" panose="02010600030101010101" pitchFamily="2" charset="-122"/>
              </a:rPr>
              <a:t>n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- 1 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个选手各赛一次。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）每个选手一天只能赛一次。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）循环赛在</a:t>
            </a:r>
            <a:r>
              <a:rPr lang="en-US" altLang="zh-CN" sz="1800" i="1" dirty="0">
                <a:latin typeface="宋体" panose="02010600030101010101" pitchFamily="2" charset="-122"/>
                <a:ea typeface="宋体" panose="02010600030101010101" pitchFamily="2" charset="-122"/>
              </a:rPr>
              <a:t>n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- 1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天之内结束。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【问题求解】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按问题要求可将比赛日程表设计成一个</a:t>
            </a:r>
            <a:r>
              <a:rPr lang="en-US" altLang="zh-CN" sz="1800" i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  <a:r>
              <a:rPr lang="en-US" altLang="zh-CN" sz="1800" i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列的二维表，其中第</a:t>
            </a:r>
            <a:r>
              <a:rPr lang="en-US" altLang="zh-CN" sz="1800" i="1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行、第</a:t>
            </a:r>
            <a:r>
              <a:rPr lang="en-US" altLang="zh-CN" sz="1800" i="1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列表示和第</a:t>
            </a:r>
            <a:r>
              <a:rPr lang="en-US" altLang="zh-CN" sz="1800" i="1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个选手在第</a:t>
            </a:r>
            <a:r>
              <a:rPr lang="en-US" altLang="zh-CN" sz="1800" i="1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天比赛的选手。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假设</a:t>
            </a:r>
            <a:r>
              <a:rPr lang="en-US" altLang="zh-CN" sz="1800" i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位选手被顺序编号为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、…、</a:t>
            </a:r>
            <a:r>
              <a:rPr lang="en-US" altLang="zh-CN" sz="1800" i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1800" i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616</Words>
  <Application>Microsoft Office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自定义设计方案</vt:lpstr>
      <vt:lpstr>Office 主题​​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yanning</dc:creator>
  <cp:lastModifiedBy>Sun X.T.</cp:lastModifiedBy>
  <cp:revision>4</cp:revision>
  <dcterms:created xsi:type="dcterms:W3CDTF">2023-03-11T02:41:40Z</dcterms:created>
  <dcterms:modified xsi:type="dcterms:W3CDTF">2023-04-30T15:04:50Z</dcterms:modified>
</cp:coreProperties>
</file>