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</p:sldMasterIdLst>
  <p:sldIdLst>
    <p:sldId id="364" r:id="rId3"/>
    <p:sldId id="366" r:id="rId4"/>
    <p:sldId id="365" r:id="rId5"/>
    <p:sldId id="3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X.T." userId="d8e846cab07525bd" providerId="LiveId" clId="{06E12824-C3A0-461D-9699-F3A41ED40C4F}"/>
    <pc:docChg chg="">
      <pc:chgData name="Sun X.T." userId="d8e846cab07525bd" providerId="LiveId" clId="{06E12824-C3A0-461D-9699-F3A41ED40C4F}" dt="2023-04-30T15:04:28.552" v="22" actId="2696"/>
      <pc:docMkLst>
        <pc:docMk/>
      </pc:docMkLst>
      <pc:sldMasterChg chg="delSldLayout">
        <pc:chgData name="Sun X.T." userId="d8e846cab07525bd" providerId="LiveId" clId="{06E12824-C3A0-461D-9699-F3A41ED40C4F}" dt="2023-04-30T15:04:28.532" v="12" actId="2696"/>
        <pc:sldMasterMkLst>
          <pc:docMk/>
          <pc:sldMasterMk cId="2326496915" sldId="2147483660"/>
        </pc:sldMasterMkLst>
        <pc:sldLayoutChg chg="del">
          <pc:chgData name="Sun X.T." userId="d8e846cab07525bd" providerId="LiveId" clId="{06E12824-C3A0-461D-9699-F3A41ED40C4F}" dt="2023-04-30T15:04:28.508" v="1" actId="2696"/>
          <pc:sldLayoutMkLst>
            <pc:docMk/>
            <pc:sldMasterMk cId="2326496915" sldId="2147483660"/>
            <pc:sldLayoutMk cId="1480478269" sldId="2147483661"/>
          </pc:sldLayoutMkLst>
        </pc:sldLayoutChg>
        <pc:sldLayoutChg chg="del">
          <pc:chgData name="Sun X.T." userId="d8e846cab07525bd" providerId="LiveId" clId="{06E12824-C3A0-461D-9699-F3A41ED40C4F}" dt="2023-04-30T15:04:28.509" v="2" actId="2696"/>
          <pc:sldLayoutMkLst>
            <pc:docMk/>
            <pc:sldMasterMk cId="2326496915" sldId="2147483660"/>
            <pc:sldLayoutMk cId="821578226" sldId="2147483662"/>
          </pc:sldLayoutMkLst>
        </pc:sldLayoutChg>
        <pc:sldLayoutChg chg="del">
          <pc:chgData name="Sun X.T." userId="d8e846cab07525bd" providerId="LiveId" clId="{06E12824-C3A0-461D-9699-F3A41ED40C4F}" dt="2023-04-30T15:04:28.511" v="3" actId="2696"/>
          <pc:sldLayoutMkLst>
            <pc:docMk/>
            <pc:sldMasterMk cId="2326496915" sldId="2147483660"/>
            <pc:sldLayoutMk cId="1363076833" sldId="2147483663"/>
          </pc:sldLayoutMkLst>
        </pc:sldLayoutChg>
        <pc:sldLayoutChg chg="del">
          <pc:chgData name="Sun X.T." userId="d8e846cab07525bd" providerId="LiveId" clId="{06E12824-C3A0-461D-9699-F3A41ED40C4F}" dt="2023-04-30T15:04:28.513" v="4" actId="2696"/>
          <pc:sldLayoutMkLst>
            <pc:docMk/>
            <pc:sldMasterMk cId="2326496915" sldId="2147483660"/>
            <pc:sldLayoutMk cId="3483406551" sldId="2147483664"/>
          </pc:sldLayoutMkLst>
        </pc:sldLayoutChg>
        <pc:sldLayoutChg chg="del">
          <pc:chgData name="Sun X.T." userId="d8e846cab07525bd" providerId="LiveId" clId="{06E12824-C3A0-461D-9699-F3A41ED40C4F}" dt="2023-04-30T15:04:28.515" v="5" actId="2696"/>
          <pc:sldLayoutMkLst>
            <pc:docMk/>
            <pc:sldMasterMk cId="2326496915" sldId="2147483660"/>
            <pc:sldLayoutMk cId="24894792" sldId="2147483665"/>
          </pc:sldLayoutMkLst>
        </pc:sldLayoutChg>
        <pc:sldLayoutChg chg="del">
          <pc:chgData name="Sun X.T." userId="d8e846cab07525bd" providerId="LiveId" clId="{06E12824-C3A0-461D-9699-F3A41ED40C4F}" dt="2023-04-30T15:04:28.518" v="6" actId="2696"/>
          <pc:sldLayoutMkLst>
            <pc:docMk/>
            <pc:sldMasterMk cId="2326496915" sldId="2147483660"/>
            <pc:sldLayoutMk cId="3141596367" sldId="2147483666"/>
          </pc:sldLayoutMkLst>
        </pc:sldLayoutChg>
        <pc:sldLayoutChg chg="del">
          <pc:chgData name="Sun X.T." userId="d8e846cab07525bd" providerId="LiveId" clId="{06E12824-C3A0-461D-9699-F3A41ED40C4F}" dt="2023-04-30T15:04:28.521" v="7" actId="2696"/>
          <pc:sldLayoutMkLst>
            <pc:docMk/>
            <pc:sldMasterMk cId="2326496915" sldId="2147483660"/>
            <pc:sldLayoutMk cId="1875148908" sldId="2147483667"/>
          </pc:sldLayoutMkLst>
        </pc:sldLayoutChg>
        <pc:sldLayoutChg chg="del">
          <pc:chgData name="Sun X.T." userId="d8e846cab07525bd" providerId="LiveId" clId="{06E12824-C3A0-461D-9699-F3A41ED40C4F}" dt="2023-04-30T15:04:28.524" v="8" actId="2696"/>
          <pc:sldLayoutMkLst>
            <pc:docMk/>
            <pc:sldMasterMk cId="2326496915" sldId="2147483660"/>
            <pc:sldLayoutMk cId="1865855638" sldId="2147483668"/>
          </pc:sldLayoutMkLst>
        </pc:sldLayoutChg>
        <pc:sldLayoutChg chg="del">
          <pc:chgData name="Sun X.T." userId="d8e846cab07525bd" providerId="LiveId" clId="{06E12824-C3A0-461D-9699-F3A41ED40C4F}" dt="2023-04-30T15:04:28.527" v="9" actId="2696"/>
          <pc:sldLayoutMkLst>
            <pc:docMk/>
            <pc:sldMasterMk cId="2326496915" sldId="2147483660"/>
            <pc:sldLayoutMk cId="1053331382" sldId="2147483669"/>
          </pc:sldLayoutMkLst>
        </pc:sldLayoutChg>
        <pc:sldLayoutChg chg="del">
          <pc:chgData name="Sun X.T." userId="d8e846cab07525bd" providerId="LiveId" clId="{06E12824-C3A0-461D-9699-F3A41ED40C4F}" dt="2023-04-30T15:04:28.529" v="10" actId="2696"/>
          <pc:sldLayoutMkLst>
            <pc:docMk/>
            <pc:sldMasterMk cId="2326496915" sldId="2147483660"/>
            <pc:sldLayoutMk cId="3186337399" sldId="2147483670"/>
          </pc:sldLayoutMkLst>
        </pc:sldLayoutChg>
        <pc:sldLayoutChg chg="del">
          <pc:chgData name="Sun X.T." userId="d8e846cab07525bd" providerId="LiveId" clId="{06E12824-C3A0-461D-9699-F3A41ED40C4F}" dt="2023-04-30T15:04:28.531" v="11" actId="2696"/>
          <pc:sldLayoutMkLst>
            <pc:docMk/>
            <pc:sldMasterMk cId="2326496915" sldId="2147483660"/>
            <pc:sldLayoutMk cId="326912061" sldId="2147483671"/>
          </pc:sldLayoutMkLst>
        </pc:sldLayoutChg>
        <pc:sldLayoutChg chg="del">
          <pc:chgData name="Sun X.T." userId="d8e846cab07525bd" providerId="LiveId" clId="{06E12824-C3A0-461D-9699-F3A41ED40C4F}" dt="2023-04-30T15:04:28.532" v="12" actId="2696"/>
          <pc:sldLayoutMkLst>
            <pc:docMk/>
            <pc:sldMasterMk cId="2326496915" sldId="2147483660"/>
            <pc:sldLayoutMk cId="3273006119" sldId="2147483672"/>
          </pc:sldLayoutMkLst>
        </pc:sldLayoutChg>
      </pc:sldMasterChg>
      <pc:sldMasterChg chg="delSldLayout">
        <pc:chgData name="Sun X.T." userId="d8e846cab07525bd" providerId="LiveId" clId="{06E12824-C3A0-461D-9699-F3A41ED40C4F}" dt="2023-04-30T15:04:28.552" v="22" actId="2696"/>
        <pc:sldMasterMkLst>
          <pc:docMk/>
          <pc:sldMasterMk cId="2405216052" sldId="2147483699"/>
        </pc:sldMasterMkLst>
        <pc:sldLayoutChg chg="del">
          <pc:chgData name="Sun X.T." userId="d8e846cab07525bd" providerId="LiveId" clId="{06E12824-C3A0-461D-9699-F3A41ED40C4F}" dt="2023-04-30T15:04:28.534" v="13" actId="2696"/>
          <pc:sldLayoutMkLst>
            <pc:docMk/>
            <pc:sldMasterMk cId="2405216052" sldId="2147483699"/>
            <pc:sldLayoutMk cId="2831083427" sldId="2147483700"/>
          </pc:sldLayoutMkLst>
        </pc:sldLayoutChg>
        <pc:sldLayoutChg chg="del">
          <pc:chgData name="Sun X.T." userId="d8e846cab07525bd" providerId="LiveId" clId="{06E12824-C3A0-461D-9699-F3A41ED40C4F}" dt="2023-04-30T15:04:28.535" v="14" actId="2696"/>
          <pc:sldLayoutMkLst>
            <pc:docMk/>
            <pc:sldMasterMk cId="2405216052" sldId="2147483699"/>
            <pc:sldLayoutMk cId="2574814019" sldId="2147483701"/>
          </pc:sldLayoutMkLst>
        </pc:sldLayoutChg>
        <pc:sldLayoutChg chg="del">
          <pc:chgData name="Sun X.T." userId="d8e846cab07525bd" providerId="LiveId" clId="{06E12824-C3A0-461D-9699-F3A41ED40C4F}" dt="2023-04-30T15:04:28.537" v="15" actId="2696"/>
          <pc:sldLayoutMkLst>
            <pc:docMk/>
            <pc:sldMasterMk cId="2405216052" sldId="2147483699"/>
            <pc:sldLayoutMk cId="1423632036" sldId="2147483702"/>
          </pc:sldLayoutMkLst>
        </pc:sldLayoutChg>
        <pc:sldLayoutChg chg="del">
          <pc:chgData name="Sun X.T." userId="d8e846cab07525bd" providerId="LiveId" clId="{06E12824-C3A0-461D-9699-F3A41ED40C4F}" dt="2023-04-30T15:04:28.539" v="16" actId="2696"/>
          <pc:sldLayoutMkLst>
            <pc:docMk/>
            <pc:sldMasterMk cId="2405216052" sldId="2147483699"/>
            <pc:sldLayoutMk cId="330403055" sldId="2147483703"/>
          </pc:sldLayoutMkLst>
        </pc:sldLayoutChg>
        <pc:sldLayoutChg chg="del">
          <pc:chgData name="Sun X.T." userId="d8e846cab07525bd" providerId="LiveId" clId="{06E12824-C3A0-461D-9699-F3A41ED40C4F}" dt="2023-04-30T15:04:28.541" v="17" actId="2696"/>
          <pc:sldLayoutMkLst>
            <pc:docMk/>
            <pc:sldMasterMk cId="2405216052" sldId="2147483699"/>
            <pc:sldLayoutMk cId="3626211286" sldId="2147483704"/>
          </pc:sldLayoutMkLst>
        </pc:sldLayoutChg>
        <pc:sldLayoutChg chg="del">
          <pc:chgData name="Sun X.T." userId="d8e846cab07525bd" providerId="LiveId" clId="{06E12824-C3A0-461D-9699-F3A41ED40C4F}" dt="2023-04-30T15:04:28.543" v="18" actId="2696"/>
          <pc:sldLayoutMkLst>
            <pc:docMk/>
            <pc:sldMasterMk cId="2405216052" sldId="2147483699"/>
            <pc:sldLayoutMk cId="3361245711" sldId="2147483705"/>
          </pc:sldLayoutMkLst>
        </pc:sldLayoutChg>
        <pc:sldLayoutChg chg="del">
          <pc:chgData name="Sun X.T." userId="d8e846cab07525bd" providerId="LiveId" clId="{06E12824-C3A0-461D-9699-F3A41ED40C4F}" dt="2023-04-30T15:04:28.545" v="19" actId="2696"/>
          <pc:sldLayoutMkLst>
            <pc:docMk/>
            <pc:sldMasterMk cId="2405216052" sldId="2147483699"/>
            <pc:sldLayoutMk cId="1271642393" sldId="2147483706"/>
          </pc:sldLayoutMkLst>
        </pc:sldLayoutChg>
        <pc:sldLayoutChg chg="del">
          <pc:chgData name="Sun X.T." userId="d8e846cab07525bd" providerId="LiveId" clId="{06E12824-C3A0-461D-9699-F3A41ED40C4F}" dt="2023-04-30T15:04:28.547" v="20" actId="2696"/>
          <pc:sldLayoutMkLst>
            <pc:docMk/>
            <pc:sldMasterMk cId="2405216052" sldId="2147483699"/>
            <pc:sldLayoutMk cId="3501092349" sldId="2147483707"/>
          </pc:sldLayoutMkLst>
        </pc:sldLayoutChg>
        <pc:sldLayoutChg chg="del">
          <pc:chgData name="Sun X.T." userId="d8e846cab07525bd" providerId="LiveId" clId="{06E12824-C3A0-461D-9699-F3A41ED40C4F}" dt="2023-04-30T15:04:28.550" v="21" actId="2696"/>
          <pc:sldLayoutMkLst>
            <pc:docMk/>
            <pc:sldMasterMk cId="2405216052" sldId="2147483699"/>
            <pc:sldLayoutMk cId="3231762429" sldId="2147483708"/>
          </pc:sldLayoutMkLst>
        </pc:sldLayoutChg>
        <pc:sldLayoutChg chg="del">
          <pc:chgData name="Sun X.T." userId="d8e846cab07525bd" providerId="LiveId" clId="{06E12824-C3A0-461D-9699-F3A41ED40C4F}" dt="2023-04-30T15:04:28.552" v="22" actId="2696"/>
          <pc:sldLayoutMkLst>
            <pc:docMk/>
            <pc:sldMasterMk cId="2405216052" sldId="2147483699"/>
            <pc:sldLayoutMk cId="4115334095" sldId="2147483709"/>
          </pc:sldLayoutMkLst>
        </pc:sldLayoutChg>
        <pc:sldLayoutChg chg="del">
          <pc:chgData name="Sun X.T." userId="d8e846cab07525bd" providerId="LiveId" clId="{06E12824-C3A0-461D-9699-F3A41ED40C4F}" dt="2023-04-30T15:04:28.502" v="0" actId="2696"/>
          <pc:sldLayoutMkLst>
            <pc:docMk/>
            <pc:sldMasterMk cId="2405216052" sldId="2147483699"/>
            <pc:sldLayoutMk cId="2418261707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23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867508"/>
            <a:ext cx="9144000" cy="5662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 contras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50" t="33915" r="27234" b="31226"/>
          <a:stretch>
            <a:fillRect/>
          </a:stretch>
        </p:blipFill>
        <p:spPr>
          <a:xfrm>
            <a:off x="7195435" y="-49669"/>
            <a:ext cx="1948565" cy="11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theme" Target="../theme/theme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264969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225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●"/>
        <a:defRPr sz="13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●"/>
        <a:tabLst>
          <a:tab pos="1207294" algn="l"/>
          <a:tab pos="1207294" algn="l"/>
          <a:tab pos="1207294" algn="l"/>
          <a:tab pos="1207294" algn="l"/>
        </a:tabLst>
        <a:defRPr sz="120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●"/>
        <a:defRPr sz="120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225"/>
        </a:spcAft>
        <a:buFont typeface="Wingdings" panose="05000000000000000000" charset="0"/>
        <a:buChar char=""/>
        <a:defRPr sz="10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225"/>
        </a:spcAft>
        <a:buFont typeface="Arial" panose="020B0604020202020204" pitchFamily="34" charset="0"/>
        <a:buChar char="•"/>
        <a:defRPr sz="10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21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8913"/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第五章作业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回溯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1E30FB-672D-8441-4134-3349D43C632A}"/>
              </a:ext>
            </a:extLst>
          </p:cNvPr>
          <p:cNvSpPr txBox="1"/>
          <p:nvPr/>
        </p:nvSpPr>
        <p:spPr>
          <a:xfrm>
            <a:off x="230659" y="1261612"/>
            <a:ext cx="8723871" cy="2808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【问题描述】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假设有一个需要使用某一资源的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个活动所组成的集合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S={1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…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n}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。该资源任何时刻只能被一个活动所占用，活动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有一个开始时间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000" baseline="-25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和结束时间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000" baseline="-25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000" baseline="-25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&lt;e</a:t>
            </a:r>
            <a:r>
              <a:rPr lang="en-US" altLang="zh-CN" sz="2000" baseline="-25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），其执行时间为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000" baseline="-25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-b</a:t>
            </a:r>
            <a:r>
              <a:rPr lang="en-US" altLang="zh-CN" sz="2000" baseline="-25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，假设最早活动执行时间为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noProof="1">
              <a:solidFill>
                <a:schemeClr val="accent5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一旦某个活动开始执行，中间不能被打断，直到其执行完毕。若活动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和活动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000" baseline="-25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≥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000" baseline="-25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en-US" altLang="zh-CN" sz="2000" baseline="-25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≥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2000" baseline="-25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，则称这两个活动兼容。</a:t>
            </a:r>
            <a:endParaRPr lang="en-US" altLang="zh-CN" sz="2000" noProof="1">
              <a:solidFill>
                <a:schemeClr val="accent5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20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设计算法求一种最优活动安排方案，使得所有安排的活动个数最多。</a:t>
            </a:r>
            <a:endParaRPr lang="zh-CN" altLang="zh-CN" sz="18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0EFDB90-6742-C296-E6D7-F3E80AFC5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6830"/>
              </p:ext>
            </p:extLst>
          </p:nvPr>
        </p:nvGraphicFramePr>
        <p:xfrm>
          <a:off x="313038" y="4556689"/>
          <a:ext cx="3959817" cy="1469709"/>
        </p:xfrm>
        <a:graphic>
          <a:graphicData uri="http://schemas.openxmlformats.org/drawingml/2006/table">
            <a:tbl>
              <a:tblPr/>
              <a:tblGrid>
                <a:gridCol w="143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9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93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99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活动编号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3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99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开始时间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3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>
                          <a:solidFill>
                            <a:srgbClr val="99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结束时间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1">
            <a:extLst>
              <a:ext uri="{FF2B5EF4-FFF2-40B4-BE49-F238E27FC236}">
                <a16:creationId xmlns:a16="http://schemas.microsoft.com/office/drawing/2014/main" id="{1677FA18-B7D4-6DAF-89F7-546924B569BB}"/>
              </a:ext>
            </a:extLst>
          </p:cNvPr>
          <p:cNvSpPr txBox="1"/>
          <p:nvPr/>
        </p:nvSpPr>
        <p:spPr>
          <a:xfrm>
            <a:off x="4871147" y="4364683"/>
            <a:ext cx="2674714" cy="206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44000" tIns="144000" bIns="144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最优调度方案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选取活动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1: [1,3)</a:t>
            </a:r>
            <a:endParaRPr lang="zh-CN" altLang="zh-CN" sz="2000" noProof="1">
              <a:solidFill>
                <a:schemeClr val="accent5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选取活动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3: [4,8)</a:t>
            </a:r>
            <a:endParaRPr lang="zh-CN" altLang="zh-CN" sz="2000" noProof="1">
              <a:solidFill>
                <a:schemeClr val="accent5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安排活动的个数</a:t>
            </a:r>
            <a:r>
              <a:rPr lang="en-US" altLang="zh-CN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1D97C6-D495-D355-3043-B28989337C67}"/>
              </a:ext>
            </a:extLst>
          </p:cNvPr>
          <p:cNvSpPr txBox="1"/>
          <p:nvPr/>
        </p:nvSpPr>
        <p:spPr>
          <a:xfrm>
            <a:off x="313038" y="3995351"/>
            <a:ext cx="105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9250594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8913">
            <a:extLst>
              <a:ext uri="{FF2B5EF4-FFF2-40B4-BE49-F238E27FC236}">
                <a16:creationId xmlns:a16="http://schemas.microsoft.com/office/drawing/2014/main" id="{9D053E7F-5A4C-0284-EC2D-0D33C05A8174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第五章作业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回溯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D62078-3EBF-E9F6-DD9F-5836489E5B4C}"/>
              </a:ext>
            </a:extLst>
          </p:cNvPr>
          <p:cNvSpPr txBox="1"/>
          <p:nvPr/>
        </p:nvSpPr>
        <p:spPr>
          <a:xfrm>
            <a:off x="230659" y="1261612"/>
            <a:ext cx="8723871" cy="1885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【问题描述】</a:t>
            </a:r>
            <a:r>
              <a:rPr lang="zh-CN" altLang="en-US" sz="2000" noProof="1">
                <a:solidFill>
                  <a:schemeClr val="accent5">
                    <a:lumMod val="1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定一个无向图，由指定的起点前往指定的终点，途中经过所有其他顶点且只经过一次，称为哈密尔顿路径，闭合的哈密尔顿路径称作哈密尔顿回路。设计并实现一个回溯算法求给定的无向图的所有哈密尔顿回路。</a:t>
            </a:r>
            <a:endParaRPr lang="zh-CN" altLang="zh-CN" sz="18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26138DE-F218-76D9-BA59-9B407BE4B0B5}"/>
              </a:ext>
            </a:extLst>
          </p:cNvPr>
          <p:cNvSpPr/>
          <p:nvPr/>
        </p:nvSpPr>
        <p:spPr>
          <a:xfrm>
            <a:off x="284206" y="4473146"/>
            <a:ext cx="494270" cy="494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391266C-ABCB-76C1-8DEC-FC84121E1EC3}"/>
              </a:ext>
            </a:extLst>
          </p:cNvPr>
          <p:cNvSpPr/>
          <p:nvPr/>
        </p:nvSpPr>
        <p:spPr>
          <a:xfrm>
            <a:off x="1334530" y="3489823"/>
            <a:ext cx="494270" cy="494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0AA59A1-AB8B-DC74-CDC3-B4CEF7F97DF5}"/>
              </a:ext>
            </a:extLst>
          </p:cNvPr>
          <p:cNvSpPr/>
          <p:nvPr/>
        </p:nvSpPr>
        <p:spPr>
          <a:xfrm>
            <a:off x="2446639" y="4473146"/>
            <a:ext cx="494270" cy="494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21345A4-ECE1-658A-5F17-772D55F93663}"/>
              </a:ext>
            </a:extLst>
          </p:cNvPr>
          <p:cNvSpPr/>
          <p:nvPr/>
        </p:nvSpPr>
        <p:spPr>
          <a:xfrm>
            <a:off x="1334530" y="4448432"/>
            <a:ext cx="494270" cy="494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7540B63-C4E7-F8E6-D813-8FC5B8D82D25}"/>
              </a:ext>
            </a:extLst>
          </p:cNvPr>
          <p:cNvSpPr/>
          <p:nvPr/>
        </p:nvSpPr>
        <p:spPr>
          <a:xfrm>
            <a:off x="1334530" y="5420058"/>
            <a:ext cx="494270" cy="494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32EF52-9F9F-D122-3EB7-C115FAB454B9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590763" y="3911709"/>
            <a:ext cx="816151" cy="5694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007AA54-7184-5C9F-4451-D9742F368F0A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778476" y="4720281"/>
            <a:ext cx="5642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823D24-A866-37AB-633F-FE50029B2079}"/>
              </a:ext>
            </a:extLst>
          </p:cNvPr>
          <p:cNvCxnSpPr>
            <a:cxnSpLocks/>
          </p:cNvCxnSpPr>
          <p:nvPr/>
        </p:nvCxnSpPr>
        <p:spPr>
          <a:xfrm>
            <a:off x="1828800" y="4720281"/>
            <a:ext cx="617838" cy="82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CAB8866-9638-D9AB-4CC5-64D44AB80BC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527221" y="4922767"/>
            <a:ext cx="807309" cy="7444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EA34E5-84DC-6EB8-3B02-48F71825DF7D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1756416" y="4967416"/>
            <a:ext cx="937358" cy="7754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0E5C4B0-5EF3-1A7F-C892-5F7D9DEF6FD6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581665" y="3984093"/>
            <a:ext cx="0" cy="4643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D98BA8-3556-FFE6-3C3E-ACE3D119F00B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1756416" y="3911709"/>
            <a:ext cx="762607" cy="6338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557164A-9FB9-3A99-A4FA-E170364B7F64}"/>
              </a:ext>
            </a:extLst>
          </p:cNvPr>
          <p:cNvSpPr txBox="1"/>
          <p:nvPr/>
        </p:nvSpPr>
        <p:spPr>
          <a:xfrm>
            <a:off x="3632886" y="2891481"/>
            <a:ext cx="4732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zh-CN" altLang="en-US" dirty="0"/>
              <a:t>从顶点</a:t>
            </a:r>
            <a:r>
              <a:rPr lang="en-US" altLang="zh-CN" dirty="0"/>
              <a:t>0</a:t>
            </a:r>
            <a:r>
              <a:rPr lang="zh-CN" altLang="en-US" dirty="0"/>
              <a:t>出发的哈密尔顿回路：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个解</a:t>
            </a:r>
            <a:r>
              <a:rPr lang="en-US" altLang="zh-CN" dirty="0">
                <a:sym typeface="Wingdings" panose="05000000000000000000" pitchFamily="2" charset="2"/>
              </a:rPr>
              <a:t>:(</a:t>
            </a:r>
            <a:r>
              <a:rPr lang="en-US" altLang="zh-CN" dirty="0"/>
              <a:t>0,1)(1,3)(3,4)(4,2)(2,0)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个解</a:t>
            </a:r>
            <a:r>
              <a:rPr lang="en-US" altLang="zh-CN" dirty="0"/>
              <a:t>:</a:t>
            </a:r>
            <a:r>
              <a:rPr lang="en-US" altLang="zh-CN" dirty="0">
                <a:sym typeface="Wingdings" panose="05000000000000000000" pitchFamily="2" charset="2"/>
              </a:rPr>
              <a:t>(0,2)(2,4)(4,1)(1,3)(3,0)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第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个解</a:t>
            </a:r>
            <a:r>
              <a:rPr lang="en-US" altLang="zh-CN" dirty="0">
                <a:sym typeface="Wingdings" panose="05000000000000000000" pitchFamily="2" charset="2"/>
              </a:rPr>
              <a:t>:(0,2)(2,4)(4,3)(3,1)(1,0)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第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个解</a:t>
            </a:r>
            <a:r>
              <a:rPr lang="en-US" altLang="zh-CN" dirty="0">
                <a:sym typeface="Wingdings" panose="05000000000000000000" pitchFamily="2" charset="2"/>
              </a:rPr>
              <a:t>:(0,3)(3,1)(1,4)(4,2)(2,0)</a:t>
            </a:r>
          </a:p>
          <a:p>
            <a:r>
              <a:rPr lang="zh-CN" altLang="en-US" dirty="0"/>
              <a:t>从顶点</a:t>
            </a:r>
            <a:r>
              <a:rPr lang="en-US" altLang="zh-CN" dirty="0"/>
              <a:t>1</a:t>
            </a:r>
            <a:r>
              <a:rPr lang="zh-CN" altLang="en-US" dirty="0"/>
              <a:t>出发的哈密尔顿回路：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个解</a:t>
            </a:r>
            <a:r>
              <a:rPr lang="en-US" altLang="zh-CN" dirty="0">
                <a:sym typeface="Wingdings" panose="05000000000000000000" pitchFamily="2" charset="2"/>
              </a:rPr>
              <a:t>:……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第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个解</a:t>
            </a:r>
            <a:r>
              <a:rPr lang="en-US" altLang="zh-CN" dirty="0">
                <a:sym typeface="Wingdings" panose="05000000000000000000" pitchFamily="2" charset="2"/>
              </a:rPr>
              <a:t>:……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……….</a:t>
            </a:r>
            <a:endParaRPr lang="en-US" altLang="zh-CN" dirty="0"/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345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A419CF-C9F7-3473-00B4-7A7F943CDF0E}"/>
                  </a:ext>
                </a:extLst>
              </p:cNvPr>
              <p:cNvSpPr txBox="1"/>
              <p:nvPr/>
            </p:nvSpPr>
            <p:spPr>
              <a:xfrm>
                <a:off x="79057" y="1092720"/>
                <a:ext cx="8974327" cy="5574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三、</a:t>
                </a:r>
                <a:r>
                  <a:rPr lang="zh-CN" altLang="zh-CN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【问题描述】</a:t>
                </a:r>
                <a:r>
                  <a:rPr lang="zh-CN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设计一个算法在</a:t>
                </a:r>
                <a:r>
                  <a:rPr lang="en-US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1</a:t>
                </a:r>
                <a:r>
                  <a:rPr lang="zh-CN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</a:t>
                </a:r>
                <a:r>
                  <a:rPr lang="en-US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2</a:t>
                </a:r>
                <a:r>
                  <a:rPr lang="zh-CN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，…，</a:t>
                </a:r>
                <a:r>
                  <a:rPr lang="en-US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n</a:t>
                </a:r>
                <a:r>
                  <a:rPr lang="zh-CN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（顺序不能变）数字之间插入 </a:t>
                </a:r>
                <a:r>
                  <a:rPr lang="en-US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+ </a:t>
                </a:r>
                <a:r>
                  <a:rPr lang="zh-CN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或 </a:t>
                </a:r>
                <a:r>
                  <a:rPr lang="en-US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- </a:t>
                </a:r>
                <a:r>
                  <a:rPr lang="zh-CN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或什么都不插入，使得计算结果总是</a:t>
                </a:r>
                <a:r>
                  <a:rPr lang="en-US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M</a:t>
                </a:r>
                <a:r>
                  <a:rPr lang="zh-CN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，并输出所有的可能性。</a:t>
                </a:r>
                <a:endParaRPr lang="en-US" altLang="zh-CN" sz="2000" noProof="1">
                  <a:solidFill>
                    <a:schemeClr val="accent5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</a:t>
                </a:r>
                <a:r>
                  <a:rPr lang="zh-CN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例如：</a:t>
                </a:r>
                <a:r>
                  <a:rPr lang="en-US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n=9,M=100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   1+2+34–5+67–8+9=100</a:t>
                </a:r>
                <a:r>
                  <a:rPr lang="zh-CN" altLang="zh-CN" sz="2000" noProof="1">
                    <a:solidFill>
                      <a:schemeClr val="accent5">
                        <a:lumMod val="10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。</a:t>
                </a:r>
                <a:endParaRPr lang="en-US" altLang="zh-CN" sz="2000" noProof="1">
                  <a:solidFill>
                    <a:schemeClr val="accent5">
                      <a:lumMod val="1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四、</a:t>
                </a:r>
                <a:r>
                  <a:rPr lang="zh-CN" altLang="en-US" sz="2000" noProof="1"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求解满足方程的解问题</a:t>
                </a:r>
                <a:endParaRPr lang="en-US" altLang="zh-CN" sz="2000" noProof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编写程序，求出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b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e,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000" b="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sz="2000" b="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000" i="1" noProof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=1的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方程，其中，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b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的取值为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1,2,3,4,5,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并且各不相同。</a:t>
                </a:r>
                <a:endParaRPr lang="en-US" altLang="zh-CN" sz="2000" noProof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sz="2000" noProof="1">
                    <a:latin typeface="宋体" panose="02010600030101010101" pitchFamily="2" charset="-122"/>
                    <a:ea typeface="宋体" panose="02010600030101010101" pitchFamily="2" charset="-122"/>
                  </a:rPr>
                  <a:t>输出结果：</a:t>
                </a:r>
                <a:endParaRPr lang="en-US" altLang="zh-CN" sz="2000" noProof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4-2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5-1=1</a:t>
                </a: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4-5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2-1=1</a:t>
                </a: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3-2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5-1=1</a:t>
                </a: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3-5</a:t>
                </a:r>
                <a:r>
                  <a:rPr lang="zh-CN" altLang="en-US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2-1=1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6A419CF-C9F7-3473-00B4-7A7F943CD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" y="1092720"/>
                <a:ext cx="8974327" cy="5574603"/>
              </a:xfrm>
              <a:prstGeom prst="rect">
                <a:avLst/>
              </a:prstGeom>
              <a:blipFill>
                <a:blip r:embed="rId2"/>
                <a:stretch>
                  <a:fillRect l="-747" r="-1766" b="-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38913">
            <a:extLst>
              <a:ext uri="{FF2B5EF4-FFF2-40B4-BE49-F238E27FC236}">
                <a16:creationId xmlns:a16="http://schemas.microsoft.com/office/drawing/2014/main" id="{1BCC7DF3-8557-452A-5EFE-DE602C010F01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第五章作业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回溯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07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A84664-93FE-1AC6-72FC-9D0091E8CD57}"/>
              </a:ext>
            </a:extLst>
          </p:cNvPr>
          <p:cNvSpPr txBox="1"/>
          <p:nvPr/>
        </p:nvSpPr>
        <p:spPr>
          <a:xfrm>
            <a:off x="79057" y="1092720"/>
            <a:ext cx="8974327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五、求解任务分配</a:t>
            </a:r>
            <a:endParaRPr lang="en-US" altLang="zh-CN" sz="2000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问题描述</a:t>
            </a: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个任务需要分配给</a:t>
            </a: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个人执行，每个任务只能分配给一个人，每个人只能执行一个任务，第</a:t>
            </a: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个人执行第</a:t>
            </a: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个任务的成本是</a:t>
            </a: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c[i][j](1&lt;=i,j&lt;=n)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。求出总成本最小的一种分配方案。</a:t>
            </a:r>
            <a:endParaRPr lang="en-US" altLang="zh-CN" sz="2000" noProof="1">
              <a:solidFill>
                <a:schemeClr val="accent5">
                  <a:lumMod val="1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38913">
            <a:extLst>
              <a:ext uri="{FF2B5EF4-FFF2-40B4-BE49-F238E27FC236}">
                <a16:creationId xmlns:a16="http://schemas.microsoft.com/office/drawing/2014/main" id="{EA72CFA7-31AA-9035-9101-2C9770394FDF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第五章作业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回溯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3776E43-E467-C549-2AC5-AC48AA51D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3438"/>
              </p:ext>
            </p:extLst>
          </p:nvPr>
        </p:nvGraphicFramePr>
        <p:xfrm>
          <a:off x="1346885" y="3429000"/>
          <a:ext cx="6096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8689726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092514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15241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925352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23407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60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8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4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0925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266582D-A461-AA88-CF0E-F56FA2C84F5B}"/>
              </a:ext>
            </a:extLst>
          </p:cNvPr>
          <p:cNvCxnSpPr>
            <a:cxnSpLocks/>
          </p:cNvCxnSpPr>
          <p:nvPr/>
        </p:nvCxnSpPr>
        <p:spPr>
          <a:xfrm>
            <a:off x="1309816" y="3429000"/>
            <a:ext cx="1210962" cy="6240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AB4D265-E017-9D25-F826-4A28DAABD9EF}"/>
              </a:ext>
            </a:extLst>
          </p:cNvPr>
          <p:cNvSpPr txBox="1"/>
          <p:nvPr/>
        </p:nvSpPr>
        <p:spPr>
          <a:xfrm>
            <a:off x="1853513" y="3429000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19B45E-C835-A217-6554-9AB9EA55823F}"/>
              </a:ext>
            </a:extLst>
          </p:cNvPr>
          <p:cNvSpPr txBox="1"/>
          <p:nvPr/>
        </p:nvSpPr>
        <p:spPr>
          <a:xfrm>
            <a:off x="1355123" y="3683684"/>
            <a:ext cx="78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人员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583</Words>
  <Application>Microsoft Office PowerPoint</Application>
  <PresentationFormat>On-screen Show (4:3)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自定义设计方案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yanning</dc:creator>
  <cp:lastModifiedBy>Sun X.T.</cp:lastModifiedBy>
  <cp:revision>6</cp:revision>
  <dcterms:created xsi:type="dcterms:W3CDTF">2023-03-11T02:41:40Z</dcterms:created>
  <dcterms:modified xsi:type="dcterms:W3CDTF">2023-04-30T15:04:32Z</dcterms:modified>
</cp:coreProperties>
</file>