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68" r:id="rId4"/>
    <p:sldId id="267" r:id="rId5"/>
    <p:sldId id="256" r:id="rId6"/>
    <p:sldId id="278" r:id="rId7"/>
    <p:sldId id="279" r:id="rId8"/>
    <p:sldId id="270" r:id="rId9"/>
    <p:sldId id="285" r:id="rId10"/>
    <p:sldId id="293" r:id="rId11"/>
    <p:sldId id="269" r:id="rId12"/>
    <p:sldId id="294" r:id="rId13"/>
    <p:sldId id="291" r:id="rId14"/>
    <p:sldId id="263" r:id="rId15"/>
    <p:sldId id="286" r:id="rId16"/>
    <p:sldId id="292" r:id="rId17"/>
    <p:sldId id="295" r:id="rId18"/>
    <p:sldId id="298" r:id="rId19"/>
    <p:sldId id="297" r:id="rId20"/>
    <p:sldId id="296" r:id="rId21"/>
    <p:sldId id="299" r:id="rId22"/>
    <p:sldId id="300" r:id="rId23"/>
    <p:sldId id="301" r:id="rId24"/>
    <p:sldId id="302" r:id="rId25"/>
    <p:sldId id="287" r:id="rId26"/>
    <p:sldId id="282" r:id="rId27"/>
    <p:sldId id="289" r:id="rId28"/>
    <p:sldId id="273" r:id="rId29"/>
    <p:sldId id="303" r:id="rId30"/>
    <p:sldId id="26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4C2"/>
    <a:srgbClr val="E3DED8"/>
    <a:srgbClr val="7E56DA"/>
    <a:srgbClr val="27CACB"/>
    <a:srgbClr val="78BCFA"/>
    <a:srgbClr val="F45766"/>
    <a:srgbClr val="F4A53C"/>
    <a:srgbClr val="D0C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8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3D3A-03A7-4F00-8E91-B44675DC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B56A1-71DA-4150-8481-2C800E4E0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6F9B7-6A34-4198-9452-5CDAD4A2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A0153-1C6C-4986-9A06-30ECBEF1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4D3EC-4D9E-4E89-AB25-14A2C580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0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B4E58-63D0-4A56-8FCC-26564BD2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51684-5AE7-4035-B501-E71506B92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BDDC-E741-4F0A-9DEC-4FAD2CE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7E6F9-5526-44AC-A35F-12B892BD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A0285-2A08-4F0F-A212-5494C290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4935E-A87C-407D-A8CA-FF17C5BB9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1FC82-A06B-43CF-AE74-617CE2A4E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62666-6F63-4637-B59D-E537E33B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1B15D-3FF1-4CF9-86BC-CAA0B8D0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D27D9-AFC4-4855-977B-7808CF8B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95E7-651A-4F26-9E1E-06FF572B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1346D-132C-4F5C-8DFB-56C6070A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2AA7B-F0DE-4C0D-8151-AE535E4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C92C8-FA9A-4C54-9CF3-6817A300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E1223-0BEB-4FBA-8B49-BD5A534C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6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81FA-A8D1-47EF-B9F7-371D1A1F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5D3EB-D30B-4CB1-8A47-C4E073FB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DBF34-B940-4D98-9F2A-BFDDD923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52225-29CA-4EDB-A55F-8ACB4C17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87C67-58F6-43BC-9F91-11B13641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F5E23-6EA5-4C3F-BAE7-D2593BA3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8200C-C065-49EF-BD15-E93C79DAF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851D7-59C5-4CA7-BFD5-25855449E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13EE5-1389-4E57-8138-C0476B03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5EC43-4E9B-4E32-B53B-47CD2F9F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B13DD-33B1-4722-8790-6615A9A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90792-1F9C-439F-A77F-7CF84520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0D3BE-DE63-4FB6-9130-AD06087A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D93A8-DEFE-4F41-8A38-BE80FB61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26818-A008-4E3A-8A7F-3D1DAC021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E47FD2-E958-4CC3-8A81-C849AB35B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8A4EB-B1A8-445F-8C3F-E56D257C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95D36F-A66B-435A-8610-F46E7102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A55A1-06FD-4211-825E-7B0B2078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3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BB7DB-21E0-4B68-B607-EAD18717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42101-7E9B-417B-949C-A2D2807D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1990C4-6F4F-46BA-90BB-C96CFEF8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B5617A-77AE-4BBE-809D-0DCC833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5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723DDC-76BC-47EA-9FD4-3C2BED94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F7A2D-B3A4-49F5-95A0-8D69D679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A63A9-7012-4111-8F5E-0C75F217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9866B-F464-45D0-A4C2-193231282E7E}"/>
              </a:ext>
            </a:extLst>
          </p:cNvPr>
          <p:cNvSpPr txBox="1"/>
          <p:nvPr userDrawn="1"/>
        </p:nvSpPr>
        <p:spPr>
          <a:xfrm>
            <a:off x="9740688" y="6606059"/>
            <a:ext cx="2451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ⓒSaebyeol Yu.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Saebyeol’s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4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303CB-BFA8-4D9C-9305-75A51D78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D404C-2DBD-472A-97E0-7129FFA2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88D48-99F2-47B2-A2D3-9A48A808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6A97C-0F62-4814-9B52-188291BE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F38FF-6E1E-463D-A599-C1B9B859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44186-74A6-4658-BF01-8E06C165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9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6C1F6-705E-4049-AC08-C4A2C2AA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37CE61-FC40-46A9-890E-D91221C01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F21E3-4A37-4761-93B4-1317E1D4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DCBBD-1371-4DA7-BC71-16904672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CBA46-2400-4A12-B5AB-18BF5B71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260C1-12A1-4A3B-9B73-499BFC21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FC407-AF5D-4A3E-A8AC-03AEDEFD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2735B-F4C1-4860-9CDB-EC16DE1E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18F9E-8D90-460F-A4AB-4E2F3CBAF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1CDB-F2BB-4DB0-B896-BBB521F4468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09E17-3B78-47CB-9DDC-6444E03A9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0E1C8-9848-488C-9825-38E3D819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83341-6311-4BD9-B021-778E33DAB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6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D8DF3D-B4AA-479D-BC94-63A41F70AA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CDDB7B-06E4-44F4-B743-0EA1114D3CDC}"/>
              </a:ext>
            </a:extLst>
          </p:cNvPr>
          <p:cNvSpPr txBox="1"/>
          <p:nvPr/>
        </p:nvSpPr>
        <p:spPr>
          <a:xfrm>
            <a:off x="6531687" y="4566209"/>
            <a:ext cx="46762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lt"/>
              </a:rPr>
              <a:t>EFWD</a:t>
            </a:r>
            <a:r>
              <a:rPr lang="ko-KR" altLang="en-US" sz="96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773D74-E5D1-4D17-B041-4CE31EC5D098}"/>
              </a:ext>
            </a:extLst>
          </p:cNvPr>
          <p:cNvCxnSpPr>
            <a:cxnSpLocks/>
          </p:cNvCxnSpPr>
          <p:nvPr/>
        </p:nvCxnSpPr>
        <p:spPr>
          <a:xfrm>
            <a:off x="2574235" y="4502426"/>
            <a:ext cx="9617765" cy="0"/>
          </a:xfrm>
          <a:prstGeom prst="line">
            <a:avLst/>
          </a:prstGeom>
          <a:ln w="317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F33C9A-5380-4540-B63F-97029D0AF0E8}"/>
              </a:ext>
            </a:extLst>
          </p:cNvPr>
          <p:cNvSpPr txBox="1"/>
          <p:nvPr/>
        </p:nvSpPr>
        <p:spPr>
          <a:xfrm>
            <a:off x="8097213" y="6375330"/>
            <a:ext cx="44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김정현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김종현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김단아</a:t>
            </a:r>
            <a:r>
              <a:rPr lang="en-US" altLang="ko-KR" dirty="0">
                <a:solidFill>
                  <a:schemeClr val="bg1"/>
                </a:solidFill>
              </a:rPr>
              <a:t> , </a:t>
            </a:r>
            <a:r>
              <a:rPr lang="ko-KR" altLang="en-US" dirty="0">
                <a:solidFill>
                  <a:schemeClr val="bg1"/>
                </a:solidFill>
              </a:rPr>
              <a:t>박수현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홍수경</a:t>
            </a:r>
          </a:p>
        </p:txBody>
      </p:sp>
    </p:spTree>
    <p:extLst>
      <p:ext uri="{BB962C8B-B14F-4D97-AF65-F5344CB8AC3E}">
        <p14:creationId xmlns:p14="http://schemas.microsoft.com/office/powerpoint/2010/main" val="12642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725048-8D31-43E6-9023-47BF662F9CBF}"/>
              </a:ext>
            </a:extLst>
          </p:cNvPr>
          <p:cNvSpPr/>
          <p:nvPr/>
        </p:nvSpPr>
        <p:spPr>
          <a:xfrm>
            <a:off x="6281766" y="749372"/>
            <a:ext cx="5375257" cy="148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21BDAF-C20F-4D4B-A2E3-8AB02A096A27}"/>
              </a:ext>
            </a:extLst>
          </p:cNvPr>
          <p:cNvSpPr/>
          <p:nvPr/>
        </p:nvSpPr>
        <p:spPr>
          <a:xfrm>
            <a:off x="6225582" y="2800299"/>
            <a:ext cx="5500504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D3017C-BA33-4391-A952-0FCE8C0D523C}"/>
              </a:ext>
            </a:extLst>
          </p:cNvPr>
          <p:cNvSpPr/>
          <p:nvPr/>
        </p:nvSpPr>
        <p:spPr>
          <a:xfrm>
            <a:off x="6348493" y="4881783"/>
            <a:ext cx="5375257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996849-C747-4953-A519-517DEBF5AE31}"/>
              </a:ext>
            </a:extLst>
          </p:cNvPr>
          <p:cNvSpPr/>
          <p:nvPr/>
        </p:nvSpPr>
        <p:spPr>
          <a:xfrm>
            <a:off x="6225583" y="749373"/>
            <a:ext cx="1072152" cy="1485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2F9658-5568-496C-8FE0-591402625686}"/>
              </a:ext>
            </a:extLst>
          </p:cNvPr>
          <p:cNvSpPr/>
          <p:nvPr/>
        </p:nvSpPr>
        <p:spPr>
          <a:xfrm>
            <a:off x="6225582" y="2800299"/>
            <a:ext cx="1072153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46711B-040A-441D-AC68-6A3AA2A20912}"/>
              </a:ext>
            </a:extLst>
          </p:cNvPr>
          <p:cNvSpPr/>
          <p:nvPr/>
        </p:nvSpPr>
        <p:spPr>
          <a:xfrm>
            <a:off x="6225582" y="4881783"/>
            <a:ext cx="1072153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83A575-FABD-4133-AF06-E53664B856A3}"/>
              </a:ext>
            </a:extLst>
          </p:cNvPr>
          <p:cNvSpPr txBox="1"/>
          <p:nvPr/>
        </p:nvSpPr>
        <p:spPr>
          <a:xfrm>
            <a:off x="6530065" y="1147058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533FF4-2F69-488E-A6FC-6DB91ECE27D6}"/>
              </a:ext>
            </a:extLst>
          </p:cNvPr>
          <p:cNvSpPr txBox="1"/>
          <p:nvPr/>
        </p:nvSpPr>
        <p:spPr>
          <a:xfrm>
            <a:off x="6556408" y="315497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61BFD5-35B8-480F-8C25-953579970930}"/>
              </a:ext>
            </a:extLst>
          </p:cNvPr>
          <p:cNvSpPr txBox="1"/>
          <p:nvPr/>
        </p:nvSpPr>
        <p:spPr>
          <a:xfrm>
            <a:off x="6504417" y="5236461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FA8E43-CA82-4E8A-A8AF-227C1CF6CFB1}"/>
              </a:ext>
            </a:extLst>
          </p:cNvPr>
          <p:cNvSpPr txBox="1"/>
          <p:nvPr/>
        </p:nvSpPr>
        <p:spPr>
          <a:xfrm>
            <a:off x="7481803" y="1275662"/>
            <a:ext cx="40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7EBFCA-EAB9-4A98-93E4-A72C990238F7}"/>
              </a:ext>
            </a:extLst>
          </p:cNvPr>
          <p:cNvSpPr txBox="1"/>
          <p:nvPr/>
        </p:nvSpPr>
        <p:spPr>
          <a:xfrm>
            <a:off x="7424655" y="3107538"/>
            <a:ext cx="419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the square plate 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 below the top plate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BA178E-F472-4349-A71C-0BF641341C19}"/>
              </a:ext>
            </a:extLst>
          </p:cNvPr>
          <p:cNvSpPr txBox="1"/>
          <p:nvPr/>
        </p:nvSpPr>
        <p:spPr>
          <a:xfrm>
            <a:off x="7424655" y="5394287"/>
            <a:ext cx="413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the cylindrical tray on top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 descr="목재의, 대지, 목재, 도구이(가) 표시된 사진&#10;&#10;자동 생성된 설명">
            <a:extLst>
              <a:ext uri="{FF2B5EF4-FFF2-40B4-BE49-F238E27FC236}">
                <a16:creationId xmlns:a16="http://schemas.microsoft.com/office/drawing/2014/main" id="{7C12E13F-67E4-42BF-A73E-B951B7099E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38" y="794572"/>
            <a:ext cx="3928883" cy="5238511"/>
          </a:xfrm>
          <a:prstGeom prst="rect">
            <a:avLst/>
          </a:prstGeom>
        </p:spPr>
      </p:pic>
      <p:pic>
        <p:nvPicPr>
          <p:cNvPr id="13" name="그림 12" descr="바닥, 목재의, 전기톱, 도구이(가) 표시된 사진&#10;&#10;자동 생성된 설명">
            <a:extLst>
              <a:ext uri="{FF2B5EF4-FFF2-40B4-BE49-F238E27FC236}">
                <a16:creationId xmlns:a16="http://schemas.microsoft.com/office/drawing/2014/main" id="{58F27CDE-D894-494C-94AA-4AC98D416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2" y="781139"/>
            <a:ext cx="3928884" cy="5238511"/>
          </a:xfrm>
          <a:prstGeom prst="rect">
            <a:avLst/>
          </a:prstGeom>
        </p:spPr>
      </p:pic>
      <p:pic>
        <p:nvPicPr>
          <p:cNvPr id="15" name="그림 14" descr="실내, 팬, 더러운이(가) 표시된 사진&#10;&#10;자동 생성된 설명">
            <a:extLst>
              <a:ext uri="{FF2B5EF4-FFF2-40B4-BE49-F238E27FC236}">
                <a16:creationId xmlns:a16="http://schemas.microsoft.com/office/drawing/2014/main" id="{7E04195A-367C-449F-BBEE-595122F2EB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3" y="749372"/>
            <a:ext cx="3928883" cy="52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725048-8D31-43E6-9023-47BF662F9CBF}"/>
              </a:ext>
            </a:extLst>
          </p:cNvPr>
          <p:cNvSpPr/>
          <p:nvPr/>
        </p:nvSpPr>
        <p:spPr>
          <a:xfrm>
            <a:off x="6219219" y="1830968"/>
            <a:ext cx="5352671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21BDAF-C20F-4D4B-A2E3-8AB02A096A27}"/>
              </a:ext>
            </a:extLst>
          </p:cNvPr>
          <p:cNvSpPr/>
          <p:nvPr/>
        </p:nvSpPr>
        <p:spPr>
          <a:xfrm>
            <a:off x="6227127" y="3524918"/>
            <a:ext cx="5352671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996849-C747-4953-A519-517DEBF5AE31}"/>
              </a:ext>
            </a:extLst>
          </p:cNvPr>
          <p:cNvSpPr/>
          <p:nvPr/>
        </p:nvSpPr>
        <p:spPr>
          <a:xfrm>
            <a:off x="6219218" y="1830968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2F9658-5568-496C-8FE0-591402625686}"/>
              </a:ext>
            </a:extLst>
          </p:cNvPr>
          <p:cNvSpPr/>
          <p:nvPr/>
        </p:nvSpPr>
        <p:spPr>
          <a:xfrm>
            <a:off x="6219218" y="3524918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83A575-FABD-4133-AF06-E53664B856A3}"/>
              </a:ext>
            </a:extLst>
          </p:cNvPr>
          <p:cNvSpPr txBox="1"/>
          <p:nvPr/>
        </p:nvSpPr>
        <p:spPr>
          <a:xfrm>
            <a:off x="6402262" y="2166451"/>
            <a:ext cx="607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D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533FF4-2F69-488E-A6FC-6DB91ECE27D6}"/>
              </a:ext>
            </a:extLst>
          </p:cNvPr>
          <p:cNvSpPr txBox="1"/>
          <p:nvPr/>
        </p:nvSpPr>
        <p:spPr>
          <a:xfrm>
            <a:off x="6442337" y="3869436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CB4B9D-7DA3-479D-8224-17E7848C5682}"/>
              </a:ext>
            </a:extLst>
          </p:cNvPr>
          <p:cNvSpPr txBox="1"/>
          <p:nvPr/>
        </p:nvSpPr>
        <p:spPr>
          <a:xfrm>
            <a:off x="7261065" y="2286407"/>
            <a:ext cx="444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Fix the same plate at the bottom</a:t>
            </a:r>
            <a:endParaRPr lang="ko-KR" altLang="en-US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C632F7-0170-41DB-A9C6-1FDDA0A50824}"/>
              </a:ext>
            </a:extLst>
          </p:cNvPr>
          <p:cNvSpPr txBox="1"/>
          <p:nvPr/>
        </p:nvSpPr>
        <p:spPr>
          <a:xfrm>
            <a:off x="7263873" y="3999711"/>
            <a:ext cx="4062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Make a shelf between them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208A0-BFAF-4B33-9CF5-62487555E6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80" y="1012899"/>
            <a:ext cx="3624151" cy="4832201"/>
          </a:xfrm>
          <a:prstGeom prst="rect">
            <a:avLst/>
          </a:prstGeom>
        </p:spPr>
      </p:pic>
      <p:pic>
        <p:nvPicPr>
          <p:cNvPr id="10" name="그림 9" descr="바닥, 의자, 실내, 가구이(가) 표시된 사진&#10;&#10;자동 생성된 설명">
            <a:extLst>
              <a:ext uri="{FF2B5EF4-FFF2-40B4-BE49-F238E27FC236}">
                <a16:creationId xmlns:a16="http://schemas.microsoft.com/office/drawing/2014/main" id="{8EE6203E-4369-4774-9516-855F10B0BB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79" y="1012899"/>
            <a:ext cx="3624150" cy="48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 descr="바닥, 실내, 벽이(가) 표시된 사진&#10;&#10;자동 생성된 설명">
            <a:extLst>
              <a:ext uri="{FF2B5EF4-FFF2-40B4-BE49-F238E27FC236}">
                <a16:creationId xmlns:a16="http://schemas.microsoft.com/office/drawing/2014/main" id="{6FBDDED6-AFFD-4095-8181-16F3527C67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338" y="2891395"/>
            <a:ext cx="3060000" cy="3060000"/>
          </a:xfrm>
          <a:prstGeom prst="rect">
            <a:avLst/>
          </a:prstGeom>
        </p:spPr>
      </p:pic>
      <p:pic>
        <p:nvPicPr>
          <p:cNvPr id="11" name="그림 10" descr="목재의이(가) 표시된 사진&#10;&#10;자동 생성된 설명">
            <a:extLst>
              <a:ext uri="{FF2B5EF4-FFF2-40B4-BE49-F238E27FC236}">
                <a16:creationId xmlns:a16="http://schemas.microsoft.com/office/drawing/2014/main" id="{77A47815-A773-4A61-8394-685E67268B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6"/>
          <a:stretch/>
        </p:blipFill>
        <p:spPr>
          <a:xfrm>
            <a:off x="8306662" y="2877857"/>
            <a:ext cx="3060000" cy="3060000"/>
          </a:xfrm>
          <a:prstGeom prst="rect">
            <a:avLst/>
          </a:prstGeom>
        </p:spPr>
      </p:pic>
      <p:pic>
        <p:nvPicPr>
          <p:cNvPr id="17" name="그림 16" descr="바닥, 실내, 목재의, 테이블이(가) 표시된 사진&#10;&#10;자동 생성된 설명">
            <a:extLst>
              <a:ext uri="{FF2B5EF4-FFF2-40B4-BE49-F238E27FC236}">
                <a16:creationId xmlns:a16="http://schemas.microsoft.com/office/drawing/2014/main" id="{38D79A9D-FAD1-4921-B3EC-6BC37D46A0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000" y="2891395"/>
            <a:ext cx="3060000" cy="3060000"/>
          </a:xfrm>
          <a:prstGeom prst="rect">
            <a:avLst/>
          </a:prstGeom>
        </p:spPr>
      </p:pic>
      <p:sp>
        <p:nvSpPr>
          <p:cNvPr id="18" name="갈매기형 수장 4">
            <a:extLst>
              <a:ext uri="{FF2B5EF4-FFF2-40B4-BE49-F238E27FC236}">
                <a16:creationId xmlns:a16="http://schemas.microsoft.com/office/drawing/2014/main" id="{58B387D9-4F29-43D6-8480-0F1AFF90C6B1}"/>
              </a:ext>
            </a:extLst>
          </p:cNvPr>
          <p:cNvSpPr/>
          <p:nvPr/>
        </p:nvSpPr>
        <p:spPr>
          <a:xfrm>
            <a:off x="704670" y="530010"/>
            <a:ext cx="3391925" cy="1399868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갈매기형 수장 5">
            <a:extLst>
              <a:ext uri="{FF2B5EF4-FFF2-40B4-BE49-F238E27FC236}">
                <a16:creationId xmlns:a16="http://schemas.microsoft.com/office/drawing/2014/main" id="{594B2E72-D763-4973-A6AB-367209C8925D}"/>
              </a:ext>
            </a:extLst>
          </p:cNvPr>
          <p:cNvSpPr/>
          <p:nvPr/>
        </p:nvSpPr>
        <p:spPr>
          <a:xfrm>
            <a:off x="8142127" y="540569"/>
            <a:ext cx="3391925" cy="1399868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갈매기형 수장 4">
            <a:extLst>
              <a:ext uri="{FF2B5EF4-FFF2-40B4-BE49-F238E27FC236}">
                <a16:creationId xmlns:a16="http://schemas.microsoft.com/office/drawing/2014/main" id="{28291433-2DE3-47EA-ABCC-55E3A4AB62B5}"/>
              </a:ext>
            </a:extLst>
          </p:cNvPr>
          <p:cNvSpPr/>
          <p:nvPr/>
        </p:nvSpPr>
        <p:spPr>
          <a:xfrm>
            <a:off x="4387540" y="540569"/>
            <a:ext cx="3391925" cy="139986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D65F922E-099D-4844-9CEA-273DFCEDD48E}"/>
              </a:ext>
            </a:extLst>
          </p:cNvPr>
          <p:cNvSpPr/>
          <p:nvPr/>
        </p:nvSpPr>
        <p:spPr>
          <a:xfrm rot="5400000">
            <a:off x="5935267" y="82192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5E5E520F-487E-46BC-9460-60163D929046}"/>
              </a:ext>
            </a:extLst>
          </p:cNvPr>
          <p:cNvSpPr/>
          <p:nvPr/>
        </p:nvSpPr>
        <p:spPr>
          <a:xfrm rot="5400000" flipV="1">
            <a:off x="2215144" y="81580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98DDB0A1-A738-4641-B69F-87A539BACE9A}"/>
              </a:ext>
            </a:extLst>
          </p:cNvPr>
          <p:cNvSpPr/>
          <p:nvPr/>
        </p:nvSpPr>
        <p:spPr>
          <a:xfrm rot="5400000" flipV="1">
            <a:off x="9644326" y="81580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08A3E-6614-4072-873A-3AE2BD260706}"/>
              </a:ext>
            </a:extLst>
          </p:cNvPr>
          <p:cNvSpPr txBox="1"/>
          <p:nvPr/>
        </p:nvSpPr>
        <p:spPr>
          <a:xfrm>
            <a:off x="5224631" y="920143"/>
            <a:ext cx="17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Front</a:t>
            </a:r>
            <a:endParaRPr lang="ko-KR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FB1A84-0EB5-466A-9259-74EDA47E0761}"/>
              </a:ext>
            </a:extLst>
          </p:cNvPr>
          <p:cNvSpPr txBox="1"/>
          <p:nvPr/>
        </p:nvSpPr>
        <p:spPr>
          <a:xfrm>
            <a:off x="8854884" y="920143"/>
            <a:ext cx="19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Top</a:t>
            </a:r>
            <a:endParaRPr lang="ko-KR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C203D3-9E71-44A8-823E-2E3E81CA6EF0}"/>
              </a:ext>
            </a:extLst>
          </p:cNvPr>
          <p:cNvSpPr txBox="1"/>
          <p:nvPr/>
        </p:nvSpPr>
        <p:spPr>
          <a:xfrm>
            <a:off x="1606310" y="930702"/>
            <a:ext cx="153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Side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79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4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akaoTalk_20211201_211302707">
            <a:hlinkClick r:id="" action="ppaction://media"/>
            <a:extLst>
              <a:ext uri="{FF2B5EF4-FFF2-40B4-BE49-F238E27FC236}">
                <a16:creationId xmlns:a16="http://schemas.microsoft.com/office/drawing/2014/main" id="{238D044F-B434-41EE-9884-C9368AB5D6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41102" y="756328"/>
            <a:ext cx="9509797" cy="53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CFA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BA8C0C79-9EC8-4411-A3C0-E29105DC1746}"/>
              </a:ext>
            </a:extLst>
          </p:cNvPr>
          <p:cNvSpPr/>
          <p:nvPr/>
        </p:nvSpPr>
        <p:spPr>
          <a:xfrm>
            <a:off x="301767" y="1560095"/>
            <a:ext cx="413987" cy="3737810"/>
          </a:xfrm>
          <a:prstGeom prst="leftBrace">
            <a:avLst>
              <a:gd name="adj1" fmla="val 48118"/>
              <a:gd name="adj2" fmla="val 50000"/>
            </a:avLst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사람, 실내이(가) 표시된 사진&#10;&#10;자동 생성된 설명">
            <a:extLst>
              <a:ext uri="{FF2B5EF4-FFF2-40B4-BE49-F238E27FC236}">
                <a16:creationId xmlns:a16="http://schemas.microsoft.com/office/drawing/2014/main" id="{841C790C-41D6-4334-B57E-F27CBFA577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05" y="3833930"/>
            <a:ext cx="2175641" cy="2900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E800EB-2957-4507-A681-24B76E71D3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73" y="1378769"/>
            <a:ext cx="5798197" cy="41004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996734-2930-4F10-B534-AA690428C2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04" y="123216"/>
            <a:ext cx="4896599" cy="3676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D7B98E-7143-491A-8451-3437D60BDA0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445" y="3833930"/>
            <a:ext cx="3028353" cy="227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71C88-3477-4F5C-AF31-0342C49BE5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CEA14-67E8-4ED5-8EF2-6AC344BD7134}"/>
              </a:ext>
            </a:extLst>
          </p:cNvPr>
          <p:cNvSpPr txBox="1"/>
          <p:nvPr/>
        </p:nvSpPr>
        <p:spPr>
          <a:xfrm>
            <a:off x="3918834" y="2449523"/>
            <a:ext cx="43543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Web Design</a:t>
            </a:r>
            <a:endParaRPr lang="ko-KR" altLang="en-US" sz="6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1C814-D524-40C8-AB05-181B60E1AEA3}"/>
              </a:ext>
            </a:extLst>
          </p:cNvPr>
          <p:cNvSpPr txBox="1"/>
          <p:nvPr/>
        </p:nvSpPr>
        <p:spPr>
          <a:xfrm>
            <a:off x="4762140" y="3462019"/>
            <a:ext cx="2667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 err="1">
                <a:solidFill>
                  <a:schemeClr val="bg1"/>
                </a:solidFill>
              </a:rPr>
              <a:t>Su</a:t>
            </a:r>
            <a:r>
              <a:rPr lang="en-US" altLang="ko-KR" sz="4000" spc="-300" dirty="0">
                <a:solidFill>
                  <a:schemeClr val="bg1"/>
                </a:solidFill>
              </a:rPr>
              <a:t> </a:t>
            </a:r>
            <a:r>
              <a:rPr lang="en-US" altLang="ko-KR" sz="4000" spc="-300" dirty="0" err="1">
                <a:solidFill>
                  <a:schemeClr val="bg1"/>
                </a:solidFill>
              </a:rPr>
              <a:t>hyun</a:t>
            </a:r>
            <a:r>
              <a:rPr lang="en-US" altLang="ko-KR" sz="4000" spc="-300" dirty="0">
                <a:solidFill>
                  <a:schemeClr val="bg1"/>
                </a:solidFill>
              </a:rPr>
              <a:t> Park</a:t>
            </a:r>
          </a:p>
          <a:p>
            <a:pPr algn="ctr"/>
            <a:r>
              <a:rPr lang="en-US" altLang="ko-KR" sz="4000" spc="-300" dirty="0" err="1">
                <a:solidFill>
                  <a:schemeClr val="bg1"/>
                </a:solidFill>
              </a:rPr>
              <a:t>JongHyun</a:t>
            </a:r>
            <a:r>
              <a:rPr lang="en-US" altLang="ko-KR" sz="4000" spc="-300" dirty="0">
                <a:solidFill>
                  <a:schemeClr val="bg1"/>
                </a:solidFill>
              </a:rPr>
              <a:t> Kim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EECA7E-6648-4921-990B-D7D504F38450}"/>
              </a:ext>
            </a:extLst>
          </p:cNvPr>
          <p:cNvCxnSpPr>
            <a:cxnSpLocks/>
          </p:cNvCxnSpPr>
          <p:nvPr/>
        </p:nvCxnSpPr>
        <p:spPr>
          <a:xfrm>
            <a:off x="4024198" y="1913860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91DB27-3D03-49CA-808F-EA500DCE6241}"/>
              </a:ext>
            </a:extLst>
          </p:cNvPr>
          <p:cNvCxnSpPr>
            <a:cxnSpLocks/>
          </p:cNvCxnSpPr>
          <p:nvPr/>
        </p:nvCxnSpPr>
        <p:spPr>
          <a:xfrm>
            <a:off x="4024198" y="4862623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83067-469E-429D-9A0F-A3F3F79452F4}"/>
              </a:ext>
            </a:extLst>
          </p:cNvPr>
          <p:cNvSpPr txBox="1"/>
          <p:nvPr/>
        </p:nvSpPr>
        <p:spPr>
          <a:xfrm>
            <a:off x="7770066" y="304427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0EC9-0FAB-48CC-A0C6-1ABAC6B2DC53}"/>
              </a:ext>
            </a:extLst>
          </p:cNvPr>
          <p:cNvSpPr txBox="1"/>
          <p:nvPr/>
        </p:nvSpPr>
        <p:spPr>
          <a:xfrm>
            <a:off x="7770066" y="530369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pic>
        <p:nvPicPr>
          <p:cNvPr id="10" name="그림 9" descr="텍스트, 가구, 좌석, 테이블이(가) 표시된 사진&#10;&#10;자동 생성된 설명">
            <a:extLst>
              <a:ext uri="{FF2B5EF4-FFF2-40B4-BE49-F238E27FC236}">
                <a16:creationId xmlns:a16="http://schemas.microsoft.com/office/drawing/2014/main" id="{FA0C7D31-ED2D-4574-90E2-4EDD0362B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1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83067-469E-429D-9A0F-A3F3F79452F4}"/>
              </a:ext>
            </a:extLst>
          </p:cNvPr>
          <p:cNvSpPr txBox="1"/>
          <p:nvPr/>
        </p:nvSpPr>
        <p:spPr>
          <a:xfrm>
            <a:off x="7770066" y="304427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0EC9-0FAB-48CC-A0C6-1ABAC6B2DC53}"/>
              </a:ext>
            </a:extLst>
          </p:cNvPr>
          <p:cNvSpPr txBox="1"/>
          <p:nvPr/>
        </p:nvSpPr>
        <p:spPr>
          <a:xfrm>
            <a:off x="7770066" y="530369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pic>
        <p:nvPicPr>
          <p:cNvPr id="7" name="그림 6" descr="텍스트, 세면도구이(가) 표시된 사진&#10;&#10;자동 생성된 설명">
            <a:extLst>
              <a:ext uri="{FF2B5EF4-FFF2-40B4-BE49-F238E27FC236}">
                <a16:creationId xmlns:a16="http://schemas.microsoft.com/office/drawing/2014/main" id="{0E172BC7-FEA5-4CDB-8945-BF0C3F0C9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437"/>
            <a:ext cx="121920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2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83067-469E-429D-9A0F-A3F3F79452F4}"/>
              </a:ext>
            </a:extLst>
          </p:cNvPr>
          <p:cNvSpPr txBox="1"/>
          <p:nvPr/>
        </p:nvSpPr>
        <p:spPr>
          <a:xfrm>
            <a:off x="7770066" y="304427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0EC9-0FAB-48CC-A0C6-1ABAC6B2DC53}"/>
              </a:ext>
            </a:extLst>
          </p:cNvPr>
          <p:cNvSpPr txBox="1"/>
          <p:nvPr/>
        </p:nvSpPr>
        <p:spPr>
          <a:xfrm>
            <a:off x="7770066" y="530369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814F41-91C0-47FB-A49F-B8533B0DE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83067-469E-429D-9A0F-A3F3F79452F4}"/>
              </a:ext>
            </a:extLst>
          </p:cNvPr>
          <p:cNvSpPr txBox="1"/>
          <p:nvPr/>
        </p:nvSpPr>
        <p:spPr>
          <a:xfrm>
            <a:off x="7770066" y="304427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0EC9-0FAB-48CC-A0C6-1ABAC6B2DC53}"/>
              </a:ext>
            </a:extLst>
          </p:cNvPr>
          <p:cNvSpPr txBox="1"/>
          <p:nvPr/>
        </p:nvSpPr>
        <p:spPr>
          <a:xfrm>
            <a:off x="7770066" y="530369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4EE4040-1F6C-4F80-A603-1EEB464D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725"/>
            <a:ext cx="12192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3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71C88-3477-4F5C-AF31-0342C49BE5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CEA14-67E8-4ED5-8EF2-6AC344BD7134}"/>
              </a:ext>
            </a:extLst>
          </p:cNvPr>
          <p:cNvSpPr txBox="1"/>
          <p:nvPr/>
        </p:nvSpPr>
        <p:spPr>
          <a:xfrm>
            <a:off x="3811821" y="2449523"/>
            <a:ext cx="4568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Introduction</a:t>
            </a:r>
            <a:endParaRPr lang="ko-KR" altLang="en-US" sz="6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1C814-D524-40C8-AB05-181B60E1AEA3}"/>
              </a:ext>
            </a:extLst>
          </p:cNvPr>
          <p:cNvSpPr txBox="1"/>
          <p:nvPr/>
        </p:nvSpPr>
        <p:spPr>
          <a:xfrm>
            <a:off x="3756299" y="3708460"/>
            <a:ext cx="4411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err="1">
                <a:solidFill>
                  <a:schemeClr val="bg1"/>
                </a:solidFill>
              </a:rPr>
              <a:t>Danah</a:t>
            </a:r>
            <a:r>
              <a:rPr lang="en-US" altLang="ko-KR" sz="4400" spc="-300" dirty="0">
                <a:solidFill>
                  <a:schemeClr val="bg1"/>
                </a:solidFill>
              </a:rPr>
              <a:t> Kim</a:t>
            </a:r>
            <a:endParaRPr lang="ko-KR" altLang="en-US" sz="44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EECA7E-6648-4921-990B-D7D504F38450}"/>
              </a:ext>
            </a:extLst>
          </p:cNvPr>
          <p:cNvCxnSpPr>
            <a:cxnSpLocks/>
          </p:cNvCxnSpPr>
          <p:nvPr/>
        </p:nvCxnSpPr>
        <p:spPr>
          <a:xfrm>
            <a:off x="4024198" y="1913860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91DB27-3D03-49CA-808F-EA500DCE6241}"/>
              </a:ext>
            </a:extLst>
          </p:cNvPr>
          <p:cNvCxnSpPr>
            <a:cxnSpLocks/>
          </p:cNvCxnSpPr>
          <p:nvPr/>
        </p:nvCxnSpPr>
        <p:spPr>
          <a:xfrm>
            <a:off x="4024198" y="4862623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83067-469E-429D-9A0F-A3F3F79452F4}"/>
              </a:ext>
            </a:extLst>
          </p:cNvPr>
          <p:cNvSpPr txBox="1"/>
          <p:nvPr/>
        </p:nvSpPr>
        <p:spPr>
          <a:xfrm>
            <a:off x="7770066" y="304427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0EC9-0FAB-48CC-A0C6-1ABAC6B2DC53}"/>
              </a:ext>
            </a:extLst>
          </p:cNvPr>
          <p:cNvSpPr txBox="1"/>
          <p:nvPr/>
        </p:nvSpPr>
        <p:spPr>
          <a:xfrm>
            <a:off x="7770066" y="530369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F83D531-C6A7-4C28-A606-A5BEF4EAC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2"/>
            <a:ext cx="1219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83067-469E-429D-9A0F-A3F3F79452F4}"/>
              </a:ext>
            </a:extLst>
          </p:cNvPr>
          <p:cNvSpPr txBox="1"/>
          <p:nvPr/>
        </p:nvSpPr>
        <p:spPr>
          <a:xfrm>
            <a:off x="7770066" y="304427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0EC9-0FAB-48CC-A0C6-1ABAC6B2DC53}"/>
              </a:ext>
            </a:extLst>
          </p:cNvPr>
          <p:cNvSpPr txBox="1"/>
          <p:nvPr/>
        </p:nvSpPr>
        <p:spPr>
          <a:xfrm>
            <a:off x="7770066" y="530369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68715B-6B24-4DF1-A27C-39BC96F08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725"/>
            <a:ext cx="12192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83067-469E-429D-9A0F-A3F3F79452F4}"/>
              </a:ext>
            </a:extLst>
          </p:cNvPr>
          <p:cNvSpPr txBox="1"/>
          <p:nvPr/>
        </p:nvSpPr>
        <p:spPr>
          <a:xfrm>
            <a:off x="7770066" y="304427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0EC9-0FAB-48CC-A0C6-1ABAC6B2DC53}"/>
              </a:ext>
            </a:extLst>
          </p:cNvPr>
          <p:cNvSpPr txBox="1"/>
          <p:nvPr/>
        </p:nvSpPr>
        <p:spPr>
          <a:xfrm>
            <a:off x="7770066" y="530369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C9EB9F-EFC5-4FFF-B06A-02EFD38B2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83067-469E-429D-9A0F-A3F3F79452F4}"/>
              </a:ext>
            </a:extLst>
          </p:cNvPr>
          <p:cNvSpPr txBox="1"/>
          <p:nvPr/>
        </p:nvSpPr>
        <p:spPr>
          <a:xfrm>
            <a:off x="7770066" y="304427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0EC9-0FAB-48CC-A0C6-1ABAC6B2DC53}"/>
              </a:ext>
            </a:extLst>
          </p:cNvPr>
          <p:cNvSpPr txBox="1"/>
          <p:nvPr/>
        </p:nvSpPr>
        <p:spPr>
          <a:xfrm>
            <a:off x="7770066" y="530369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4FF28D-20B4-415C-B6C5-F9608F53C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725"/>
            <a:ext cx="12192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83067-469E-429D-9A0F-A3F3F79452F4}"/>
              </a:ext>
            </a:extLst>
          </p:cNvPr>
          <p:cNvSpPr txBox="1"/>
          <p:nvPr/>
        </p:nvSpPr>
        <p:spPr>
          <a:xfrm>
            <a:off x="7770066" y="304427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0EC9-0FAB-48CC-A0C6-1ABAC6B2DC53}"/>
              </a:ext>
            </a:extLst>
          </p:cNvPr>
          <p:cNvSpPr txBox="1"/>
          <p:nvPr/>
        </p:nvSpPr>
        <p:spPr>
          <a:xfrm>
            <a:off x="7770066" y="530369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</p:spTree>
    <p:extLst>
      <p:ext uri="{BB962C8B-B14F-4D97-AF65-F5344CB8AC3E}">
        <p14:creationId xmlns:p14="http://schemas.microsoft.com/office/powerpoint/2010/main" val="15238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71C88-3477-4F5C-AF31-0342C49BE5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CEA14-67E8-4ED5-8EF2-6AC344BD7134}"/>
              </a:ext>
            </a:extLst>
          </p:cNvPr>
          <p:cNvSpPr txBox="1"/>
          <p:nvPr/>
        </p:nvSpPr>
        <p:spPr>
          <a:xfrm>
            <a:off x="1205297" y="2321004"/>
            <a:ext cx="10316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+mj-lt"/>
              </a:rPr>
              <a:t>English &amp; Conclusion</a:t>
            </a:r>
            <a:endParaRPr lang="ko-KR" altLang="en-US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1C814-D524-40C8-AB05-181B60E1AEA3}"/>
              </a:ext>
            </a:extLst>
          </p:cNvPr>
          <p:cNvSpPr txBox="1"/>
          <p:nvPr/>
        </p:nvSpPr>
        <p:spPr>
          <a:xfrm>
            <a:off x="4041590" y="3657246"/>
            <a:ext cx="4108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</a:rPr>
              <a:t>Jung</a:t>
            </a:r>
            <a:r>
              <a:rPr lang="ko-KR" altLang="en-US" sz="4400" spc="-300" dirty="0">
                <a:solidFill>
                  <a:schemeClr val="bg1"/>
                </a:solidFill>
              </a:rPr>
              <a:t> </a:t>
            </a:r>
            <a:r>
              <a:rPr lang="en-US" altLang="ko-KR" sz="4400" spc="-300" dirty="0" err="1">
                <a:solidFill>
                  <a:schemeClr val="bg1"/>
                </a:solidFill>
              </a:rPr>
              <a:t>hyun</a:t>
            </a:r>
            <a:r>
              <a:rPr lang="ko-KR" altLang="en-US" sz="4400" spc="-300" dirty="0">
                <a:solidFill>
                  <a:schemeClr val="bg1"/>
                </a:solidFill>
              </a:rPr>
              <a:t> </a:t>
            </a:r>
            <a:r>
              <a:rPr lang="en-US" altLang="ko-KR" sz="4400" spc="-300" dirty="0">
                <a:solidFill>
                  <a:schemeClr val="bg1"/>
                </a:solidFill>
              </a:rPr>
              <a:t>Kim</a:t>
            </a:r>
            <a:endParaRPr lang="ko-KR" altLang="en-US" sz="44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EECA7E-6648-4921-990B-D7D504F38450}"/>
              </a:ext>
            </a:extLst>
          </p:cNvPr>
          <p:cNvCxnSpPr>
            <a:cxnSpLocks/>
          </p:cNvCxnSpPr>
          <p:nvPr/>
        </p:nvCxnSpPr>
        <p:spPr>
          <a:xfrm>
            <a:off x="4024198" y="1913860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91DB27-3D03-49CA-808F-EA500DCE6241}"/>
              </a:ext>
            </a:extLst>
          </p:cNvPr>
          <p:cNvCxnSpPr>
            <a:cxnSpLocks/>
          </p:cNvCxnSpPr>
          <p:nvPr/>
        </p:nvCxnSpPr>
        <p:spPr>
          <a:xfrm>
            <a:off x="4024198" y="4862623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685EF3-5C03-4EE1-9C79-700545F79AEE}"/>
              </a:ext>
            </a:extLst>
          </p:cNvPr>
          <p:cNvSpPr txBox="1"/>
          <p:nvPr/>
        </p:nvSpPr>
        <p:spPr>
          <a:xfrm>
            <a:off x="1614109" y="183302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765C4F-D50F-4855-AB59-CA0B80AE249B}"/>
              </a:ext>
            </a:extLst>
          </p:cNvPr>
          <p:cNvSpPr txBox="1"/>
          <p:nvPr/>
        </p:nvSpPr>
        <p:spPr>
          <a:xfrm>
            <a:off x="9107985" y="183302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95F5C4-785E-4B49-A118-89BED7F35BA0}"/>
              </a:ext>
            </a:extLst>
          </p:cNvPr>
          <p:cNvSpPr txBox="1"/>
          <p:nvPr/>
        </p:nvSpPr>
        <p:spPr>
          <a:xfrm>
            <a:off x="1614109" y="4265289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86833E-40E5-4A38-B9E1-10DDD94E4F8F}"/>
              </a:ext>
            </a:extLst>
          </p:cNvPr>
          <p:cNvSpPr txBox="1"/>
          <p:nvPr/>
        </p:nvSpPr>
        <p:spPr>
          <a:xfrm>
            <a:off x="9107985" y="4265289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 descr="텍스트, 장난감이(가) 표시된 사진&#10;&#10;자동 생성된 설명">
            <a:extLst>
              <a:ext uri="{FF2B5EF4-FFF2-40B4-BE49-F238E27FC236}">
                <a16:creationId xmlns:a16="http://schemas.microsoft.com/office/drawing/2014/main" id="{67380FD7-61DD-4F68-B5AD-2BD86BDFF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17221"/>
            <a:ext cx="11430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EA50B3-473F-4B75-92CE-A62C27062419}"/>
              </a:ext>
            </a:extLst>
          </p:cNvPr>
          <p:cNvSpPr txBox="1"/>
          <p:nvPr/>
        </p:nvSpPr>
        <p:spPr>
          <a:xfrm>
            <a:off x="1263583" y="32400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ea typeface="+mj-ea"/>
              </a:rPr>
              <a:t>Nice Hook</a:t>
            </a:r>
            <a:endParaRPr lang="ko-KR" altLang="en-US" sz="3600" spc="-300" dirty="0"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3A74F-D3C0-4E10-83F3-06C6C1D721E9}"/>
              </a:ext>
            </a:extLst>
          </p:cNvPr>
          <p:cNvSpPr txBox="1"/>
          <p:nvPr/>
        </p:nvSpPr>
        <p:spPr>
          <a:xfrm>
            <a:off x="3340890" y="4706470"/>
            <a:ext cx="6029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  <a:latin typeface="+mj-ea"/>
                <a:ea typeface="+mj-ea"/>
              </a:rPr>
              <a:t>핵심 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66E13-64A8-48B8-B731-9DB2EFE7867E}"/>
              </a:ext>
            </a:extLst>
          </p:cNvPr>
          <p:cNvSpPr txBox="1"/>
          <p:nvPr/>
        </p:nvSpPr>
        <p:spPr>
          <a:xfrm>
            <a:off x="4967745" y="308610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ea typeface="+mj-ea"/>
              </a:rPr>
              <a:t>Ending</a:t>
            </a:r>
            <a:endParaRPr lang="ko-KR" altLang="en-US" sz="3600" spc="-300" dirty="0"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4786F-51FE-4770-80D8-5CBED0B75A32}"/>
              </a:ext>
            </a:extLst>
          </p:cNvPr>
          <p:cNvSpPr txBox="1"/>
          <p:nvPr/>
        </p:nvSpPr>
        <p:spPr>
          <a:xfrm>
            <a:off x="8225400" y="308610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ea typeface="+mj-ea"/>
              </a:rPr>
              <a:t>Transition</a:t>
            </a:r>
            <a:endParaRPr lang="ko-KR" altLang="en-US" sz="3600" spc="-300" dirty="0"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B282E8-751F-4B49-A468-C5D1467379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0" y="1309058"/>
            <a:ext cx="4936547" cy="27768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15B3C7-5B36-4C8B-ABB9-E56F9A05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757718"/>
            <a:ext cx="8096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B60FBC8-E0DD-4939-9E62-604BD84F74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9DCCAF9-B6F7-443D-9138-E6C4687BCE5A}"/>
              </a:ext>
            </a:extLst>
          </p:cNvPr>
          <p:cNvGrpSpPr/>
          <p:nvPr/>
        </p:nvGrpSpPr>
        <p:grpSpPr>
          <a:xfrm>
            <a:off x="3152129" y="354416"/>
            <a:ext cx="7951304" cy="3889589"/>
            <a:chOff x="626165" y="546651"/>
            <a:chExt cx="11784496" cy="57646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F0E7BEC-A269-47A8-ADED-83E2AC028F91}"/>
                </a:ext>
              </a:extLst>
            </p:cNvPr>
            <p:cNvSpPr/>
            <p:nvPr/>
          </p:nvSpPr>
          <p:spPr>
            <a:xfrm>
              <a:off x="626165" y="546651"/>
              <a:ext cx="3707296" cy="5764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CEDABD-2659-44DB-938E-8418CABCF015}"/>
                </a:ext>
              </a:extLst>
            </p:cNvPr>
            <p:cNvSpPr/>
            <p:nvPr/>
          </p:nvSpPr>
          <p:spPr>
            <a:xfrm>
              <a:off x="4664765" y="546651"/>
              <a:ext cx="3707296" cy="5764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462167-6BF7-47B6-9463-995EDB5DBE68}"/>
                </a:ext>
              </a:extLst>
            </p:cNvPr>
            <p:cNvSpPr/>
            <p:nvPr/>
          </p:nvSpPr>
          <p:spPr>
            <a:xfrm>
              <a:off x="8703365" y="546651"/>
              <a:ext cx="3707296" cy="5764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FFD793-0A69-4CB3-948B-651FA869E971}"/>
              </a:ext>
            </a:extLst>
          </p:cNvPr>
          <p:cNvCxnSpPr/>
          <p:nvPr/>
        </p:nvCxnSpPr>
        <p:spPr>
          <a:xfrm>
            <a:off x="3318851" y="1188837"/>
            <a:ext cx="216673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8E3A88-8E33-4CF1-8C64-D82BEC3A2AB1}"/>
              </a:ext>
            </a:extLst>
          </p:cNvPr>
          <p:cNvSpPr txBox="1"/>
          <p:nvPr/>
        </p:nvSpPr>
        <p:spPr>
          <a:xfrm>
            <a:off x="93831" y="781855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conclusion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FE7D1E-D552-44BD-AEBB-D27CCC35D239}"/>
              </a:ext>
            </a:extLst>
          </p:cNvPr>
          <p:cNvCxnSpPr/>
          <p:nvPr/>
        </p:nvCxnSpPr>
        <p:spPr>
          <a:xfrm>
            <a:off x="6044416" y="1188837"/>
            <a:ext cx="216673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4A305C-E16B-43AE-AD0B-E5510EB42C02}"/>
              </a:ext>
            </a:extLst>
          </p:cNvPr>
          <p:cNvCxnSpPr/>
          <p:nvPr/>
        </p:nvCxnSpPr>
        <p:spPr>
          <a:xfrm>
            <a:off x="8701890" y="1188837"/>
            <a:ext cx="216673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5B2C5F-280A-4DA5-B2D2-AC288F267960}"/>
              </a:ext>
            </a:extLst>
          </p:cNvPr>
          <p:cNvSpPr txBox="1"/>
          <p:nvPr/>
        </p:nvSpPr>
        <p:spPr>
          <a:xfrm>
            <a:off x="3318851" y="48946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D4FB7-173E-48BB-B662-CBCD8FB1F788}"/>
              </a:ext>
            </a:extLst>
          </p:cNvPr>
          <p:cNvSpPr txBox="1"/>
          <p:nvPr/>
        </p:nvSpPr>
        <p:spPr>
          <a:xfrm>
            <a:off x="6050082" y="489468"/>
            <a:ext cx="718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02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3D15D-B5BA-4325-83F3-FDF0A57B3938}"/>
              </a:ext>
            </a:extLst>
          </p:cNvPr>
          <p:cNvSpPr txBox="1"/>
          <p:nvPr/>
        </p:nvSpPr>
        <p:spPr>
          <a:xfrm>
            <a:off x="8701890" y="489468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1" name="그림 20" descr="분화구, 밤하늘이(가) 표시된 사진&#10;&#10;자동 생성된 설명">
            <a:extLst>
              <a:ext uri="{FF2B5EF4-FFF2-40B4-BE49-F238E27FC236}">
                <a16:creationId xmlns:a16="http://schemas.microsoft.com/office/drawing/2014/main" id="{9B0D278D-DC06-4795-BACF-788D0FCDF3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17" y="1748447"/>
            <a:ext cx="2639134" cy="1483552"/>
          </a:xfrm>
          <a:prstGeom prst="rect">
            <a:avLst/>
          </a:prstGeom>
        </p:spPr>
      </p:pic>
      <p:pic>
        <p:nvPicPr>
          <p:cNvPr id="3" name="그림 2" descr="바닥, 가구, 목재의, 테이블이(가) 표시된 사진&#10;&#10;자동 생성된 설명">
            <a:extLst>
              <a:ext uri="{FF2B5EF4-FFF2-40B4-BE49-F238E27FC236}">
                <a16:creationId xmlns:a16="http://schemas.microsoft.com/office/drawing/2014/main" id="{0981A12A-EAB2-4DB7-AAD9-87C49A7F67A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77" y="1366630"/>
            <a:ext cx="2529579" cy="3306979"/>
          </a:xfrm>
          <a:prstGeom prst="rect">
            <a:avLst/>
          </a:prstGeom>
        </p:spPr>
      </p:pic>
      <p:pic>
        <p:nvPicPr>
          <p:cNvPr id="10" name="그림 9" descr="텍스트, 가구, 좌석, 테이블이(가) 표시된 사진&#10;&#10;자동 생성된 설명">
            <a:extLst>
              <a:ext uri="{FF2B5EF4-FFF2-40B4-BE49-F238E27FC236}">
                <a16:creationId xmlns:a16="http://schemas.microsoft.com/office/drawing/2014/main" id="{B71D2D33-FC31-404B-97D1-B91EB2748E4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85" y="1715607"/>
            <a:ext cx="381351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3A74F-D3C0-4E10-83F3-06C6C1D721E9}"/>
              </a:ext>
            </a:extLst>
          </p:cNvPr>
          <p:cNvSpPr txBox="1"/>
          <p:nvPr/>
        </p:nvSpPr>
        <p:spPr>
          <a:xfrm>
            <a:off x="3340890" y="4706470"/>
            <a:ext cx="6029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  <a:latin typeface="+mj-ea"/>
                <a:ea typeface="+mj-ea"/>
              </a:rPr>
              <a:t>핵심 내용을 입력하세요</a:t>
            </a:r>
          </a:p>
        </p:txBody>
      </p:sp>
      <p:pic>
        <p:nvPicPr>
          <p:cNvPr id="9" name="그림 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C4D73BDC-4571-4961-882F-55DBB551E5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648000"/>
            <a:ext cx="3833981" cy="5111974"/>
          </a:xfrm>
          <a:prstGeom prst="rect">
            <a:avLst/>
          </a:prstGeom>
        </p:spPr>
      </p:pic>
      <p:pic>
        <p:nvPicPr>
          <p:cNvPr id="14" name="그림 13" descr="창문, 실내, 사람, 대비중이(가) 표시된 사진&#10;&#10;자동 생성된 설명">
            <a:extLst>
              <a:ext uri="{FF2B5EF4-FFF2-40B4-BE49-F238E27FC236}">
                <a16:creationId xmlns:a16="http://schemas.microsoft.com/office/drawing/2014/main" id="{F97D5844-652A-4F5C-9457-AE0E6275E9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40" y="308610"/>
            <a:ext cx="5485229" cy="4118207"/>
          </a:xfrm>
          <a:prstGeom prst="rect">
            <a:avLst/>
          </a:prstGeom>
        </p:spPr>
      </p:pic>
      <p:pic>
        <p:nvPicPr>
          <p:cNvPr id="16" name="그림 15" descr="사람, 실내이(가) 표시된 사진&#10;&#10;자동 생성된 설명">
            <a:extLst>
              <a:ext uri="{FF2B5EF4-FFF2-40B4-BE49-F238E27FC236}">
                <a16:creationId xmlns:a16="http://schemas.microsoft.com/office/drawing/2014/main" id="{5B37417C-892F-42E7-AE7E-856F8E9C9B0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02" y="2560320"/>
            <a:ext cx="2925733" cy="39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186CA0-F702-4722-8EF9-668EEE210CE0}"/>
              </a:ext>
            </a:extLst>
          </p:cNvPr>
          <p:cNvSpPr/>
          <p:nvPr/>
        </p:nvSpPr>
        <p:spPr>
          <a:xfrm>
            <a:off x="1029567" y="1111684"/>
            <a:ext cx="1244842" cy="1112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0A11E6-34B0-427C-BD8B-B29F633DF78A}"/>
              </a:ext>
            </a:extLst>
          </p:cNvPr>
          <p:cNvSpPr/>
          <p:nvPr/>
        </p:nvSpPr>
        <p:spPr>
          <a:xfrm>
            <a:off x="1029567" y="2633386"/>
            <a:ext cx="1244842" cy="1112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86DF1-CDF0-4424-905E-AFF7D02A0D8E}"/>
              </a:ext>
            </a:extLst>
          </p:cNvPr>
          <p:cNvSpPr txBox="1"/>
          <p:nvPr/>
        </p:nvSpPr>
        <p:spPr>
          <a:xfrm>
            <a:off x="2805410" y="3330606"/>
            <a:ext cx="3714977" cy="688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A7D240-499A-473C-BF56-F1F6061F6B22}"/>
              </a:ext>
            </a:extLst>
          </p:cNvPr>
          <p:cNvSpPr/>
          <p:nvPr/>
        </p:nvSpPr>
        <p:spPr>
          <a:xfrm>
            <a:off x="1029567" y="4180282"/>
            <a:ext cx="1244842" cy="1112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14FA02-1FF1-42BC-BE71-0DAE902C0F34}"/>
              </a:ext>
            </a:extLst>
          </p:cNvPr>
          <p:cNvSpPr txBox="1"/>
          <p:nvPr/>
        </p:nvSpPr>
        <p:spPr>
          <a:xfrm>
            <a:off x="2805410" y="4736434"/>
            <a:ext cx="3714977" cy="688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B70251-40A4-4EE7-BD86-BD99EC13F778}"/>
              </a:ext>
            </a:extLst>
          </p:cNvPr>
          <p:cNvSpPr/>
          <p:nvPr/>
        </p:nvSpPr>
        <p:spPr>
          <a:xfrm>
            <a:off x="1029567" y="5727178"/>
            <a:ext cx="1244842" cy="11123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0D798-94D1-42B4-93CF-4B2B106A8287}"/>
              </a:ext>
            </a:extLst>
          </p:cNvPr>
          <p:cNvSpPr txBox="1"/>
          <p:nvPr/>
        </p:nvSpPr>
        <p:spPr>
          <a:xfrm>
            <a:off x="1361112" y="1334393"/>
            <a:ext cx="77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7B6D3-CD4D-4DC9-886F-BCDAE53F4275}"/>
              </a:ext>
            </a:extLst>
          </p:cNvPr>
          <p:cNvSpPr txBox="1"/>
          <p:nvPr/>
        </p:nvSpPr>
        <p:spPr>
          <a:xfrm>
            <a:off x="1423865" y="2913529"/>
            <a:ext cx="70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F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038F4-5225-4E2E-AF57-1A3B4949B915}"/>
              </a:ext>
            </a:extLst>
          </p:cNvPr>
          <p:cNvSpPr txBox="1"/>
          <p:nvPr/>
        </p:nvSpPr>
        <p:spPr>
          <a:xfrm>
            <a:off x="1332362" y="4439308"/>
            <a:ext cx="70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W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855C5-ACFD-45C1-9892-275D2F7D0701}"/>
              </a:ext>
            </a:extLst>
          </p:cNvPr>
          <p:cNvSpPr txBox="1"/>
          <p:nvPr/>
        </p:nvSpPr>
        <p:spPr>
          <a:xfrm>
            <a:off x="1392488" y="5990941"/>
            <a:ext cx="77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7E031-6456-4114-BB9B-752291685482}"/>
              </a:ext>
            </a:extLst>
          </p:cNvPr>
          <p:cNvSpPr txBox="1"/>
          <p:nvPr/>
        </p:nvSpPr>
        <p:spPr>
          <a:xfrm>
            <a:off x="3128682" y="1404707"/>
            <a:ext cx="209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English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B89BA-A3CA-4321-AA37-289C5C79267A}"/>
              </a:ext>
            </a:extLst>
          </p:cNvPr>
          <p:cNvSpPr txBox="1"/>
          <p:nvPr/>
        </p:nvSpPr>
        <p:spPr>
          <a:xfrm>
            <a:off x="3128682" y="2844225"/>
            <a:ext cx="244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Furniture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98CB3-FCEF-4D94-93FD-2A10ABB71B3F}"/>
              </a:ext>
            </a:extLst>
          </p:cNvPr>
          <p:cNvSpPr txBox="1"/>
          <p:nvPr/>
        </p:nvSpPr>
        <p:spPr>
          <a:xfrm>
            <a:off x="3039035" y="4372774"/>
            <a:ext cx="3714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Wed design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36F55-4133-4BDD-8EA1-667E8D7F00B4}"/>
              </a:ext>
            </a:extLst>
          </p:cNvPr>
          <p:cNvSpPr txBox="1"/>
          <p:nvPr/>
        </p:nvSpPr>
        <p:spPr>
          <a:xfrm>
            <a:off x="2805410" y="5990940"/>
            <a:ext cx="675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ffectLst/>
                <a:cs typeface="Times New Roman" panose="02020603050405020304" pitchFamily="18" charset="0"/>
              </a:rPr>
              <a:t>all 3 departments united</a:t>
            </a:r>
            <a:endParaRPr lang="ko-KR" altLang="en-US" sz="3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212AA1-EA41-43D3-8953-BD92B76E8265}"/>
              </a:ext>
            </a:extLst>
          </p:cNvPr>
          <p:cNvSpPr/>
          <p:nvPr/>
        </p:nvSpPr>
        <p:spPr>
          <a:xfrm>
            <a:off x="6754012" y="648000"/>
            <a:ext cx="5220586" cy="5231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D8B2DB-AFA3-47EC-974A-99DC27099A44}"/>
              </a:ext>
            </a:extLst>
          </p:cNvPr>
          <p:cNvSpPr txBox="1"/>
          <p:nvPr/>
        </p:nvSpPr>
        <p:spPr>
          <a:xfrm>
            <a:off x="7377615" y="1366897"/>
            <a:ext cx="4317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E F W D</a:t>
            </a:r>
          </a:p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F4F6C8-6582-46EF-AF6C-5A3B6783E4A0}"/>
              </a:ext>
            </a:extLst>
          </p:cNvPr>
          <p:cNvSpPr txBox="1"/>
          <p:nvPr/>
        </p:nvSpPr>
        <p:spPr>
          <a:xfrm>
            <a:off x="8203248" y="2890084"/>
            <a:ext cx="2366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If , with</a:t>
            </a:r>
            <a:endParaRPr lang="ko-KR" altLang="en-US" sz="4800" dirty="0"/>
          </a:p>
        </p:txBody>
      </p:sp>
      <p:sp>
        <p:nvSpPr>
          <p:cNvPr id="47" name="같음 기호 46">
            <a:extLst>
              <a:ext uri="{FF2B5EF4-FFF2-40B4-BE49-F238E27FC236}">
                <a16:creationId xmlns:a16="http://schemas.microsoft.com/office/drawing/2014/main" id="{23580294-63F8-4E46-9C11-B3FCC534E390}"/>
              </a:ext>
            </a:extLst>
          </p:cNvPr>
          <p:cNvSpPr/>
          <p:nvPr/>
        </p:nvSpPr>
        <p:spPr>
          <a:xfrm>
            <a:off x="7025283" y="3046973"/>
            <a:ext cx="831725" cy="56726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7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43" grpId="0" animBg="1"/>
      <p:bldP spid="44" grpId="0"/>
      <p:bldP spid="45" grpId="0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5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8CD46-795D-4FD2-A85D-10570E11D6B0}"/>
              </a:ext>
            </a:extLst>
          </p:cNvPr>
          <p:cNvSpPr txBox="1"/>
          <p:nvPr/>
        </p:nvSpPr>
        <p:spPr>
          <a:xfrm>
            <a:off x="3074416" y="1982450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“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6B985-A09F-4E22-8985-958B31A9423C}"/>
              </a:ext>
            </a:extLst>
          </p:cNvPr>
          <p:cNvSpPr txBox="1"/>
          <p:nvPr/>
        </p:nvSpPr>
        <p:spPr>
          <a:xfrm>
            <a:off x="8439403" y="4029164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8C9C0-24E4-4710-BDC5-37A86F6B168F}"/>
              </a:ext>
            </a:extLst>
          </p:cNvPr>
          <p:cNvSpPr txBox="1"/>
          <p:nvPr/>
        </p:nvSpPr>
        <p:spPr>
          <a:xfrm>
            <a:off x="3994505" y="2951946"/>
            <a:ext cx="4105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i="1" spc="-300" dirty="0">
                <a:solidFill>
                  <a:schemeClr val="bg1"/>
                </a:solidFill>
              </a:rPr>
              <a:t>Thank You</a:t>
            </a:r>
            <a:endParaRPr lang="ko-KR" altLang="en-US" sz="6000" i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6CEC5-5689-46CE-B0AF-8F23E1564030}"/>
              </a:ext>
            </a:extLst>
          </p:cNvPr>
          <p:cNvSpPr/>
          <p:nvPr/>
        </p:nvSpPr>
        <p:spPr>
          <a:xfrm>
            <a:off x="425302" y="1169581"/>
            <a:ext cx="5220586" cy="5231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30E1A-D84C-4136-9844-6828DDFA6A05}"/>
              </a:ext>
            </a:extLst>
          </p:cNvPr>
          <p:cNvSpPr txBox="1"/>
          <p:nvPr/>
        </p:nvSpPr>
        <p:spPr>
          <a:xfrm>
            <a:off x="768282" y="1608793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upcycling</a:t>
            </a:r>
            <a:endParaRPr lang="ko-KR" altLang="en-US" sz="3600" spc="-3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7CC1B20-7C59-4811-B6A9-5FBF1D626E6E}"/>
              </a:ext>
            </a:extLst>
          </p:cNvPr>
          <p:cNvCxnSpPr/>
          <p:nvPr/>
        </p:nvCxnSpPr>
        <p:spPr>
          <a:xfrm>
            <a:off x="799488" y="2445488"/>
            <a:ext cx="439983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6D8D26-E643-4980-B49D-A6468087DA59}"/>
              </a:ext>
            </a:extLst>
          </p:cNvPr>
          <p:cNvSpPr txBox="1"/>
          <p:nvPr/>
        </p:nvSpPr>
        <p:spPr>
          <a:xfrm>
            <a:off x="7770066" y="784860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83067-469E-429D-9A0F-A3F3F79452F4}"/>
              </a:ext>
            </a:extLst>
          </p:cNvPr>
          <p:cNvSpPr txBox="1"/>
          <p:nvPr/>
        </p:nvSpPr>
        <p:spPr>
          <a:xfrm>
            <a:off x="7770066" y="304427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C0EC9-0FAB-48CC-A0C6-1ABAC6B2DC53}"/>
              </a:ext>
            </a:extLst>
          </p:cNvPr>
          <p:cNvSpPr txBox="1"/>
          <p:nvPr/>
        </p:nvSpPr>
        <p:spPr>
          <a:xfrm>
            <a:off x="7770066" y="5303699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키워드 입력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8D4100-8F25-4477-BAAB-9F4A9ADA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79" y="2729467"/>
            <a:ext cx="3252884" cy="325288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F68512-C8FF-4383-BF8F-E6ED9096A451}"/>
              </a:ext>
            </a:extLst>
          </p:cNvPr>
          <p:cNvSpPr/>
          <p:nvPr/>
        </p:nvSpPr>
        <p:spPr>
          <a:xfrm>
            <a:off x="6171926" y="1169580"/>
            <a:ext cx="5220586" cy="5231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9D0D22E-4DEA-456C-9728-B63142A250C8}"/>
              </a:ext>
            </a:extLst>
          </p:cNvPr>
          <p:cNvCxnSpPr/>
          <p:nvPr/>
        </p:nvCxnSpPr>
        <p:spPr>
          <a:xfrm>
            <a:off x="6582302" y="2445488"/>
            <a:ext cx="439983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6ED3CD-1804-4256-B2B0-DF68393A8F3D}"/>
              </a:ext>
            </a:extLst>
          </p:cNvPr>
          <p:cNvSpPr txBox="1"/>
          <p:nvPr/>
        </p:nvSpPr>
        <p:spPr>
          <a:xfrm>
            <a:off x="6582302" y="1592565"/>
            <a:ext cx="375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Green nature</a:t>
            </a:r>
            <a:endParaRPr lang="ko-KR" altLang="en-US" sz="3600" dirty="0"/>
          </a:p>
        </p:txBody>
      </p:sp>
      <p:pic>
        <p:nvPicPr>
          <p:cNvPr id="24" name="그림 23" descr="커튼, 실내, 벽, 식물이(가) 표시된 사진&#10;&#10;자동 생성된 설명">
            <a:extLst>
              <a:ext uri="{FF2B5EF4-FFF2-40B4-BE49-F238E27FC236}">
                <a16:creationId xmlns:a16="http://schemas.microsoft.com/office/drawing/2014/main" id="{2420F716-1791-4363-BF7A-79DAB73471A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98" y="2729467"/>
            <a:ext cx="3105915" cy="31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B8F63A-7807-4969-B849-B05625EF91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287" y="-156207"/>
            <a:ext cx="4803237" cy="5419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616DD-694B-423E-9C06-E464DEED8A2A}"/>
              </a:ext>
            </a:extLst>
          </p:cNvPr>
          <p:cNvCxnSpPr>
            <a:cxnSpLocks/>
          </p:cNvCxnSpPr>
          <p:nvPr/>
        </p:nvCxnSpPr>
        <p:spPr>
          <a:xfrm>
            <a:off x="735496" y="1256044"/>
            <a:ext cx="5360504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BE378A-B468-4424-9BB5-CC0B42871571}"/>
              </a:ext>
            </a:extLst>
          </p:cNvPr>
          <p:cNvSpPr txBox="1"/>
          <p:nvPr/>
        </p:nvSpPr>
        <p:spPr>
          <a:xfrm>
            <a:off x="735496" y="450974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EA60D-D608-48C8-B18E-4A686072F217}"/>
              </a:ext>
            </a:extLst>
          </p:cNvPr>
          <p:cNvSpPr txBox="1"/>
          <p:nvPr/>
        </p:nvSpPr>
        <p:spPr>
          <a:xfrm>
            <a:off x="1718457" y="774139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table of contents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EB7EF8-5E53-464D-91E9-F8106885791D}"/>
              </a:ext>
            </a:extLst>
          </p:cNvPr>
          <p:cNvGrpSpPr/>
          <p:nvPr/>
        </p:nvGrpSpPr>
        <p:grpSpPr>
          <a:xfrm>
            <a:off x="1718457" y="1844518"/>
            <a:ext cx="5805943" cy="4627743"/>
            <a:chOff x="1718457" y="1908314"/>
            <a:chExt cx="5805943" cy="46277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37E2F-D198-4943-980D-DABA498E8CDF}"/>
                </a:ext>
              </a:extLst>
            </p:cNvPr>
            <p:cNvSpPr txBox="1"/>
            <p:nvPr/>
          </p:nvSpPr>
          <p:spPr>
            <a:xfrm>
              <a:off x="1808225" y="1908314"/>
              <a:ext cx="4427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1</a:t>
              </a:r>
              <a:endPara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D2EEE3-162A-402E-8772-DB97D1D790A4}"/>
                </a:ext>
              </a:extLst>
            </p:cNvPr>
            <p:cNvSpPr txBox="1"/>
            <p:nvPr/>
          </p:nvSpPr>
          <p:spPr>
            <a:xfrm>
              <a:off x="1750517" y="3173896"/>
              <a:ext cx="5581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2</a:t>
              </a:r>
              <a:endPara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4E134-A05F-4A2D-84F5-A9ACFCB6A597}"/>
                </a:ext>
              </a:extLst>
            </p:cNvPr>
            <p:cNvSpPr txBox="1"/>
            <p:nvPr/>
          </p:nvSpPr>
          <p:spPr>
            <a:xfrm>
              <a:off x="1748113" y="4439478"/>
              <a:ext cx="5629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3</a:t>
              </a:r>
              <a:endPara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AF83D-D101-47F6-A878-DBFE5C26C9D1}"/>
                </a:ext>
              </a:extLst>
            </p:cNvPr>
            <p:cNvSpPr txBox="1"/>
            <p:nvPr/>
          </p:nvSpPr>
          <p:spPr>
            <a:xfrm>
              <a:off x="1718457" y="570506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4</a:t>
              </a:r>
              <a:endPara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CE249A-22F5-41D6-9F6D-E346305490EC}"/>
                </a:ext>
              </a:extLst>
            </p:cNvPr>
            <p:cNvSpPr txBox="1"/>
            <p:nvPr/>
          </p:nvSpPr>
          <p:spPr>
            <a:xfrm>
              <a:off x="2677213" y="2062202"/>
              <a:ext cx="2039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Introduction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D1622-8044-40BD-A05E-6C388A42B095}"/>
                </a:ext>
              </a:extLst>
            </p:cNvPr>
            <p:cNvSpPr txBox="1"/>
            <p:nvPr/>
          </p:nvSpPr>
          <p:spPr>
            <a:xfrm>
              <a:off x="2677212" y="3327784"/>
              <a:ext cx="461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Furniture process &amp; product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36CFD8-5CE9-4D2C-95A2-90A497564047}"/>
                </a:ext>
              </a:extLst>
            </p:cNvPr>
            <p:cNvSpPr txBox="1"/>
            <p:nvPr/>
          </p:nvSpPr>
          <p:spPr>
            <a:xfrm>
              <a:off x="2677213" y="4558324"/>
              <a:ext cx="48471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Wed</a:t>
              </a:r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design</a:t>
              </a:r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process</a:t>
              </a:r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&amp;</a:t>
              </a:r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product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E917DD-7C01-41D0-AC2A-2BBCFD74193B}"/>
                </a:ext>
              </a:extLst>
            </p:cNvPr>
            <p:cNvSpPr txBox="1"/>
            <p:nvPr/>
          </p:nvSpPr>
          <p:spPr>
            <a:xfrm>
              <a:off x="2677212" y="5858948"/>
              <a:ext cx="3320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English &amp;Conclusion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7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71C88-3477-4F5C-AF31-0342C49BE5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CEA14-67E8-4ED5-8EF2-6AC344BD7134}"/>
              </a:ext>
            </a:extLst>
          </p:cNvPr>
          <p:cNvSpPr txBox="1"/>
          <p:nvPr/>
        </p:nvSpPr>
        <p:spPr>
          <a:xfrm>
            <a:off x="4368541" y="2449523"/>
            <a:ext cx="34549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Furniture</a:t>
            </a:r>
            <a:endParaRPr lang="ko-KR" altLang="en-US" sz="6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1C814-D524-40C8-AB05-181B60E1AEA3}"/>
              </a:ext>
            </a:extLst>
          </p:cNvPr>
          <p:cNvSpPr txBox="1"/>
          <p:nvPr/>
        </p:nvSpPr>
        <p:spPr>
          <a:xfrm>
            <a:off x="4380625" y="3557519"/>
            <a:ext cx="3430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 err="1">
                <a:solidFill>
                  <a:schemeClr val="bg1"/>
                </a:solidFill>
              </a:rPr>
              <a:t>Sookyung</a:t>
            </a:r>
            <a:r>
              <a:rPr lang="en-US" altLang="ko-KR" sz="4400" spc="-300" dirty="0">
                <a:solidFill>
                  <a:schemeClr val="bg1"/>
                </a:solidFill>
              </a:rPr>
              <a:t>  Hong </a:t>
            </a:r>
            <a:endParaRPr lang="ko-KR" altLang="en-US" sz="44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EECA7E-6648-4921-990B-D7D504F38450}"/>
              </a:ext>
            </a:extLst>
          </p:cNvPr>
          <p:cNvCxnSpPr>
            <a:cxnSpLocks/>
          </p:cNvCxnSpPr>
          <p:nvPr/>
        </p:nvCxnSpPr>
        <p:spPr>
          <a:xfrm>
            <a:off x="4024198" y="1913860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91DB27-3D03-49CA-808F-EA500DCE6241}"/>
              </a:ext>
            </a:extLst>
          </p:cNvPr>
          <p:cNvCxnSpPr>
            <a:cxnSpLocks/>
          </p:cNvCxnSpPr>
          <p:nvPr/>
        </p:nvCxnSpPr>
        <p:spPr>
          <a:xfrm>
            <a:off x="4024198" y="4862623"/>
            <a:ext cx="41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24C3582-8A6B-4FB0-B02D-E4738F3785B9}"/>
              </a:ext>
            </a:extLst>
          </p:cNvPr>
          <p:cNvSpPr/>
          <p:nvPr/>
        </p:nvSpPr>
        <p:spPr>
          <a:xfrm>
            <a:off x="4778001" y="5238745"/>
            <a:ext cx="2635994" cy="1152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Upcycling!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728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53">
            <a:extLst>
              <a:ext uri="{FF2B5EF4-FFF2-40B4-BE49-F238E27FC236}">
                <a16:creationId xmlns:a16="http://schemas.microsoft.com/office/drawing/2014/main" id="{B0D35AE2-A68B-4A48-B962-C277A9C6493D}"/>
              </a:ext>
            </a:extLst>
          </p:cNvPr>
          <p:cNvSpPr txBox="1"/>
          <p:nvPr/>
        </p:nvSpPr>
        <p:spPr>
          <a:xfrm>
            <a:off x="753739" y="2321004"/>
            <a:ext cx="85472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endParaRPr lang="ko-KR" altLang="en-US" sz="13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44DABEC1-7360-41F6-A5CD-24125B934B9A}"/>
              </a:ext>
            </a:extLst>
          </p:cNvPr>
          <p:cNvSpPr txBox="1"/>
          <p:nvPr/>
        </p:nvSpPr>
        <p:spPr>
          <a:xfrm>
            <a:off x="10583539" y="2321004"/>
            <a:ext cx="85472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13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55">
            <a:extLst>
              <a:ext uri="{FF2B5EF4-FFF2-40B4-BE49-F238E27FC236}">
                <a16:creationId xmlns:a16="http://schemas.microsoft.com/office/drawing/2014/main" id="{A79C2C11-C956-4431-A903-177CC4DEC506}"/>
              </a:ext>
            </a:extLst>
          </p:cNvPr>
          <p:cNvSpPr txBox="1"/>
          <p:nvPr/>
        </p:nvSpPr>
        <p:spPr>
          <a:xfrm>
            <a:off x="3866032" y="3013500"/>
            <a:ext cx="4459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Process &amp; Result 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4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EA50B3-473F-4B75-92CE-A62C27062419}"/>
              </a:ext>
            </a:extLst>
          </p:cNvPr>
          <p:cNvSpPr txBox="1"/>
          <p:nvPr/>
        </p:nvSpPr>
        <p:spPr>
          <a:xfrm>
            <a:off x="1007237" y="204574"/>
            <a:ext cx="252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spc="-300" dirty="0">
                <a:ea typeface="+mj-ea"/>
              </a:rPr>
              <a:t>Furniture</a:t>
            </a:r>
            <a:endParaRPr lang="ko-KR" altLang="en-US" sz="3600" spc="-300" dirty="0"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7AB1E2-40A9-423E-8870-A024D7E956E1}"/>
              </a:ext>
            </a:extLst>
          </p:cNvPr>
          <p:cNvGrpSpPr/>
          <p:nvPr/>
        </p:nvGrpSpPr>
        <p:grpSpPr>
          <a:xfrm>
            <a:off x="799488" y="1501177"/>
            <a:ext cx="10317126" cy="4366481"/>
            <a:chOff x="1199037" y="1739679"/>
            <a:chExt cx="10317126" cy="436648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8529932-96DE-4CA9-814D-93135696F5D4}"/>
                </a:ext>
              </a:extLst>
            </p:cNvPr>
            <p:cNvSpPr/>
            <p:nvPr/>
          </p:nvSpPr>
          <p:spPr>
            <a:xfrm>
              <a:off x="1199037" y="1739679"/>
              <a:ext cx="2041451" cy="4366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8885DBE-9440-48E4-8767-5A49C3B96C1E}"/>
                </a:ext>
              </a:extLst>
            </p:cNvPr>
            <p:cNvSpPr/>
            <p:nvPr/>
          </p:nvSpPr>
          <p:spPr>
            <a:xfrm>
              <a:off x="1199037" y="1739679"/>
              <a:ext cx="2041451" cy="658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FD84163-CF65-4E33-9A37-CCEA0A5BCF6A}"/>
                </a:ext>
              </a:extLst>
            </p:cNvPr>
            <p:cNvSpPr/>
            <p:nvPr/>
          </p:nvSpPr>
          <p:spPr>
            <a:xfrm>
              <a:off x="9474712" y="1739679"/>
              <a:ext cx="2041451" cy="4366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A67DCC-F62B-4FF5-8D1D-7BB7829A73F4}"/>
                </a:ext>
              </a:extLst>
            </p:cNvPr>
            <p:cNvSpPr/>
            <p:nvPr/>
          </p:nvSpPr>
          <p:spPr>
            <a:xfrm>
              <a:off x="3957595" y="1739679"/>
              <a:ext cx="2041451" cy="4366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6F1D849-26D7-478C-898E-8CBFECE01CEE}"/>
                </a:ext>
              </a:extLst>
            </p:cNvPr>
            <p:cNvSpPr/>
            <p:nvPr/>
          </p:nvSpPr>
          <p:spPr>
            <a:xfrm>
              <a:off x="6635383" y="1739679"/>
              <a:ext cx="2257324" cy="4366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1F8A40-455A-452D-8DEB-7C07FD608D70}"/>
                </a:ext>
              </a:extLst>
            </p:cNvPr>
            <p:cNvSpPr txBox="1"/>
            <p:nvPr/>
          </p:nvSpPr>
          <p:spPr>
            <a:xfrm>
              <a:off x="3448237" y="38256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&gt;&gt;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FC101F-2624-4D65-83C0-B1688E410979}"/>
                </a:ext>
              </a:extLst>
            </p:cNvPr>
            <p:cNvSpPr txBox="1"/>
            <p:nvPr/>
          </p:nvSpPr>
          <p:spPr>
            <a:xfrm>
              <a:off x="6202059" y="38256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&gt;&gt;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D17300-4F21-4B54-A2E6-01ADA139A0FD}"/>
                </a:ext>
              </a:extLst>
            </p:cNvPr>
            <p:cNvSpPr txBox="1"/>
            <p:nvPr/>
          </p:nvSpPr>
          <p:spPr>
            <a:xfrm>
              <a:off x="8955881" y="38256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&gt;&gt;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5D25937-AB4C-4341-80A6-2FF26BC96CAB}"/>
                </a:ext>
              </a:extLst>
            </p:cNvPr>
            <p:cNvSpPr/>
            <p:nvPr/>
          </p:nvSpPr>
          <p:spPr>
            <a:xfrm>
              <a:off x="3957594" y="1739679"/>
              <a:ext cx="2041451" cy="658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17F117-DDBA-4E83-ADD8-DFB4C08B9AA9}"/>
                </a:ext>
              </a:extLst>
            </p:cNvPr>
            <p:cNvSpPr txBox="1"/>
            <p:nvPr/>
          </p:nvSpPr>
          <p:spPr>
            <a:xfrm>
              <a:off x="4246335" y="1895292"/>
              <a:ext cx="1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j-lt"/>
                </a:rPr>
                <a:t>MOTIF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556D429-2879-4163-A353-8C4F0FB0FC81}"/>
                </a:ext>
              </a:extLst>
            </p:cNvPr>
            <p:cNvSpPr/>
            <p:nvPr/>
          </p:nvSpPr>
          <p:spPr>
            <a:xfrm>
              <a:off x="6652977" y="1739679"/>
              <a:ext cx="2239730" cy="658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C9ED09-A0D0-47EA-B68E-BF7C31234000}"/>
                </a:ext>
              </a:extLst>
            </p:cNvPr>
            <p:cNvSpPr txBox="1"/>
            <p:nvPr/>
          </p:nvSpPr>
          <p:spPr>
            <a:xfrm>
              <a:off x="6525634" y="1884290"/>
              <a:ext cx="249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effectLst/>
                  <a:latin typeface="+mj-lt"/>
                  <a:cs typeface="Times New Roman" panose="02020603050405020304" pitchFamily="18" charset="0"/>
                </a:rPr>
                <a:t>CHARACTERISTIC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68BB97B-A0F9-4380-AD2D-FAC8BE230BEE}"/>
                </a:ext>
              </a:extLst>
            </p:cNvPr>
            <p:cNvSpPr/>
            <p:nvPr/>
          </p:nvSpPr>
          <p:spPr>
            <a:xfrm>
              <a:off x="9474708" y="1739679"/>
              <a:ext cx="2041451" cy="658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38B9AD-190A-4D86-858A-F4BBCA75CBB3}"/>
                </a:ext>
              </a:extLst>
            </p:cNvPr>
            <p:cNvSpPr txBox="1"/>
            <p:nvPr/>
          </p:nvSpPr>
          <p:spPr>
            <a:xfrm>
              <a:off x="9767199" y="1884290"/>
              <a:ext cx="14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j-lt"/>
                </a:rPr>
                <a:t>PRODUCT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FEC654-CB80-4D5D-9D01-32E652221597}"/>
                </a:ext>
              </a:extLst>
            </p:cNvPr>
            <p:cNvSpPr txBox="1"/>
            <p:nvPr/>
          </p:nvSpPr>
          <p:spPr>
            <a:xfrm>
              <a:off x="4127320" y="3180428"/>
              <a:ext cx="1682895" cy="35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79E128-8399-49E1-B730-F53162683A5D}"/>
              </a:ext>
            </a:extLst>
          </p:cNvPr>
          <p:cNvSpPr txBox="1"/>
          <p:nvPr/>
        </p:nvSpPr>
        <p:spPr>
          <a:xfrm>
            <a:off x="1007237" y="1622612"/>
            <a:ext cx="162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CONCEPT</a:t>
            </a:r>
            <a:endParaRPr lang="ko-KR" altLang="en-US" dirty="0">
              <a:latin typeface="+mj-lt"/>
            </a:endParaRPr>
          </a:p>
        </p:txBody>
      </p:sp>
      <p:pic>
        <p:nvPicPr>
          <p:cNvPr id="10" name="그림 9" descr="실내, 소파, 벽, 여자이(가) 표시된 사진&#10;&#10;자동 생성된 설명">
            <a:extLst>
              <a:ext uri="{FF2B5EF4-FFF2-40B4-BE49-F238E27FC236}">
                <a16:creationId xmlns:a16="http://schemas.microsoft.com/office/drawing/2014/main" id="{3EDE1146-A213-445C-88A9-7B931495F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"/>
          <a:stretch/>
        </p:blipFill>
        <p:spPr>
          <a:xfrm>
            <a:off x="830213" y="2839894"/>
            <a:ext cx="1980000" cy="19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4CC50-CDB5-4CD2-939A-0D5AE96BBEBC}"/>
              </a:ext>
            </a:extLst>
          </p:cNvPr>
          <p:cNvSpPr txBox="1"/>
          <p:nvPr/>
        </p:nvSpPr>
        <p:spPr>
          <a:xfrm>
            <a:off x="1338264" y="5154998"/>
            <a:ext cx="224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Relaxed</a:t>
            </a:r>
            <a:endParaRPr lang="ko-KR" altLang="en-US" dirty="0"/>
          </a:p>
        </p:txBody>
      </p:sp>
      <p:pic>
        <p:nvPicPr>
          <p:cNvPr id="13" name="그림 12" descr="분화구, 밤하늘이(가) 표시된 사진&#10;&#10;자동 생성된 설명">
            <a:extLst>
              <a:ext uri="{FF2B5EF4-FFF2-40B4-BE49-F238E27FC236}">
                <a16:creationId xmlns:a16="http://schemas.microsoft.com/office/drawing/2014/main" id="{B217F683-D6C9-493E-B786-A21365A84A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8770" y="2830279"/>
            <a:ext cx="1980000" cy="19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3E21BC-C3CD-4BE8-9520-73CE54632308}"/>
              </a:ext>
            </a:extLst>
          </p:cNvPr>
          <p:cNvSpPr txBox="1"/>
          <p:nvPr/>
        </p:nvSpPr>
        <p:spPr>
          <a:xfrm>
            <a:off x="4127408" y="5154998"/>
            <a:ext cx="13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Moon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4ADD6F-F13F-45D7-A6E4-D83CE32FAAAE}"/>
              </a:ext>
            </a:extLst>
          </p:cNvPr>
          <p:cNvGrpSpPr/>
          <p:nvPr/>
        </p:nvGrpSpPr>
        <p:grpSpPr>
          <a:xfrm>
            <a:off x="6372452" y="2854980"/>
            <a:ext cx="2001682" cy="1964914"/>
            <a:chOff x="10692358" y="-78827"/>
            <a:chExt cx="2457493" cy="22385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61656E-69A8-44F6-850A-2D5A483EC301}"/>
                </a:ext>
              </a:extLst>
            </p:cNvPr>
            <p:cNvSpPr/>
            <p:nvPr/>
          </p:nvSpPr>
          <p:spPr>
            <a:xfrm>
              <a:off x="10692358" y="-78827"/>
              <a:ext cx="2457493" cy="22385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" name="그림 17" descr="텍스트, 도박장, 클립아트이(가) 표시된 사진&#10;&#10;자동 생성된 설명">
              <a:extLst>
                <a:ext uri="{FF2B5EF4-FFF2-40B4-BE49-F238E27FC236}">
                  <a16:creationId xmlns:a16="http://schemas.microsoft.com/office/drawing/2014/main" id="{C93876F9-A384-4E6F-AF29-996D8996B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17" y="371166"/>
              <a:ext cx="2443176" cy="140317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935F6F1-1B52-467A-B89A-956C1DC3E756}"/>
              </a:ext>
            </a:extLst>
          </p:cNvPr>
          <p:cNvSpPr txBox="1"/>
          <p:nvPr/>
        </p:nvSpPr>
        <p:spPr>
          <a:xfrm>
            <a:off x="6499785" y="5154998"/>
            <a:ext cx="172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Orbit &amp; Rotation</a:t>
            </a:r>
            <a:endParaRPr lang="ko-KR" altLang="en-US" dirty="0"/>
          </a:p>
        </p:txBody>
      </p:sp>
      <p:pic>
        <p:nvPicPr>
          <p:cNvPr id="21" name="그림 20" descr="식물이(가) 표시된 사진&#10;&#10;자동 생성된 설명">
            <a:extLst>
              <a:ext uri="{FF2B5EF4-FFF2-40B4-BE49-F238E27FC236}">
                <a16:creationId xmlns:a16="http://schemas.microsoft.com/office/drawing/2014/main" id="{593E888D-08C1-43B6-8239-92FC43A64A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82" y="2839894"/>
            <a:ext cx="1980000" cy="198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8331BD-7A67-489C-837F-3E56765E2DE4}"/>
              </a:ext>
            </a:extLst>
          </p:cNvPr>
          <p:cNvSpPr txBox="1"/>
          <p:nvPr/>
        </p:nvSpPr>
        <p:spPr>
          <a:xfrm>
            <a:off x="9758855" y="5154998"/>
            <a:ext cx="82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22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587CDD08-5DA1-48C0-9342-77C36E33D8EE}"/>
              </a:ext>
            </a:extLst>
          </p:cNvPr>
          <p:cNvSpPr/>
          <p:nvPr/>
        </p:nvSpPr>
        <p:spPr>
          <a:xfrm>
            <a:off x="704670" y="530010"/>
            <a:ext cx="3391925" cy="1399868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6135-EF56-4128-8556-3F268FC078FC}"/>
              </a:ext>
            </a:extLst>
          </p:cNvPr>
          <p:cNvGrpSpPr/>
          <p:nvPr/>
        </p:nvGrpSpPr>
        <p:grpSpPr>
          <a:xfrm>
            <a:off x="0" y="0"/>
            <a:ext cx="799487" cy="648000"/>
            <a:chOff x="0" y="0"/>
            <a:chExt cx="1013945" cy="8218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81754E-DE2D-47DE-B43B-38915AF2B767}"/>
                </a:ext>
              </a:extLst>
            </p:cNvPr>
            <p:cNvSpPr/>
            <p:nvPr/>
          </p:nvSpPr>
          <p:spPr>
            <a:xfrm>
              <a:off x="0" y="0"/>
              <a:ext cx="191387" cy="821820"/>
            </a:xfrm>
            <a:prstGeom prst="rect">
              <a:avLst/>
            </a:prstGeom>
            <a:solidFill>
              <a:srgbClr val="F4A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B5AFD-8AD0-4AD8-952F-AD65D210578F}"/>
                </a:ext>
              </a:extLst>
            </p:cNvPr>
            <p:cNvSpPr/>
            <p:nvPr/>
          </p:nvSpPr>
          <p:spPr>
            <a:xfrm rot="5400000">
              <a:off x="512659" y="-320535"/>
              <a:ext cx="180752" cy="821821"/>
            </a:xfrm>
            <a:prstGeom prst="rect">
              <a:avLst/>
            </a:prstGeom>
            <a:solidFill>
              <a:srgbClr val="F4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9116FE-3B0E-414B-B261-8C117C5AE937}"/>
              </a:ext>
            </a:extLst>
          </p:cNvPr>
          <p:cNvSpPr txBox="1"/>
          <p:nvPr/>
        </p:nvSpPr>
        <p:spPr>
          <a:xfrm>
            <a:off x="150907" y="17011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갈매기형 수장 5">
            <a:extLst>
              <a:ext uri="{FF2B5EF4-FFF2-40B4-BE49-F238E27FC236}">
                <a16:creationId xmlns:a16="http://schemas.microsoft.com/office/drawing/2014/main" id="{DC55F60F-2924-4824-B9C3-2378A207EA86}"/>
              </a:ext>
            </a:extLst>
          </p:cNvPr>
          <p:cNvSpPr/>
          <p:nvPr/>
        </p:nvSpPr>
        <p:spPr>
          <a:xfrm>
            <a:off x="8142127" y="540569"/>
            <a:ext cx="3391925" cy="1399868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갈매기형 수장 4">
            <a:extLst>
              <a:ext uri="{FF2B5EF4-FFF2-40B4-BE49-F238E27FC236}">
                <a16:creationId xmlns:a16="http://schemas.microsoft.com/office/drawing/2014/main" id="{48A7170E-5E55-4DB6-8126-BD49818CEA20}"/>
              </a:ext>
            </a:extLst>
          </p:cNvPr>
          <p:cNvSpPr/>
          <p:nvPr/>
        </p:nvSpPr>
        <p:spPr>
          <a:xfrm>
            <a:off x="4387540" y="540569"/>
            <a:ext cx="3391925" cy="139986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E33CACBB-961A-40AF-A126-E3A5C7F07E54}"/>
              </a:ext>
            </a:extLst>
          </p:cNvPr>
          <p:cNvSpPr/>
          <p:nvPr/>
        </p:nvSpPr>
        <p:spPr>
          <a:xfrm rot="5400000">
            <a:off x="5935267" y="82192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B130A17B-1BC7-4C5D-B05A-030AA83A6E0D}"/>
              </a:ext>
            </a:extLst>
          </p:cNvPr>
          <p:cNvSpPr/>
          <p:nvPr/>
        </p:nvSpPr>
        <p:spPr>
          <a:xfrm rot="5400000" flipV="1">
            <a:off x="2215144" y="81580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71CF327E-90AB-402B-8E3D-1F07FCD015F8}"/>
              </a:ext>
            </a:extLst>
          </p:cNvPr>
          <p:cNvSpPr/>
          <p:nvPr/>
        </p:nvSpPr>
        <p:spPr>
          <a:xfrm rot="5400000" flipV="1">
            <a:off x="9644326" y="81580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벽, 바닥, 가구, 실내이(가) 표시된 사진&#10;&#10;자동 생성된 설명">
            <a:extLst>
              <a:ext uri="{FF2B5EF4-FFF2-40B4-BE49-F238E27FC236}">
                <a16:creationId xmlns:a16="http://schemas.microsoft.com/office/drawing/2014/main" id="{D6C4B7B7-6F79-4AEF-81FD-24A4568CC7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"/>
          <a:stretch/>
        </p:blipFill>
        <p:spPr>
          <a:xfrm>
            <a:off x="802047" y="2961799"/>
            <a:ext cx="3152778" cy="3152778"/>
          </a:xfrm>
          <a:prstGeom prst="rect">
            <a:avLst/>
          </a:prstGeom>
        </p:spPr>
      </p:pic>
      <p:pic>
        <p:nvPicPr>
          <p:cNvPr id="10" name="그림 9" descr="벽, 실내, 바닥, 가구이(가) 표시된 사진&#10;&#10;자동 생성된 설명">
            <a:extLst>
              <a:ext uri="{FF2B5EF4-FFF2-40B4-BE49-F238E27FC236}">
                <a16:creationId xmlns:a16="http://schemas.microsoft.com/office/drawing/2014/main" id="{31C4E4F0-370D-4F7A-9394-6292BDF78C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9611" y="2961799"/>
            <a:ext cx="3152778" cy="3152778"/>
          </a:xfrm>
          <a:prstGeom prst="rect">
            <a:avLst/>
          </a:prstGeom>
        </p:spPr>
      </p:pic>
      <p:pic>
        <p:nvPicPr>
          <p:cNvPr id="12" name="그림 11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1085A210-28A8-4477-9221-094298C19E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7175" y="2961799"/>
            <a:ext cx="3152778" cy="31527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DF9DAD-B47B-449C-96F8-CF8E66401870}"/>
              </a:ext>
            </a:extLst>
          </p:cNvPr>
          <p:cNvSpPr txBox="1"/>
          <p:nvPr/>
        </p:nvSpPr>
        <p:spPr>
          <a:xfrm>
            <a:off x="5224631" y="920143"/>
            <a:ext cx="17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Front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8D460-36EB-41D5-BBE6-C8B1A859EEBE}"/>
              </a:ext>
            </a:extLst>
          </p:cNvPr>
          <p:cNvSpPr txBox="1"/>
          <p:nvPr/>
        </p:nvSpPr>
        <p:spPr>
          <a:xfrm>
            <a:off x="8854884" y="920143"/>
            <a:ext cx="19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Top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A3831-F101-4900-ACBD-FFA1D16180D0}"/>
              </a:ext>
            </a:extLst>
          </p:cNvPr>
          <p:cNvSpPr txBox="1"/>
          <p:nvPr/>
        </p:nvSpPr>
        <p:spPr>
          <a:xfrm>
            <a:off x="1606310" y="930702"/>
            <a:ext cx="153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Side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23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컬러풀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F4A53C"/>
      </a:accent1>
      <a:accent2>
        <a:srgbClr val="F45766"/>
      </a:accent2>
      <a:accent3>
        <a:srgbClr val="78BCFA"/>
      </a:accent3>
      <a:accent4>
        <a:srgbClr val="27CACB"/>
      </a:accent4>
      <a:accent5>
        <a:srgbClr val="7E56DA"/>
      </a:accent5>
      <a:accent6>
        <a:srgbClr val="E3DED8"/>
      </a:accent6>
      <a:hlink>
        <a:srgbClr val="3F3F3F"/>
      </a:hlink>
      <a:folHlink>
        <a:srgbClr val="3F3F3F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272</Words>
  <Application>Microsoft Office PowerPoint</Application>
  <PresentationFormat>와이드스크린</PresentationFormat>
  <Paragraphs>137</Paragraphs>
  <Slides>30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Montserrat Black</vt:lpstr>
      <vt:lpstr>Montserrat SemiBold</vt:lpstr>
      <vt:lpstr>Pretendard</vt:lpstr>
      <vt:lpstr>Pretendard ExtraBold</vt:lpstr>
      <vt:lpstr>나눔스퀘어 Light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내PC</cp:lastModifiedBy>
  <cp:revision>62</cp:revision>
  <dcterms:created xsi:type="dcterms:W3CDTF">2021-10-31T04:42:11Z</dcterms:created>
  <dcterms:modified xsi:type="dcterms:W3CDTF">2021-12-07T06:38:43Z</dcterms:modified>
</cp:coreProperties>
</file>