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11A17D3-F691-4734-8A1D-9EAB3632281F}">
          <p14:sldIdLst>
            <p14:sldId id="256"/>
          </p14:sldIdLst>
        </p14:section>
        <p14:section name="Content" id="{D2F92208-0116-4C31-B6BA-218DC45351AE}">
          <p14:sldIdLst>
            <p14:sldId id="257"/>
          </p14:sldIdLst>
        </p14:section>
        <p14:section name="Background" id="{8E5D5AEE-4539-4D27-B138-B822C2E86707}">
          <p14:sldIdLst>
            <p14:sldId id="258"/>
            <p14:sldId id="259"/>
          </p14:sldIdLst>
        </p14:section>
        <p14:section name="Simulation Design" id="{D1101F1B-1849-422D-ABB8-DE72BD3579CF}">
          <p14:sldIdLst>
            <p14:sldId id="260"/>
            <p14:sldId id="261"/>
          </p14:sldIdLst>
        </p14:section>
        <p14:section name="Result" id="{8F381BA7-31D1-45F2-BCF4-15724D283164}">
          <p14:sldIdLst>
            <p14:sldId id="262"/>
            <p14:sldId id="263"/>
          </p14:sldIdLst>
        </p14:section>
        <p14:section name="Conclusion" id="{127E3BF6-E8A3-42C7-A41A-834A548425E6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嘉康 翁" userId="7bfae90f3f9b69ed" providerId="LiveId" clId="{F3E2EB00-0309-42AB-8CC0-ECA710F21EA4}"/>
    <pc:docChg chg="custSel addSld modSld addSection modSection">
      <pc:chgData name="嘉康 翁" userId="7bfae90f3f9b69ed" providerId="LiveId" clId="{F3E2EB00-0309-42AB-8CC0-ECA710F21EA4}" dt="2020-08-23T16:44:21.749" v="334" actId="20577"/>
      <pc:docMkLst>
        <pc:docMk/>
      </pc:docMkLst>
      <pc:sldChg chg="modSp new mod">
        <pc:chgData name="嘉康 翁" userId="7bfae90f3f9b69ed" providerId="LiveId" clId="{F3E2EB00-0309-42AB-8CC0-ECA710F21EA4}" dt="2020-08-23T16:11:41.094" v="110" actId="20577"/>
        <pc:sldMkLst>
          <pc:docMk/>
          <pc:sldMk cId="2056282884" sldId="256"/>
        </pc:sldMkLst>
        <pc:spChg chg="mod">
          <ac:chgData name="嘉康 翁" userId="7bfae90f3f9b69ed" providerId="LiveId" clId="{F3E2EB00-0309-42AB-8CC0-ECA710F21EA4}" dt="2020-08-23T14:33:56.807" v="18" actId="20577"/>
          <ac:spMkLst>
            <pc:docMk/>
            <pc:sldMk cId="2056282884" sldId="256"/>
            <ac:spMk id="2" creationId="{8BC56F6C-61CC-4393-821C-E78A3BF66FDF}"/>
          </ac:spMkLst>
        </pc:spChg>
        <pc:spChg chg="mod">
          <ac:chgData name="嘉康 翁" userId="7bfae90f3f9b69ed" providerId="LiveId" clId="{F3E2EB00-0309-42AB-8CC0-ECA710F21EA4}" dt="2020-08-23T16:11:41.094" v="110" actId="20577"/>
          <ac:spMkLst>
            <pc:docMk/>
            <pc:sldMk cId="2056282884" sldId="256"/>
            <ac:spMk id="3" creationId="{141F2B6B-1B84-45AB-A21A-054ADDCC7126}"/>
          </ac:spMkLst>
        </pc:spChg>
      </pc:sldChg>
      <pc:sldChg chg="modSp new mod">
        <pc:chgData name="嘉康 翁" userId="7bfae90f3f9b69ed" providerId="LiveId" clId="{F3E2EB00-0309-42AB-8CC0-ECA710F21EA4}" dt="2020-08-23T16:16:29.751" v="174" actId="20577"/>
        <pc:sldMkLst>
          <pc:docMk/>
          <pc:sldMk cId="2712396104" sldId="257"/>
        </pc:sldMkLst>
        <pc:spChg chg="mod">
          <ac:chgData name="嘉康 翁" userId="7bfae90f3f9b69ed" providerId="LiveId" clId="{F3E2EB00-0309-42AB-8CC0-ECA710F21EA4}" dt="2020-08-23T16:13:12.067" v="122" actId="20577"/>
          <ac:spMkLst>
            <pc:docMk/>
            <pc:sldMk cId="2712396104" sldId="257"/>
            <ac:spMk id="2" creationId="{4EE8FAC2-489D-441E-B281-AC9CCB6C9584}"/>
          </ac:spMkLst>
        </pc:spChg>
        <pc:spChg chg="mod">
          <ac:chgData name="嘉康 翁" userId="7bfae90f3f9b69ed" providerId="LiveId" clId="{F3E2EB00-0309-42AB-8CC0-ECA710F21EA4}" dt="2020-08-23T16:16:29.751" v="174" actId="20577"/>
          <ac:spMkLst>
            <pc:docMk/>
            <pc:sldMk cId="2712396104" sldId="257"/>
            <ac:spMk id="3" creationId="{75802731-ACA8-4B4E-B6BC-4B62DF60AAE6}"/>
          </ac:spMkLst>
        </pc:spChg>
      </pc:sldChg>
      <pc:sldChg chg="modSp new mod">
        <pc:chgData name="嘉康 翁" userId="7bfae90f3f9b69ed" providerId="LiveId" clId="{F3E2EB00-0309-42AB-8CC0-ECA710F21EA4}" dt="2020-08-23T16:41:12.394" v="200" actId="20577"/>
        <pc:sldMkLst>
          <pc:docMk/>
          <pc:sldMk cId="2469383336" sldId="258"/>
        </pc:sldMkLst>
        <pc:spChg chg="mod">
          <ac:chgData name="嘉康 翁" userId="7bfae90f3f9b69ed" providerId="LiveId" clId="{F3E2EB00-0309-42AB-8CC0-ECA710F21EA4}" dt="2020-08-23T16:41:08.141" v="190" actId="20577"/>
          <ac:spMkLst>
            <pc:docMk/>
            <pc:sldMk cId="2469383336" sldId="258"/>
            <ac:spMk id="2" creationId="{62A3C744-026B-43AB-9EC3-9AC3C1F19CAF}"/>
          </ac:spMkLst>
        </pc:spChg>
        <pc:spChg chg="mod">
          <ac:chgData name="嘉康 翁" userId="7bfae90f3f9b69ed" providerId="LiveId" clId="{F3E2EB00-0309-42AB-8CC0-ECA710F21EA4}" dt="2020-08-23T16:41:12.394" v="200" actId="20577"/>
          <ac:spMkLst>
            <pc:docMk/>
            <pc:sldMk cId="2469383336" sldId="258"/>
            <ac:spMk id="3" creationId="{1EC38BD4-FF1E-482F-B073-949335822F08}"/>
          </ac:spMkLst>
        </pc:spChg>
      </pc:sldChg>
      <pc:sldChg chg="modSp new mod">
        <pc:chgData name="嘉康 翁" userId="7bfae90f3f9b69ed" providerId="LiveId" clId="{F3E2EB00-0309-42AB-8CC0-ECA710F21EA4}" dt="2020-08-23T16:41:22.976" v="221" actId="20577"/>
        <pc:sldMkLst>
          <pc:docMk/>
          <pc:sldMk cId="3402802616" sldId="259"/>
        </pc:sldMkLst>
        <pc:spChg chg="mod">
          <ac:chgData name="嘉康 翁" userId="7bfae90f3f9b69ed" providerId="LiveId" clId="{F3E2EB00-0309-42AB-8CC0-ECA710F21EA4}" dt="2020-08-23T16:41:19.303" v="211" actId="20577"/>
          <ac:spMkLst>
            <pc:docMk/>
            <pc:sldMk cId="3402802616" sldId="259"/>
            <ac:spMk id="2" creationId="{154776B1-467B-4ED8-9054-6A99C52307CE}"/>
          </ac:spMkLst>
        </pc:spChg>
        <pc:spChg chg="mod">
          <ac:chgData name="嘉康 翁" userId="7bfae90f3f9b69ed" providerId="LiveId" clId="{F3E2EB00-0309-42AB-8CC0-ECA710F21EA4}" dt="2020-08-23T16:41:22.976" v="221" actId="20577"/>
          <ac:spMkLst>
            <pc:docMk/>
            <pc:sldMk cId="3402802616" sldId="259"/>
            <ac:spMk id="3" creationId="{02D39EC5-A50E-41B3-895E-E1ABDFBC0DDC}"/>
          </ac:spMkLst>
        </pc:spChg>
      </pc:sldChg>
      <pc:sldChg chg="modSp new mod">
        <pc:chgData name="嘉康 翁" userId="7bfae90f3f9b69ed" providerId="LiveId" clId="{F3E2EB00-0309-42AB-8CC0-ECA710F21EA4}" dt="2020-08-23T16:42:24.073" v="265" actId="20577"/>
        <pc:sldMkLst>
          <pc:docMk/>
          <pc:sldMk cId="1229595421" sldId="260"/>
        </pc:sldMkLst>
        <pc:spChg chg="mod">
          <ac:chgData name="嘉康 翁" userId="7bfae90f3f9b69ed" providerId="LiveId" clId="{F3E2EB00-0309-42AB-8CC0-ECA710F21EA4}" dt="2020-08-23T16:42:12.206" v="243" actId="20577"/>
          <ac:spMkLst>
            <pc:docMk/>
            <pc:sldMk cId="1229595421" sldId="260"/>
            <ac:spMk id="2" creationId="{0BB256E5-915C-45A3-A860-5CF94EF6B209}"/>
          </ac:spMkLst>
        </pc:spChg>
        <pc:spChg chg="mod">
          <ac:chgData name="嘉康 翁" userId="7bfae90f3f9b69ed" providerId="LiveId" clId="{F3E2EB00-0309-42AB-8CC0-ECA710F21EA4}" dt="2020-08-23T16:42:24.073" v="265" actId="20577"/>
          <ac:spMkLst>
            <pc:docMk/>
            <pc:sldMk cId="1229595421" sldId="260"/>
            <ac:spMk id="3" creationId="{CEE995F1-8A72-4DB6-839B-26E569AD0A01}"/>
          </ac:spMkLst>
        </pc:spChg>
      </pc:sldChg>
      <pc:sldChg chg="modSp new mod">
        <pc:chgData name="嘉康 翁" userId="7bfae90f3f9b69ed" providerId="LiveId" clId="{F3E2EB00-0309-42AB-8CC0-ECA710F21EA4}" dt="2020-08-23T16:42:39.943" v="289" actId="20577"/>
        <pc:sldMkLst>
          <pc:docMk/>
          <pc:sldMk cId="1020512303" sldId="261"/>
        </pc:sldMkLst>
        <pc:spChg chg="mod">
          <ac:chgData name="嘉康 翁" userId="7bfae90f3f9b69ed" providerId="LiveId" clId="{F3E2EB00-0309-42AB-8CC0-ECA710F21EA4}" dt="2020-08-23T16:42:32.362" v="283" actId="20577"/>
          <ac:spMkLst>
            <pc:docMk/>
            <pc:sldMk cId="1020512303" sldId="261"/>
            <ac:spMk id="2" creationId="{E6FB268F-696D-446F-8029-F566C9427D95}"/>
          </ac:spMkLst>
        </pc:spChg>
        <pc:spChg chg="mod">
          <ac:chgData name="嘉康 翁" userId="7bfae90f3f9b69ed" providerId="LiveId" clId="{F3E2EB00-0309-42AB-8CC0-ECA710F21EA4}" dt="2020-08-23T16:42:39.943" v="289" actId="20577"/>
          <ac:spMkLst>
            <pc:docMk/>
            <pc:sldMk cId="1020512303" sldId="261"/>
            <ac:spMk id="3" creationId="{37817FE4-744F-42A6-A64F-498494E63B03}"/>
          </ac:spMkLst>
        </pc:spChg>
      </pc:sldChg>
      <pc:sldChg chg="modSp new mod">
        <pc:chgData name="嘉康 翁" userId="7bfae90f3f9b69ed" providerId="LiveId" clId="{F3E2EB00-0309-42AB-8CC0-ECA710F21EA4}" dt="2020-08-23T16:43:53.174" v="304" actId="20577"/>
        <pc:sldMkLst>
          <pc:docMk/>
          <pc:sldMk cId="2256500974" sldId="262"/>
        </pc:sldMkLst>
        <pc:spChg chg="mod">
          <ac:chgData name="嘉康 翁" userId="7bfae90f3f9b69ed" providerId="LiveId" clId="{F3E2EB00-0309-42AB-8CC0-ECA710F21EA4}" dt="2020-08-23T16:43:49.923" v="298" actId="20577"/>
          <ac:spMkLst>
            <pc:docMk/>
            <pc:sldMk cId="2256500974" sldId="262"/>
            <ac:spMk id="2" creationId="{102CE445-41D1-41E3-B614-E82A601ED1F3}"/>
          </ac:spMkLst>
        </pc:spChg>
        <pc:spChg chg="mod">
          <ac:chgData name="嘉康 翁" userId="7bfae90f3f9b69ed" providerId="LiveId" clId="{F3E2EB00-0309-42AB-8CC0-ECA710F21EA4}" dt="2020-08-23T16:43:53.174" v="304" actId="20577"/>
          <ac:spMkLst>
            <pc:docMk/>
            <pc:sldMk cId="2256500974" sldId="262"/>
            <ac:spMk id="3" creationId="{FB24D63C-0098-4AE8-815E-DFD81C1844EE}"/>
          </ac:spMkLst>
        </pc:spChg>
      </pc:sldChg>
      <pc:sldChg chg="modSp new mod">
        <pc:chgData name="嘉康 翁" userId="7bfae90f3f9b69ed" providerId="LiveId" clId="{F3E2EB00-0309-42AB-8CC0-ECA710F21EA4}" dt="2020-08-23T16:44:02.818" v="317" actId="20577"/>
        <pc:sldMkLst>
          <pc:docMk/>
          <pc:sldMk cId="2870784304" sldId="263"/>
        </pc:sldMkLst>
        <pc:spChg chg="mod">
          <ac:chgData name="嘉康 翁" userId="7bfae90f3f9b69ed" providerId="LiveId" clId="{F3E2EB00-0309-42AB-8CC0-ECA710F21EA4}" dt="2020-08-23T16:43:59.286" v="311" actId="20577"/>
          <ac:spMkLst>
            <pc:docMk/>
            <pc:sldMk cId="2870784304" sldId="263"/>
            <ac:spMk id="2" creationId="{1A3D9529-8820-46A8-8DE9-EC48B0EF60BA}"/>
          </ac:spMkLst>
        </pc:spChg>
        <pc:spChg chg="mod">
          <ac:chgData name="嘉康 翁" userId="7bfae90f3f9b69ed" providerId="LiveId" clId="{F3E2EB00-0309-42AB-8CC0-ECA710F21EA4}" dt="2020-08-23T16:44:02.818" v="317" actId="20577"/>
          <ac:spMkLst>
            <pc:docMk/>
            <pc:sldMk cId="2870784304" sldId="263"/>
            <ac:spMk id="3" creationId="{E2973ECB-040C-4100-92B9-02BBA920892A}"/>
          </ac:spMkLst>
        </pc:spChg>
      </pc:sldChg>
      <pc:sldChg chg="modSp new mod">
        <pc:chgData name="嘉康 翁" userId="7bfae90f3f9b69ed" providerId="LiveId" clId="{F3E2EB00-0309-42AB-8CC0-ECA710F21EA4}" dt="2020-08-23T16:44:21.749" v="334" actId="20577"/>
        <pc:sldMkLst>
          <pc:docMk/>
          <pc:sldMk cId="2883734435" sldId="264"/>
        </pc:sldMkLst>
        <pc:spChg chg="mod">
          <ac:chgData name="嘉康 翁" userId="7bfae90f3f9b69ed" providerId="LiveId" clId="{F3E2EB00-0309-42AB-8CC0-ECA710F21EA4}" dt="2020-08-23T16:44:21.749" v="334" actId="20577"/>
          <ac:spMkLst>
            <pc:docMk/>
            <pc:sldMk cId="2883734435" sldId="264"/>
            <ac:spMk id="2" creationId="{0FCC9442-4BF6-4F39-B2A2-1BE4824B4A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1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41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2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4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1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5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5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5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DC66A3-63E9-4F90-BB47-EF3D4917E49E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1B3DC5-99BB-465A-942F-5C0E6A74E2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6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6F6C-61CC-4393-821C-E78A3BF66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Raytracing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F2B6B-1B84-45AB-A21A-054ADDCC7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Yankai su, Mingyu Ma, shaofeng liang, Jiakang weng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28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8FAC2-489D-441E-B281-AC9CCB6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02731-ACA8-4B4E-B6BC-4B62DF60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Background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Result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39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3C744-026B-43AB-9EC3-9AC3C1F1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8BD4-FF1E-482F-B073-94933582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38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76B1-467B-4ED8-9054-6A99C523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39EC5-A50E-41B3-895E-E1ABDFBC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Embree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80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256E5-915C-45A3-A860-5CF94EF6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995F1-8A72-4DB6-839B-26E569AD0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Snell’s Law in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59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B268F-696D-446F-8029-F566C942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17FE4-744F-42A6-A64F-498494E6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Embree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51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CE445-41D1-41E3-B614-E82A601E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4D63C-0098-4AE8-815E-DFD81C18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50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9529-8820-46A8-8DE9-EC48B0EF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73ECB-040C-4100-92B9-02BBA920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Embree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78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C9442-4BF6-4F39-B2A2-1BE4824B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5453B-858C-45B8-A7C6-EE2FA821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73443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38</Words>
  <Application>Microsoft Office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回顾</vt:lpstr>
      <vt:lpstr>Raytracing</vt:lpstr>
      <vt:lpstr>Content</vt:lpstr>
      <vt:lpstr>Background</vt:lpstr>
      <vt:lpstr>Background</vt:lpstr>
      <vt:lpstr>Simulation Design</vt:lpstr>
      <vt:lpstr>Simulation Design</vt:lpstr>
      <vt:lpstr>Result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Raytracing</dc:title>
  <dc:creator>嘉康 翁</dc:creator>
  <cp:lastModifiedBy>嘉康 翁</cp:lastModifiedBy>
  <cp:revision>2</cp:revision>
  <dcterms:created xsi:type="dcterms:W3CDTF">2020-08-23T14:33:24Z</dcterms:created>
  <dcterms:modified xsi:type="dcterms:W3CDTF">2020-08-23T16:44:36Z</dcterms:modified>
</cp:coreProperties>
</file>