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9530-41E1-D1B7-3550-6F81D4A5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CBAB2-F3AE-4445-ACB2-2435E084B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5257-8F38-DD92-2F77-123A8AA0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4461-F435-4482-29BE-73C81747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0C04-B99A-B3C6-98E3-49D48C41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6F13-82C8-EE1E-742B-72D9B12B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CA628-C257-A610-9A54-BAF23CFC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94DF-FE40-4F36-51D6-C2A206F4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0067-7BB2-0DA6-C8AF-CFDBDC54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99B0-997A-1B40-DADC-F0255C0B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0034F-B48E-7B80-85E2-F77156940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08B22-EC77-29ED-7D5B-BF37AF38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B269E-310B-E3AA-70A9-6C8A309B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0B4-CCD6-AA2C-4B9C-5C974A24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FEDE-CD01-9D3D-6CA3-B719A899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3202-8439-2435-85BE-2544E103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889E-4251-1894-58A2-8F4C4438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1E02-26E6-8E29-AA65-21EE6B2A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3A9C-1BFD-746D-2EEE-7309C334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2C04-128D-C083-A71A-15F5B7BA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4F97-C7E6-514F-CFE9-F1D69FA7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1135-CFE0-3E6F-533E-D20C7CBC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987F-EA23-6E97-AA47-D7439BA2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15DA-C3AF-AC97-4642-DF338256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A6C1-3F9D-2EEE-84A4-79F9729E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1C60-04CB-3C42-B425-F1691F71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07B2-CEC1-1734-F784-93766995E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55D9E-43B6-A1CE-5D16-C6D89151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6596D-8925-DE14-F8B2-299FC000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FDBC5-6D37-9B59-D8E6-83180C48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EBB1B-7976-DDE2-BBDC-98555400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6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9ED7-7D0A-F203-B76A-62FFBB0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0170-FF12-3E83-523B-33CFBE43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1F7E-EE24-709B-48F4-21DCC3AD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50805-189F-B1FC-4FB9-895C3D356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B4723-3FFF-80FB-DE7A-54D426259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4F225-20FA-6288-DD4C-1F8123F8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4EFD2-A64B-4C3B-070B-DB482E6D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B25B5-E523-F768-8097-A8BE6A1C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8D2F-DB74-7951-8447-011B152E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3310B-1372-C3D0-E24A-F1199B41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AE80C-1B34-D905-D9A6-0E47AA5F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DAE28-02DA-9EF6-959D-290D14C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931C2-2CB7-6A3E-7CA6-66C3EE9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C1776-F447-34F3-8D6D-9BC6ACC4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50AF7-74A2-E274-9737-2B640A8E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A1C8-C772-E6A8-9FAD-9E070D99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AB56-2617-99C4-4417-43EA2832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97BF1-8881-82DB-BF22-7B6D1E324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17F8A-D4F4-6E62-3D15-76E8E912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E1717-5E05-1A47-85C3-00AEA5B3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3F050-6AD4-D4D2-08A6-E7B01E33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F46D-BE8D-2A86-61A8-8F421960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849E0-F074-1778-4BF1-69BDB4EC8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9B89-0616-7C75-3E7C-026511316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08FA-7969-82B8-5882-EB8BB317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BD6A-64B2-1E1D-5FB0-1E7731F5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22FF4-8E82-E550-1DC2-0C641EED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8D2A1-AAA9-4EFA-00A3-13EBC244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B1715-29DF-1BB3-B964-4972C54F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2CF0-C9C0-0447-4A16-87A184280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A95A-0064-4504-9528-4427334DFF0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88D96-4A4E-000F-7097-BD8C9F83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FEFF8-890B-BEDC-0123-29C525F5D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318F-146C-450B-92F1-82207C1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EB56-C08D-AB71-8439-6D2B145E0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-1193800"/>
            <a:ext cx="9144000" cy="2387600"/>
          </a:xfrm>
        </p:spPr>
        <p:txBody>
          <a:bodyPr/>
          <a:lstStyle/>
          <a:p>
            <a:r>
              <a:rPr lang="en-US" dirty="0"/>
              <a:t>NEWGEN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5AB1-86D8-B9D7-D33E-6E411FB38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5954" y="3040528"/>
            <a:ext cx="5844988" cy="14029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 :- Suyash Singh</a:t>
            </a:r>
          </a:p>
          <a:p>
            <a:r>
              <a:rPr lang="en-US" dirty="0"/>
              <a:t>College :-  University of Petroleum and Energy Studies (UPES)</a:t>
            </a:r>
          </a:p>
          <a:p>
            <a:r>
              <a:rPr lang="en-US" dirty="0"/>
              <a:t>Designation :-  Data Scientist.</a:t>
            </a:r>
          </a:p>
        </p:txBody>
      </p:sp>
    </p:spTree>
    <p:extLst>
      <p:ext uri="{BB962C8B-B14F-4D97-AF65-F5344CB8AC3E}">
        <p14:creationId xmlns:p14="http://schemas.microsoft.com/office/powerpoint/2010/main" val="79929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7D9F-0B90-4755-F10A-47413571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565" y="170329"/>
            <a:ext cx="3980330" cy="717177"/>
          </a:xfrm>
        </p:spPr>
        <p:txBody>
          <a:bodyPr>
            <a:normAutofit fontScale="90000"/>
          </a:bodyPr>
          <a:lstStyle/>
          <a:p>
            <a:r>
              <a:rPr lang="en-US" dirty="0"/>
              <a:t>3:- </a:t>
            </a:r>
            <a:r>
              <a:rPr lang="en-US" dirty="0" err="1"/>
              <a:t>Naïve’s</a:t>
            </a:r>
            <a:r>
              <a:rPr lang="en-US" dirty="0"/>
              <a:t> Bayes: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980C-DE56-676F-E32D-79A71ACD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084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BOW 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E44871-FB4B-3CAC-A58F-893DCA41F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565" y="1234225"/>
            <a:ext cx="1201271" cy="5078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Accuracy: 0.68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Precision: 0.72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Recall: 0.68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564C2-EAFE-4136-0C3F-86EE54CC2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3" y="3030071"/>
            <a:ext cx="7126947" cy="3563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FA12D-3B2B-8515-406A-F42C240D3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04565"/>
            <a:ext cx="5271246" cy="3953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F5CE65-ED16-D3D8-6496-7C6EBB02DE8B}"/>
              </a:ext>
            </a:extLst>
          </p:cNvPr>
          <p:cNvSpPr/>
          <p:nvPr/>
        </p:nvSpPr>
        <p:spPr>
          <a:xfrm>
            <a:off x="5692588" y="2653553"/>
            <a:ext cx="515470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52632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9E8E-DC98-5D36-97C0-A156B9CB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2119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(ii) TF-IDF 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DED51-5B0E-BA7A-F92C-1F4C043B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011" y="211978"/>
            <a:ext cx="2070847" cy="5078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Accuracy: 0.55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Precision: 0.57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Recall: 0.55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D2B1D-7192-0EA8-19E7-9B44843C5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4" y="2506662"/>
            <a:ext cx="5801784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524E1-50C6-E385-6A79-CDF3000AE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87" y="3218609"/>
            <a:ext cx="5764313" cy="28821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6E65FA-B0B4-97EE-96DE-2DDBF60F7205}"/>
              </a:ext>
            </a:extLst>
          </p:cNvPr>
          <p:cNvSpPr/>
          <p:nvPr/>
        </p:nvSpPr>
        <p:spPr>
          <a:xfrm>
            <a:off x="6660776" y="2886635"/>
            <a:ext cx="4706471" cy="349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323115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1305-D015-B17E-C5A3-671B5F3F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7" y="176120"/>
            <a:ext cx="10515600" cy="4351338"/>
          </a:xfrm>
        </p:spPr>
        <p:txBody>
          <a:bodyPr/>
          <a:lstStyle/>
          <a:p>
            <a:r>
              <a:rPr lang="en-US" dirty="0"/>
              <a:t>4:- LSTM:-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62F30A-9FE0-BA6F-E32C-64FD720E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164" y="243626"/>
            <a:ext cx="1622612" cy="5078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Accuracy: 0.20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Precision: 0.04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Recall: 0.20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E21B-6DA4-0A98-97D1-33D46E5E2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1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4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1BFD-F4A5-12B6-EB9B-6CBE5700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753311"/>
            <a:ext cx="2169460" cy="690284"/>
          </a:xfrm>
        </p:spPr>
        <p:txBody>
          <a:bodyPr>
            <a:normAutofit fontScale="90000"/>
          </a:bodyPr>
          <a:lstStyle/>
          <a:p>
            <a:r>
              <a:rPr lang="en-US" dirty="0"/>
              <a:t>II:- CNN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26792A-25E1-439F-DB32-EF9EB815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983037"/>
            <a:ext cx="2411506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 : 58.87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03C60-0454-B869-A4D0-A824830C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3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Conclusion:-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From the above analysis of the metrices, I found the best accuracy model for this dataset is </a:t>
            </a:r>
            <a:r>
              <a:rPr lang="en-US" sz="2000" b="1" dirty="0"/>
              <a:t>Logistic Regression with BOW</a:t>
            </a:r>
            <a:r>
              <a:rPr lang="en-US" sz="2000" dirty="0"/>
              <a:t>(Bag of Words) for vectorization . </a:t>
            </a:r>
          </a:p>
          <a:p>
            <a:pPr marL="0" indent="0">
              <a:buNone/>
            </a:pPr>
            <a:r>
              <a:rPr lang="en-US" sz="2000" dirty="0"/>
              <a:t>Its accuracy is :- 79 %</a:t>
            </a:r>
          </a:p>
          <a:p>
            <a:pPr marL="0" indent="0">
              <a:buNone/>
            </a:pPr>
            <a:r>
              <a:rPr lang="en-US" sz="2000" dirty="0"/>
              <a:t>Its precision is :- 80%</a:t>
            </a:r>
          </a:p>
          <a:p>
            <a:pPr marL="0" indent="0">
              <a:buNone/>
            </a:pPr>
            <a:r>
              <a:rPr lang="en-US" sz="2000" dirty="0"/>
              <a:t>Its recall is :-  79%</a:t>
            </a:r>
          </a:p>
        </p:txBody>
      </p:sp>
    </p:spTree>
    <p:extLst>
      <p:ext uri="{BB962C8B-B14F-4D97-AF65-F5344CB8AC3E}">
        <p14:creationId xmlns:p14="http://schemas.microsoft.com/office/powerpoint/2010/main" val="37505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AB3A-D56D-5615-D25B-3DE3D8FF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1" y="0"/>
            <a:ext cx="6647329" cy="809251"/>
          </a:xfrm>
        </p:spPr>
        <p:txBody>
          <a:bodyPr/>
          <a:lstStyle/>
          <a:p>
            <a:r>
              <a:rPr lang="en-US" dirty="0">
                <a:latin typeface="+mn-lt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77D1-EC69-2CF0-18ED-DE2A27AB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8" y="139531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Dataset  have  10 classes and number of total  images  are:- 3473</a:t>
            </a:r>
          </a:p>
          <a:p>
            <a:r>
              <a:rPr lang="en-US" dirty="0"/>
              <a:t>Class ADVE have 221 images.</a:t>
            </a:r>
          </a:p>
          <a:p>
            <a:r>
              <a:rPr lang="en-US" dirty="0"/>
              <a:t>Class Email have 599 images.</a:t>
            </a:r>
          </a:p>
          <a:p>
            <a:r>
              <a:rPr lang="en-US" dirty="0"/>
              <a:t>Class Form have 431 images.</a:t>
            </a:r>
          </a:p>
          <a:p>
            <a:r>
              <a:rPr lang="en-US" dirty="0"/>
              <a:t>Class Letter have 567 images.</a:t>
            </a:r>
          </a:p>
          <a:p>
            <a:r>
              <a:rPr lang="en-US" dirty="0"/>
              <a:t>Class Memo have 620 images.</a:t>
            </a:r>
          </a:p>
          <a:p>
            <a:r>
              <a:rPr lang="en-US" dirty="0"/>
              <a:t>Class News have 188 images.</a:t>
            </a:r>
          </a:p>
          <a:p>
            <a:r>
              <a:rPr lang="en-US" dirty="0"/>
              <a:t>Class Note have 201 images.</a:t>
            </a:r>
          </a:p>
          <a:p>
            <a:r>
              <a:rPr lang="en-US" dirty="0"/>
              <a:t>Class Report have 265 images.</a:t>
            </a:r>
          </a:p>
          <a:p>
            <a:r>
              <a:rPr lang="en-US" dirty="0"/>
              <a:t>Class Resume have 120 images.</a:t>
            </a:r>
          </a:p>
          <a:p>
            <a:r>
              <a:rPr lang="en-US" dirty="0"/>
              <a:t>Class Scientific have 261 images.</a:t>
            </a:r>
          </a:p>
        </p:txBody>
      </p:sp>
    </p:spTree>
    <p:extLst>
      <p:ext uri="{BB962C8B-B14F-4D97-AF65-F5344CB8AC3E}">
        <p14:creationId xmlns:p14="http://schemas.microsoft.com/office/powerpoint/2010/main" val="292108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EAC0-F7F3-4AAC-0CF9-62C93873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" y="124291"/>
            <a:ext cx="8503024" cy="573741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DIAGRAM:-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3181D-B195-0C43-943B-E887E6AE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42" y="-80682"/>
            <a:ext cx="7019364" cy="71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0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8B0-DD54-BC9D-23FD-88120405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811" y="87220"/>
            <a:ext cx="7301753" cy="486522"/>
          </a:xfrm>
        </p:spPr>
        <p:txBody>
          <a:bodyPr>
            <a:normAutofit fontScale="90000"/>
          </a:bodyPr>
          <a:lstStyle/>
          <a:p>
            <a:r>
              <a:rPr lang="en-US" dirty="0"/>
              <a:t> I:-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45EB-A677-EFFB-4598-914DF0A2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54"/>
            <a:ext cx="10515600" cy="4351338"/>
          </a:xfrm>
        </p:spPr>
        <p:txBody>
          <a:bodyPr/>
          <a:lstStyle/>
          <a:p>
            <a:r>
              <a:rPr lang="en-US" dirty="0"/>
              <a:t>1:- Logistic-Regression:- 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sz="1800" dirty="0"/>
              <a:t>BOW</a:t>
            </a:r>
            <a:r>
              <a:rPr lang="en-US" dirty="0"/>
              <a:t>:-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38EE77-C122-6275-66C1-18C9B7E61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988" y="1671909"/>
            <a:ext cx="1470211" cy="5078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Accuracy: 0.79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Precision: 0.80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Recall: 0.79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E61D4-A025-44D0-EDB9-3DAD63B28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61" y="2565223"/>
            <a:ext cx="5323287" cy="399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B5265B-37D4-FDFB-356A-EE432811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63" y="2756646"/>
            <a:ext cx="5961537" cy="2980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FF64F4-4E8B-1CA3-C8C0-03A9150AF26B}"/>
              </a:ext>
            </a:extLst>
          </p:cNvPr>
          <p:cNvSpPr/>
          <p:nvPr/>
        </p:nvSpPr>
        <p:spPr>
          <a:xfrm>
            <a:off x="7467600" y="2635623"/>
            <a:ext cx="3236259" cy="242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350891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FCEF-1E53-DB32-9838-E105EAA5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41" y="194048"/>
            <a:ext cx="10515600" cy="4351338"/>
          </a:xfrm>
        </p:spPr>
        <p:txBody>
          <a:bodyPr/>
          <a:lstStyle/>
          <a:p>
            <a:r>
              <a:rPr lang="en-US" dirty="0"/>
              <a:t>(ii)  </a:t>
            </a:r>
            <a:r>
              <a:rPr lang="en-US" sz="1800" dirty="0"/>
              <a:t>TF-IDF</a:t>
            </a:r>
            <a:r>
              <a:rPr lang="en-US" dirty="0"/>
              <a:t>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293308-92BB-8F12-5124-67E97B28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2515"/>
            <a:ext cx="1084730" cy="5078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Accuracy: 0.75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Precision: 0.76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Recall: 0.75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BD087-F575-0D13-C5AF-7D2B825C4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7" y="2626658"/>
            <a:ext cx="6924123" cy="3491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47FE0-7A1C-5D97-163B-82C13C78C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04" y="2447365"/>
            <a:ext cx="5504160" cy="4128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2DF1FD-9972-63BF-5CA1-1A5C50390D4C}"/>
              </a:ext>
            </a:extLst>
          </p:cNvPr>
          <p:cNvSpPr/>
          <p:nvPr/>
        </p:nvSpPr>
        <p:spPr>
          <a:xfrm>
            <a:off x="6185646" y="2478676"/>
            <a:ext cx="5076839" cy="349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39637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CD2C-16F0-7FDB-0904-20DB96E3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8" y="2030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(iii) Word2vec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87F34B-3C48-A494-127F-93934247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611" y="370527"/>
            <a:ext cx="2375647" cy="5078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Accuracy: 0.62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Precision: 0.62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Recall: 0.62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21680-024F-98E8-DBE5-B1CDFAEFA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29" y="3074893"/>
            <a:ext cx="6409771" cy="3204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5ECD6-3998-6B1E-E356-413C9C986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5380"/>
            <a:ext cx="5026219" cy="37696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44F03B-B813-6E20-E394-DEADD5A982FF}"/>
              </a:ext>
            </a:extLst>
          </p:cNvPr>
          <p:cNvSpPr/>
          <p:nvPr/>
        </p:nvSpPr>
        <p:spPr>
          <a:xfrm>
            <a:off x="6589059" y="2886635"/>
            <a:ext cx="4670612" cy="466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12867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2FA0-958B-2CC0-1C1A-399E2DE2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0" y="1"/>
            <a:ext cx="2152074" cy="1099126"/>
          </a:xfrm>
        </p:spPr>
        <p:txBody>
          <a:bodyPr>
            <a:normAutofit/>
          </a:bodyPr>
          <a:lstStyle/>
          <a:p>
            <a:r>
              <a:rPr lang="en-US" dirty="0"/>
              <a:t>2:-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A86F-7170-9765-1F91-DD2EA15E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 BOW 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0386BF-4BDD-9060-5085-4BE7F027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034" y="1318526"/>
            <a:ext cx="3361765" cy="5078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Accuracy: 0.71 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Precision: 0.69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Recall: 0.71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C1C1C-1D43-94A6-6566-D697DEBF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38" y="3429000"/>
            <a:ext cx="6311161" cy="315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F1CC-7082-1442-3D84-A824DA67C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50" y="2844457"/>
            <a:ext cx="5306838" cy="3980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696137-0236-A4C0-DFCD-F0F1C496F52E}"/>
              </a:ext>
            </a:extLst>
          </p:cNvPr>
          <p:cNvSpPr/>
          <p:nvPr/>
        </p:nvSpPr>
        <p:spPr>
          <a:xfrm>
            <a:off x="6804212" y="3254188"/>
            <a:ext cx="439270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38761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75B4-1252-B84A-1DAA-D0D77F0A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2568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(ii) TF-IDF:-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9E3EFB-5B2F-3169-40C1-CA4B6D9D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871" y="256801"/>
            <a:ext cx="3092824" cy="5078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Accuracy: 0.73 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Precision: 0.76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Recall: 0.73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E1CDA-B585-FF03-9AD1-123DCFEB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11" y="3236260"/>
            <a:ext cx="6938689" cy="3469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F2D4FD-430B-5ABE-6E45-89EB3184E6D5}"/>
              </a:ext>
            </a:extLst>
          </p:cNvPr>
          <p:cNvSpPr/>
          <p:nvPr/>
        </p:nvSpPr>
        <p:spPr>
          <a:xfrm>
            <a:off x="6024282" y="3101788"/>
            <a:ext cx="5262283" cy="327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7AFEE-9F2C-14C8-75CD-6B2425569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9059"/>
            <a:ext cx="5096187" cy="38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9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3994-CA59-F414-BAF3-25E91816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35" y="1581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(iii) Word2vec:-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D6F0B-CA0F-9D3E-51CC-8CF849F9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29" y="3316941"/>
            <a:ext cx="6409771" cy="3204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B13373-C0E4-33B2-5A51-CDA4AC2A2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5" y="2490876"/>
            <a:ext cx="5611912" cy="42089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6B3989-6AF5-B104-8981-EE32B694DEE1}"/>
              </a:ext>
            </a:extLst>
          </p:cNvPr>
          <p:cNvSpPr/>
          <p:nvPr/>
        </p:nvSpPr>
        <p:spPr>
          <a:xfrm>
            <a:off x="6329082" y="3012141"/>
            <a:ext cx="4831983" cy="546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Report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7329FEB-2F1B-5129-2E69-10FAB4AAA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647" y="224662"/>
            <a:ext cx="1568824" cy="5078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Accuracy: 0.55 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Precision: 0.56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Recall: 0.55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2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Office Theme</vt:lpstr>
      <vt:lpstr>NEWGEN SOFTWARE</vt:lpstr>
      <vt:lpstr>DATASET</vt:lpstr>
      <vt:lpstr>STATE DIAGRAM:-</vt:lpstr>
      <vt:lpstr> I:- NLP</vt:lpstr>
      <vt:lpstr>PowerPoint Presentation</vt:lpstr>
      <vt:lpstr>PowerPoint Presentation</vt:lpstr>
      <vt:lpstr>2:- SVM</vt:lpstr>
      <vt:lpstr>PowerPoint Presentation</vt:lpstr>
      <vt:lpstr>PowerPoint Presentation</vt:lpstr>
      <vt:lpstr>3:- Naïve’s Bayes: -</vt:lpstr>
      <vt:lpstr>PowerPoint Presentation</vt:lpstr>
      <vt:lpstr>PowerPoint Presentation</vt:lpstr>
      <vt:lpstr>II:- 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NEWGEN SOFTWARE</dc:title>
  <dc:creator>suyash singh</dc:creator>
  <cp:lastModifiedBy>suyash singh</cp:lastModifiedBy>
  <cp:revision>14</cp:revision>
  <dcterms:created xsi:type="dcterms:W3CDTF">2024-02-11T03:04:49Z</dcterms:created>
  <dcterms:modified xsi:type="dcterms:W3CDTF">2024-02-11T14:36:01Z</dcterms:modified>
</cp:coreProperties>
</file>