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Montserrat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fe7241135c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fe7241135c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fe7241135c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fe7241135c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fe7241135c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fe7241135c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fe7241135c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fe7241135c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fe7241135c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fe7241135c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fe7241135c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fe7241135c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fe7241135c_0_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fe7241135c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huggingface.co/Suyash07/MLC_BERT/tree/main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073625" y="1578400"/>
            <a:ext cx="5722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000"/>
              <a:t>Multi-label Text Classification using BERT with RLHF Integration</a:t>
            </a:r>
            <a:endParaRPr sz="30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3073625" y="3426750"/>
            <a:ext cx="40539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/>
              <a:t>Case study Machine Learning Engineer</a:t>
            </a:r>
            <a:endParaRPr sz="1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/>
              <a:t>Problem Statement</a:t>
            </a:r>
            <a:endParaRPr sz="2800"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/>
              <a:t>Objective</a:t>
            </a:r>
            <a:r>
              <a:rPr lang="en-GB" sz="1600"/>
              <a:t>: </a:t>
            </a:r>
            <a:br>
              <a:rPr lang="en-GB" sz="1600"/>
            </a:br>
            <a:r>
              <a:rPr lang="en-GB" sz="1600"/>
              <a:t>1. Perform M</a:t>
            </a:r>
            <a:r>
              <a:rPr lang="en-GB" sz="1600"/>
              <a:t>ulti-label classification using </a:t>
            </a:r>
            <a:r>
              <a:rPr b="1" lang="en-GB" sz="1600"/>
              <a:t>BERT</a:t>
            </a:r>
            <a:r>
              <a:rPr lang="en-GB" sz="1600"/>
              <a:t> model.</a:t>
            </a:r>
            <a:br>
              <a:rPr lang="en-GB" sz="1600"/>
            </a:br>
            <a:r>
              <a:rPr lang="en-GB" sz="1600"/>
              <a:t>2. </a:t>
            </a:r>
            <a:r>
              <a:rPr lang="en-GB" sz="1600"/>
              <a:t>Classify research papers into multiple categories based on their title and abstract.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600"/>
              <a:t>Challenges</a:t>
            </a:r>
            <a:r>
              <a:rPr lang="en-GB" sz="1600"/>
              <a:t>: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AutoNum type="arabicPeriod"/>
            </a:pPr>
            <a:r>
              <a:rPr lang="en-GB" sz="1600"/>
              <a:t>Handling multi-label output.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GB" sz="1600"/>
              <a:t>Leveraging feedback (Reinforcement Learning with Human Feedback - RLHF).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57100" y="2321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/>
              <a:t>Dataset Overview</a:t>
            </a:r>
            <a:endParaRPr sz="2800"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094300" y="927675"/>
            <a:ext cx="8496300" cy="20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Dataset: Research papers from [Source, e.g., ArXiv].</a:t>
            </a:r>
            <a:endParaRPr sz="15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500"/>
              <a:t>Columns:</a:t>
            </a:r>
            <a:endParaRPr sz="15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500"/>
              <a:t>title: The title of the paper       summary: Abstract of the paper      terms: Multi-label categories.</a:t>
            </a:r>
            <a:endParaRPr sz="15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500"/>
              <a:t>Preprocessing:</a:t>
            </a:r>
            <a:endParaRPr sz="15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500"/>
              <a:t>Combine title and summary to form input text.</a:t>
            </a:r>
            <a:endParaRPr sz="15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500"/>
              <a:t>Use MultiLabelBinarizer for one-hot encoding of labels (terms).</a:t>
            </a:r>
            <a:endParaRPr sz="1500"/>
          </a:p>
        </p:txBody>
      </p:sp>
      <p:pic>
        <p:nvPicPr>
          <p:cNvPr id="148" name="Google Shape;14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2200" y="3391125"/>
            <a:ext cx="7297190" cy="168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176325" y="4206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/>
              <a:t>Model Architecture</a:t>
            </a:r>
            <a:endParaRPr sz="2800"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1176325" y="1890700"/>
            <a:ext cx="3607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/>
              <a:t>User Input: Title and summary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700"/>
              <a:t>Base Model: BERT (Pretrained Transformer Model).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700"/>
              <a:t>Tokenizer: BertTokenizer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700"/>
              <a:t>Output: categories or terms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5" name="Google Shape;15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0400" y="857788"/>
            <a:ext cx="2865800" cy="4137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Training Process</a:t>
            </a:r>
            <a:endParaRPr/>
          </a:p>
        </p:txBody>
      </p:sp>
      <p:sp>
        <p:nvSpPr>
          <p:cNvPr id="161" name="Google Shape;161;p17"/>
          <p:cNvSpPr txBox="1"/>
          <p:nvPr>
            <p:ph idx="1" type="body"/>
          </p:nvPr>
        </p:nvSpPr>
        <p:spPr>
          <a:xfrm>
            <a:off x="1162850" y="12001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/>
              <a:t>Dataset Splits</a:t>
            </a:r>
            <a:r>
              <a:rPr lang="en-GB" sz="1500"/>
              <a:t>:</a:t>
            </a:r>
            <a:endParaRPr sz="150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500"/>
              <a:t>Training (60%)</a:t>
            </a:r>
            <a:br>
              <a:rPr lang="en-GB" sz="1500"/>
            </a:br>
            <a:r>
              <a:rPr lang="en-GB" sz="1500"/>
              <a:t>	Validation (20%)</a:t>
            </a:r>
            <a:br>
              <a:rPr lang="en-GB" sz="1500"/>
            </a:br>
            <a:r>
              <a:rPr lang="en-GB" sz="1500"/>
              <a:t>	Test (20%)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500"/>
              <a:t>Tokenization</a:t>
            </a:r>
            <a:r>
              <a:rPr lang="en-GB" sz="1500"/>
              <a:t>: Convert text </a:t>
            </a:r>
            <a:r>
              <a:rPr lang="en-GB" sz="1500"/>
              <a:t>into tokens (</a:t>
            </a:r>
            <a:r>
              <a:rPr b="1" lang="en-GB" sz="1500"/>
              <a:t>BERT tokenizer</a:t>
            </a:r>
            <a:r>
              <a:rPr lang="en-GB" sz="1500"/>
              <a:t>).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500"/>
              <a:t>Loss Function</a:t>
            </a:r>
            <a:r>
              <a:rPr lang="en-GB" sz="1500"/>
              <a:t>: </a:t>
            </a:r>
            <a:r>
              <a:rPr b="1" lang="en-GB" sz="1500"/>
              <a:t>BCEWithLogitsLoss</a:t>
            </a:r>
            <a:r>
              <a:rPr lang="en-GB" sz="1500"/>
              <a:t> (Binary Cross-Entropy for multi-label classification).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GB" sz="1500"/>
              <a:t>Early Stopping</a:t>
            </a:r>
            <a:r>
              <a:rPr lang="en-GB" sz="1500"/>
              <a:t>: Monitors validation loss for stopping if no improvement is seen. Training is done with a small number of epochs(5) and early stopping to avoid overfitting.</a:t>
            </a:r>
            <a:endParaRPr sz="1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1243625" y="2187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/>
              <a:t>Model Evaluation</a:t>
            </a:r>
            <a:endParaRPr sz="2800"/>
          </a:p>
        </p:txBody>
      </p:sp>
      <p:sp>
        <p:nvSpPr>
          <p:cNvPr id="167" name="Google Shape;167;p18"/>
          <p:cNvSpPr txBox="1"/>
          <p:nvPr>
            <p:ph idx="1" type="body"/>
          </p:nvPr>
        </p:nvSpPr>
        <p:spPr>
          <a:xfrm>
            <a:off x="1243625" y="961625"/>
            <a:ext cx="7038900" cy="22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900"/>
              <a:t>Accuracy: 0.41062288749396425</a:t>
            </a:r>
            <a:endParaRPr sz="2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900"/>
              <a:t>Precision: 0.8701328447091159</a:t>
            </a:r>
            <a:endParaRPr sz="2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900"/>
              <a:t>Recall: 0.5439056981960485</a:t>
            </a:r>
            <a:endParaRPr sz="2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900"/>
              <a:t>F1-Score: 0.6693879948314342</a:t>
            </a:r>
            <a:endParaRPr sz="2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8"/>
          <p:cNvSpPr txBox="1"/>
          <p:nvPr>
            <p:ph type="title"/>
          </p:nvPr>
        </p:nvSpPr>
        <p:spPr>
          <a:xfrm>
            <a:off x="1243625" y="25044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/>
              <a:t>RLHF Integration</a:t>
            </a:r>
            <a:endParaRPr sz="2800"/>
          </a:p>
        </p:txBody>
      </p:sp>
      <p:sp>
        <p:nvSpPr>
          <p:cNvPr id="169" name="Google Shape;169;p18"/>
          <p:cNvSpPr txBox="1"/>
          <p:nvPr>
            <p:ph idx="1" type="body"/>
          </p:nvPr>
        </p:nvSpPr>
        <p:spPr>
          <a:xfrm>
            <a:off x="1243625" y="3184925"/>
            <a:ext cx="7038900" cy="16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Current Attempt: I began integrating RLHF using the trl library and designed a reward trainer to improve the model using feedback.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Closing Note: Although I couldn’t complete this part, given more time, I would have invested in learning RLHF more deeply and implementing it to further enhance the system.</a:t>
            </a:r>
            <a:endParaRPr sz="1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/>
              <a:t>Deployment and Model Access</a:t>
            </a:r>
            <a:endParaRPr sz="2800"/>
          </a:p>
        </p:txBody>
      </p:sp>
      <p:sp>
        <p:nvSpPr>
          <p:cNvPr id="175" name="Google Shape;175;p19"/>
          <p:cNvSpPr txBox="1"/>
          <p:nvPr>
            <p:ph idx="1" type="body"/>
          </p:nvPr>
        </p:nvSpPr>
        <p:spPr>
          <a:xfrm>
            <a:off x="1230175" y="15002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Hugging Face Hub: The trained model and tokenizer are available on Hugging Face for easy access.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Deployment Steps: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sz="1500"/>
              <a:t>Model saved locally and pushed to the Hugging Face repository.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sz="1500"/>
              <a:t>MultiLabelBinarizer object saved for label transformation.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Link: </a:t>
            </a:r>
            <a:r>
              <a:rPr lang="en-GB" sz="1500" u="sng">
                <a:solidFill>
                  <a:schemeClr val="hlink"/>
                </a:solidFill>
                <a:hlinkClick r:id="rId3"/>
              </a:rPr>
              <a:t>https://huggingface.co/Suyash07/MLC_BERT/tree/main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/>
              <a:t>Conclusion</a:t>
            </a:r>
            <a:endParaRPr sz="2800"/>
          </a:p>
        </p:txBody>
      </p:sp>
      <p:sp>
        <p:nvSpPr>
          <p:cNvPr id="181" name="Google Shape;181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Key Takeaways: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/>
              <a:t>Successfully built a multi-label classification system using BERT.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600"/>
              <a:t>Model evaluation shows promising results.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