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2" r:id="rId4"/>
    <p:sldId id="269" r:id="rId5"/>
    <p:sldId id="270" r:id="rId6"/>
    <p:sldId id="271" r:id="rId7"/>
    <p:sldId id="259" r:id="rId8"/>
    <p:sldId id="273" r:id="rId9"/>
    <p:sldId id="274" r:id="rId10"/>
    <p:sldId id="260" r:id="rId11"/>
    <p:sldId id="261" r:id="rId12"/>
    <p:sldId id="262" r:id="rId13"/>
    <p:sldId id="277" r:id="rId14"/>
    <p:sldId id="263" r:id="rId15"/>
    <p:sldId id="266" r:id="rId16"/>
    <p:sldId id="276" r:id="rId17"/>
    <p:sldId id="275"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BD8C17-FBDE-47FD-9EB3-7F9519DE6922}">
          <p14:sldIdLst>
            <p14:sldId id="256"/>
            <p14:sldId id="268"/>
            <p14:sldId id="272"/>
            <p14:sldId id="269"/>
            <p14:sldId id="270"/>
            <p14:sldId id="271"/>
            <p14:sldId id="259"/>
            <p14:sldId id="273"/>
            <p14:sldId id="274"/>
            <p14:sldId id="260"/>
            <p14:sldId id="261"/>
            <p14:sldId id="262"/>
            <p14:sldId id="277"/>
            <p14:sldId id="263"/>
            <p14:sldId id="266"/>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8BD"/>
    <a:srgbClr val="FF7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A8273-5355-4DC7-823F-4B94DC27018F}" v="2" dt="2023-12-14T05:26:03.108"/>
    <p1510:client id="{2EA10B5C-F2AF-43B1-B6A5-E8C85213A7AC}" v="64" dt="2023-12-14T15:37:01.286"/>
    <p1510:client id="{2F6CD1F0-B25A-D34B-BD82-A3030B750AA8}" v="7" dt="2023-12-14T00:41:16.059"/>
    <p1510:client id="{653D27A0-1917-411D-8336-16117D052F55}" v="90" dt="2023-12-14T05:27:56.809"/>
    <p1510:client id="{7ACFF76B-8EEA-49FD-BADA-15ED8F07D21E}" v="40" dt="2023-12-14T00:44:04.097"/>
    <p1510:client id="{80BCAA2E-FDBF-4FD1-ACCC-03A0C55B6067}" v="36" dt="2023-12-14T15:31:47.408"/>
    <p1510:client id="{84D76FDD-3788-41E9-97BD-45C05418687D}" v="2" dt="2023-12-13T23:46:33.921"/>
    <p1510:client id="{8581519B-82FC-4C63-99AD-C2F2D8ACED7C}" v="87" dt="2023-12-13T22:06:32.744"/>
    <p1510:client id="{9A37B895-63E5-4D75-8351-B6CD94FD86E3}" v="17" dt="2023-12-14T15:38:05.480"/>
    <p1510:client id="{A85A8948-BF22-48F3-8042-0EC9BC3F0644}" v="15" dt="2023-12-14T15:37:50.406"/>
    <p1510:client id="{AF8F5337-E9E0-4C71-A047-7D9F55F288F5}" v="408" dt="2023-12-14T15:30:30.297"/>
    <p1510:client id="{BD6A81D1-2A0D-4A1B-ADFA-2B0B97A40C7C}" v="332" dt="2023-12-14T05:13:12.537"/>
    <p1510:client id="{BF9374EE-376F-4B35-848C-64E1212F2923}" v="17" dt="2023-12-14T05:19:01.160"/>
    <p1510:client id="{DCA48516-9AB8-43C6-9BD1-FAA22A7841C2}" v="13" dt="2023-12-13T22:10:07.777"/>
    <p1510:client id="{F72A6501-3E8E-4535-81D8-E78A18F19B96}" v="92" dt="2023-12-14T05:12:07.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Nagpal" userId="3b7cdbaa591b135d" providerId="Windows Live" clId="Web-{7ACFF76B-8EEA-49FD-BADA-15ED8F07D21E}"/>
    <pc:docChg chg="modSld">
      <pc:chgData name="Daksh Nagpal" userId="3b7cdbaa591b135d" providerId="Windows Live" clId="Web-{7ACFF76B-8EEA-49FD-BADA-15ED8F07D21E}" dt="2023-12-14T00:44:04.097" v="22" actId="1076"/>
      <pc:docMkLst>
        <pc:docMk/>
      </pc:docMkLst>
      <pc:sldChg chg="modSp">
        <pc:chgData name="Daksh Nagpal" userId="3b7cdbaa591b135d" providerId="Windows Live" clId="Web-{7ACFF76B-8EEA-49FD-BADA-15ED8F07D21E}" dt="2023-12-14T00:44:04.097" v="22" actId="1076"/>
        <pc:sldMkLst>
          <pc:docMk/>
          <pc:sldMk cId="3314077984" sldId="268"/>
        </pc:sldMkLst>
        <pc:picChg chg="mod">
          <ac:chgData name="Daksh Nagpal" userId="3b7cdbaa591b135d" providerId="Windows Live" clId="Web-{7ACFF76B-8EEA-49FD-BADA-15ED8F07D21E}" dt="2023-12-14T00:44:04.097" v="22" actId="1076"/>
          <ac:picMkLst>
            <pc:docMk/>
            <pc:sldMk cId="3314077984" sldId="268"/>
            <ac:picMk id="5" creationId="{D471890C-2002-E6B8-48FB-FDCCC75A5041}"/>
          </ac:picMkLst>
        </pc:picChg>
      </pc:sldChg>
      <pc:sldChg chg="modSp">
        <pc:chgData name="Daksh Nagpal" userId="3b7cdbaa591b135d" providerId="Windows Live" clId="Web-{7ACFF76B-8EEA-49FD-BADA-15ED8F07D21E}" dt="2023-12-14T00:43:55.363" v="20" actId="20577"/>
        <pc:sldMkLst>
          <pc:docMk/>
          <pc:sldMk cId="2586801917" sldId="269"/>
        </pc:sldMkLst>
        <pc:spChg chg="mod">
          <ac:chgData name="Daksh Nagpal" userId="3b7cdbaa591b135d" providerId="Windows Live" clId="Web-{7ACFF76B-8EEA-49FD-BADA-15ED8F07D21E}" dt="2023-12-14T00:43:55.363" v="20" actId="20577"/>
          <ac:spMkLst>
            <pc:docMk/>
            <pc:sldMk cId="2586801917" sldId="269"/>
            <ac:spMk id="18" creationId="{864B3806-2A46-79BB-4E54-EC84257ED51F}"/>
          </ac:spMkLst>
        </pc:spChg>
        <pc:picChg chg="mod">
          <ac:chgData name="Daksh Nagpal" userId="3b7cdbaa591b135d" providerId="Windows Live" clId="Web-{7ACFF76B-8EEA-49FD-BADA-15ED8F07D21E}" dt="2023-12-14T00:28:43.530" v="5" actId="1076"/>
          <ac:picMkLst>
            <pc:docMk/>
            <pc:sldMk cId="2586801917" sldId="269"/>
            <ac:picMk id="5" creationId="{D471890C-2002-E6B8-48FB-FDCCC75A5041}"/>
          </ac:picMkLst>
        </pc:picChg>
      </pc:sldChg>
    </pc:docChg>
  </pc:docChgLst>
  <pc:docChgLst>
    <pc:chgData name="suyash Kulkarni" userId="665f20415ac6ccd8" providerId="Windows Live" clId="Web-{9A37B895-63E5-4D75-8351-B6CD94FD86E3}"/>
    <pc:docChg chg="modSld">
      <pc:chgData name="suyash Kulkarni" userId="665f20415ac6ccd8" providerId="Windows Live" clId="Web-{9A37B895-63E5-4D75-8351-B6CD94FD86E3}" dt="2023-12-14T15:38:05.480" v="16"/>
      <pc:docMkLst>
        <pc:docMk/>
      </pc:docMkLst>
      <pc:sldChg chg="modTransition">
        <pc:chgData name="suyash Kulkarni" userId="665f20415ac6ccd8" providerId="Windows Live" clId="Web-{9A37B895-63E5-4D75-8351-B6CD94FD86E3}" dt="2023-12-14T15:38:05.480" v="15"/>
        <pc:sldMkLst>
          <pc:docMk/>
          <pc:sldMk cId="109857222" sldId="256"/>
        </pc:sldMkLst>
      </pc:sldChg>
      <pc:sldChg chg="modTransition">
        <pc:chgData name="suyash Kulkarni" userId="665f20415ac6ccd8" providerId="Windows Live" clId="Web-{9A37B895-63E5-4D75-8351-B6CD94FD86E3}" dt="2023-12-14T15:38:05.464" v="3"/>
        <pc:sldMkLst>
          <pc:docMk/>
          <pc:sldMk cId="4246291625" sldId="259"/>
        </pc:sldMkLst>
      </pc:sldChg>
      <pc:sldChg chg="modTransition">
        <pc:chgData name="suyash Kulkarni" userId="665f20415ac6ccd8" providerId="Windows Live" clId="Web-{9A37B895-63E5-4D75-8351-B6CD94FD86E3}" dt="2023-12-14T15:38:05.464" v="6"/>
        <pc:sldMkLst>
          <pc:docMk/>
          <pc:sldMk cId="2671774109" sldId="260"/>
        </pc:sldMkLst>
      </pc:sldChg>
      <pc:sldChg chg="modTransition">
        <pc:chgData name="suyash Kulkarni" userId="665f20415ac6ccd8" providerId="Windows Live" clId="Web-{9A37B895-63E5-4D75-8351-B6CD94FD86E3}" dt="2023-12-14T15:38:05.464" v="7"/>
        <pc:sldMkLst>
          <pc:docMk/>
          <pc:sldMk cId="1860950141" sldId="261"/>
        </pc:sldMkLst>
      </pc:sldChg>
      <pc:sldChg chg="modTransition">
        <pc:chgData name="suyash Kulkarni" userId="665f20415ac6ccd8" providerId="Windows Live" clId="Web-{9A37B895-63E5-4D75-8351-B6CD94FD86E3}" dt="2023-12-14T15:38:05.464" v="8"/>
        <pc:sldMkLst>
          <pc:docMk/>
          <pc:sldMk cId="3861276774" sldId="262"/>
        </pc:sldMkLst>
      </pc:sldChg>
      <pc:sldChg chg="modTransition">
        <pc:chgData name="suyash Kulkarni" userId="665f20415ac6ccd8" providerId="Windows Live" clId="Web-{9A37B895-63E5-4D75-8351-B6CD94FD86E3}" dt="2023-12-14T15:38:05.480" v="10"/>
        <pc:sldMkLst>
          <pc:docMk/>
          <pc:sldMk cId="2620198874" sldId="263"/>
        </pc:sldMkLst>
      </pc:sldChg>
      <pc:sldChg chg="modTransition">
        <pc:chgData name="suyash Kulkarni" userId="665f20415ac6ccd8" providerId="Windows Live" clId="Web-{9A37B895-63E5-4D75-8351-B6CD94FD86E3}" dt="2023-12-14T15:38:05.480" v="11"/>
        <pc:sldMkLst>
          <pc:docMk/>
          <pc:sldMk cId="3155854224" sldId="266"/>
        </pc:sldMkLst>
      </pc:sldChg>
      <pc:sldChg chg="modTransition">
        <pc:chgData name="suyash Kulkarni" userId="665f20415ac6ccd8" providerId="Windows Live" clId="Web-{9A37B895-63E5-4D75-8351-B6CD94FD86E3}" dt="2023-12-14T15:38:05.464" v="0"/>
        <pc:sldMkLst>
          <pc:docMk/>
          <pc:sldMk cId="3314077984" sldId="268"/>
        </pc:sldMkLst>
      </pc:sldChg>
      <pc:sldChg chg="modTransition">
        <pc:chgData name="suyash Kulkarni" userId="665f20415ac6ccd8" providerId="Windows Live" clId="Web-{9A37B895-63E5-4D75-8351-B6CD94FD86E3}" dt="2023-12-14T15:38:05.480" v="14"/>
        <pc:sldMkLst>
          <pc:docMk/>
          <pc:sldMk cId="2586801917" sldId="269"/>
        </pc:sldMkLst>
      </pc:sldChg>
      <pc:sldChg chg="modTransition">
        <pc:chgData name="suyash Kulkarni" userId="665f20415ac6ccd8" providerId="Windows Live" clId="Web-{9A37B895-63E5-4D75-8351-B6CD94FD86E3}" dt="2023-12-14T15:38:05.480" v="16"/>
        <pc:sldMkLst>
          <pc:docMk/>
          <pc:sldMk cId="4038277480" sldId="270"/>
        </pc:sldMkLst>
      </pc:sldChg>
      <pc:sldChg chg="modTransition">
        <pc:chgData name="suyash Kulkarni" userId="665f20415ac6ccd8" providerId="Windows Live" clId="Web-{9A37B895-63E5-4D75-8351-B6CD94FD86E3}" dt="2023-12-14T15:38:05.464" v="2"/>
        <pc:sldMkLst>
          <pc:docMk/>
          <pc:sldMk cId="2443596223" sldId="271"/>
        </pc:sldMkLst>
      </pc:sldChg>
      <pc:sldChg chg="modTransition">
        <pc:chgData name="suyash Kulkarni" userId="665f20415ac6ccd8" providerId="Windows Live" clId="Web-{9A37B895-63E5-4D75-8351-B6CD94FD86E3}" dt="2023-12-14T15:38:05.464" v="1"/>
        <pc:sldMkLst>
          <pc:docMk/>
          <pc:sldMk cId="3509439688" sldId="272"/>
        </pc:sldMkLst>
      </pc:sldChg>
      <pc:sldChg chg="modTransition">
        <pc:chgData name="suyash Kulkarni" userId="665f20415ac6ccd8" providerId="Windows Live" clId="Web-{9A37B895-63E5-4D75-8351-B6CD94FD86E3}" dt="2023-12-14T15:38:05.464" v="4"/>
        <pc:sldMkLst>
          <pc:docMk/>
          <pc:sldMk cId="3028003760" sldId="273"/>
        </pc:sldMkLst>
      </pc:sldChg>
      <pc:sldChg chg="modTransition">
        <pc:chgData name="suyash Kulkarni" userId="665f20415ac6ccd8" providerId="Windows Live" clId="Web-{9A37B895-63E5-4D75-8351-B6CD94FD86E3}" dt="2023-12-14T15:38:05.464" v="5"/>
        <pc:sldMkLst>
          <pc:docMk/>
          <pc:sldMk cId="3200055819" sldId="274"/>
        </pc:sldMkLst>
      </pc:sldChg>
      <pc:sldChg chg="modTransition">
        <pc:chgData name="suyash Kulkarni" userId="665f20415ac6ccd8" providerId="Windows Live" clId="Web-{9A37B895-63E5-4D75-8351-B6CD94FD86E3}" dt="2023-12-14T15:38:05.480" v="13"/>
        <pc:sldMkLst>
          <pc:docMk/>
          <pc:sldMk cId="183569087" sldId="275"/>
        </pc:sldMkLst>
      </pc:sldChg>
      <pc:sldChg chg="modTransition">
        <pc:chgData name="suyash Kulkarni" userId="665f20415ac6ccd8" providerId="Windows Live" clId="Web-{9A37B895-63E5-4D75-8351-B6CD94FD86E3}" dt="2023-12-14T15:38:05.480" v="12"/>
        <pc:sldMkLst>
          <pc:docMk/>
          <pc:sldMk cId="2337006925" sldId="276"/>
        </pc:sldMkLst>
      </pc:sldChg>
      <pc:sldChg chg="modTransition">
        <pc:chgData name="suyash Kulkarni" userId="665f20415ac6ccd8" providerId="Windows Live" clId="Web-{9A37B895-63E5-4D75-8351-B6CD94FD86E3}" dt="2023-12-14T15:38:05.480" v="9"/>
        <pc:sldMkLst>
          <pc:docMk/>
          <pc:sldMk cId="3574702556" sldId="277"/>
        </pc:sldMkLst>
      </pc:sldChg>
    </pc:docChg>
  </pc:docChgLst>
  <pc:docChgLst>
    <pc:chgData name="suyash Kulkarni" userId="665f20415ac6ccd8" providerId="Windows Live" clId="Web-{E159912C-E5A3-4EDD-9943-371CE9F7D439}"/>
    <pc:docChg chg="modSld">
      <pc:chgData name="suyash Kulkarni" userId="665f20415ac6ccd8" providerId="Windows Live" clId="Web-{E159912C-E5A3-4EDD-9943-371CE9F7D439}" dt="2023-12-11T15:43:08.180" v="12"/>
      <pc:docMkLst>
        <pc:docMk/>
      </pc:docMkLst>
      <pc:sldChg chg="modTransition">
        <pc:chgData name="suyash Kulkarni" userId="665f20415ac6ccd8" providerId="Windows Live" clId="Web-{E159912C-E5A3-4EDD-9943-371CE9F7D439}" dt="2023-12-11T15:41:59.100" v="0"/>
        <pc:sldMkLst>
          <pc:docMk/>
          <pc:sldMk cId="109857222" sldId="256"/>
        </pc:sldMkLst>
      </pc:sldChg>
      <pc:sldChg chg="modTransition">
        <pc:chgData name="suyash Kulkarni" userId="665f20415ac6ccd8" providerId="Windows Live" clId="Web-{E159912C-E5A3-4EDD-9943-371CE9F7D439}" dt="2023-12-11T15:41:59.100" v="1"/>
        <pc:sldMkLst>
          <pc:docMk/>
          <pc:sldMk cId="4246291625" sldId="259"/>
        </pc:sldMkLst>
      </pc:sldChg>
      <pc:sldChg chg="modTransition">
        <pc:chgData name="suyash Kulkarni" userId="665f20415ac6ccd8" providerId="Windows Live" clId="Web-{E159912C-E5A3-4EDD-9943-371CE9F7D439}" dt="2023-12-11T15:41:59.100" v="7"/>
        <pc:sldMkLst>
          <pc:docMk/>
          <pc:sldMk cId="2671774109" sldId="260"/>
        </pc:sldMkLst>
      </pc:sldChg>
      <pc:sldChg chg="modTransition">
        <pc:chgData name="suyash Kulkarni" userId="665f20415ac6ccd8" providerId="Windows Live" clId="Web-{E159912C-E5A3-4EDD-9943-371CE9F7D439}" dt="2023-12-11T15:41:59.100" v="2"/>
        <pc:sldMkLst>
          <pc:docMk/>
          <pc:sldMk cId="1860950141" sldId="261"/>
        </pc:sldMkLst>
      </pc:sldChg>
      <pc:sldChg chg="modTransition">
        <pc:chgData name="suyash Kulkarni" userId="665f20415ac6ccd8" providerId="Windows Live" clId="Web-{E159912C-E5A3-4EDD-9943-371CE9F7D439}" dt="2023-12-11T15:41:59.100" v="3"/>
        <pc:sldMkLst>
          <pc:docMk/>
          <pc:sldMk cId="3861276774" sldId="262"/>
        </pc:sldMkLst>
      </pc:sldChg>
      <pc:sldChg chg="modTransition">
        <pc:chgData name="suyash Kulkarni" userId="665f20415ac6ccd8" providerId="Windows Live" clId="Web-{E159912C-E5A3-4EDD-9943-371CE9F7D439}" dt="2023-12-11T15:41:59.100" v="4"/>
        <pc:sldMkLst>
          <pc:docMk/>
          <pc:sldMk cId="2620198874" sldId="263"/>
        </pc:sldMkLst>
      </pc:sldChg>
      <pc:sldChg chg="modTransition">
        <pc:chgData name="suyash Kulkarni" userId="665f20415ac6ccd8" providerId="Windows Live" clId="Web-{E159912C-E5A3-4EDD-9943-371CE9F7D439}" dt="2023-12-11T15:41:59.100" v="5"/>
        <pc:sldMkLst>
          <pc:docMk/>
          <pc:sldMk cId="3155854224" sldId="266"/>
        </pc:sldMkLst>
      </pc:sldChg>
      <pc:sldChg chg="modTransition">
        <pc:chgData name="suyash Kulkarni" userId="665f20415ac6ccd8" providerId="Windows Live" clId="Web-{E159912C-E5A3-4EDD-9943-371CE9F7D439}" dt="2023-12-11T15:43:08.180" v="12"/>
        <pc:sldMkLst>
          <pc:docMk/>
          <pc:sldMk cId="3314077984" sldId="268"/>
        </pc:sldMkLst>
      </pc:sldChg>
      <pc:sldChg chg="modTransition">
        <pc:chgData name="suyash Kulkarni" userId="665f20415ac6ccd8" providerId="Windows Live" clId="Web-{E159912C-E5A3-4EDD-9943-371CE9F7D439}" dt="2023-12-11T15:41:59.100" v="8"/>
        <pc:sldMkLst>
          <pc:docMk/>
          <pc:sldMk cId="2586801917" sldId="269"/>
        </pc:sldMkLst>
      </pc:sldChg>
      <pc:sldChg chg="modTransition">
        <pc:chgData name="suyash Kulkarni" userId="665f20415ac6ccd8" providerId="Windows Live" clId="Web-{E159912C-E5A3-4EDD-9943-371CE9F7D439}" dt="2023-12-11T15:41:59.100" v="9"/>
        <pc:sldMkLst>
          <pc:docMk/>
          <pc:sldMk cId="4038277480" sldId="270"/>
        </pc:sldMkLst>
      </pc:sldChg>
      <pc:sldChg chg="modTransition">
        <pc:chgData name="suyash Kulkarni" userId="665f20415ac6ccd8" providerId="Windows Live" clId="Web-{E159912C-E5A3-4EDD-9943-371CE9F7D439}" dt="2023-12-11T15:41:59.100" v="10"/>
        <pc:sldMkLst>
          <pc:docMk/>
          <pc:sldMk cId="2443596223" sldId="271"/>
        </pc:sldMkLst>
      </pc:sldChg>
      <pc:sldChg chg="modTransition">
        <pc:chgData name="suyash Kulkarni" userId="665f20415ac6ccd8" providerId="Windows Live" clId="Web-{E159912C-E5A3-4EDD-9943-371CE9F7D439}" dt="2023-12-11T15:41:59.100" v="6"/>
        <pc:sldMkLst>
          <pc:docMk/>
          <pc:sldMk cId="3509439688" sldId="272"/>
        </pc:sldMkLst>
      </pc:sldChg>
    </pc:docChg>
  </pc:docChgLst>
  <pc:docChgLst>
    <pc:chgData name="suyash Kulkarni" userId="665f20415ac6ccd8" providerId="Windows Live" clId="Web-{A85A8948-BF22-48F3-8042-0EC9BC3F0644}"/>
    <pc:docChg chg="modSld">
      <pc:chgData name="suyash Kulkarni" userId="665f20415ac6ccd8" providerId="Windows Live" clId="Web-{A85A8948-BF22-48F3-8042-0EC9BC3F0644}" dt="2023-12-14T15:37:50.406" v="14"/>
      <pc:docMkLst>
        <pc:docMk/>
      </pc:docMkLst>
      <pc:sldChg chg="modTransition">
        <pc:chgData name="suyash Kulkarni" userId="665f20415ac6ccd8" providerId="Windows Live" clId="Web-{A85A8948-BF22-48F3-8042-0EC9BC3F0644}" dt="2023-12-14T15:37:50.406" v="0"/>
        <pc:sldMkLst>
          <pc:docMk/>
          <pc:sldMk cId="109857222" sldId="256"/>
        </pc:sldMkLst>
      </pc:sldChg>
      <pc:sldChg chg="modTransition">
        <pc:chgData name="suyash Kulkarni" userId="665f20415ac6ccd8" providerId="Windows Live" clId="Web-{A85A8948-BF22-48F3-8042-0EC9BC3F0644}" dt="2023-12-14T15:37:50.406" v="13"/>
        <pc:sldMkLst>
          <pc:docMk/>
          <pc:sldMk cId="4246291625" sldId="259"/>
        </pc:sldMkLst>
      </pc:sldChg>
      <pc:sldChg chg="modTransition">
        <pc:chgData name="suyash Kulkarni" userId="665f20415ac6ccd8" providerId="Windows Live" clId="Web-{A85A8948-BF22-48F3-8042-0EC9BC3F0644}" dt="2023-12-14T15:37:50.406" v="3"/>
        <pc:sldMkLst>
          <pc:docMk/>
          <pc:sldMk cId="2671774109" sldId="260"/>
        </pc:sldMkLst>
      </pc:sldChg>
      <pc:sldChg chg="modTransition">
        <pc:chgData name="suyash Kulkarni" userId="665f20415ac6ccd8" providerId="Windows Live" clId="Web-{A85A8948-BF22-48F3-8042-0EC9BC3F0644}" dt="2023-12-14T15:37:50.406" v="5"/>
        <pc:sldMkLst>
          <pc:docMk/>
          <pc:sldMk cId="1860950141" sldId="261"/>
        </pc:sldMkLst>
      </pc:sldChg>
      <pc:sldChg chg="modTransition">
        <pc:chgData name="suyash Kulkarni" userId="665f20415ac6ccd8" providerId="Windows Live" clId="Web-{A85A8948-BF22-48F3-8042-0EC9BC3F0644}" dt="2023-12-14T15:37:50.406" v="6"/>
        <pc:sldMkLst>
          <pc:docMk/>
          <pc:sldMk cId="3861276774" sldId="262"/>
        </pc:sldMkLst>
      </pc:sldChg>
      <pc:sldChg chg="modTransition">
        <pc:chgData name="suyash Kulkarni" userId="665f20415ac6ccd8" providerId="Windows Live" clId="Web-{A85A8948-BF22-48F3-8042-0EC9BC3F0644}" dt="2023-12-14T15:37:50.406" v="8"/>
        <pc:sldMkLst>
          <pc:docMk/>
          <pc:sldMk cId="2620198874" sldId="263"/>
        </pc:sldMkLst>
      </pc:sldChg>
      <pc:sldChg chg="modTransition">
        <pc:chgData name="suyash Kulkarni" userId="665f20415ac6ccd8" providerId="Windows Live" clId="Web-{A85A8948-BF22-48F3-8042-0EC9BC3F0644}" dt="2023-12-14T15:37:50.406" v="9"/>
        <pc:sldMkLst>
          <pc:docMk/>
          <pc:sldMk cId="3155854224" sldId="266"/>
        </pc:sldMkLst>
      </pc:sldChg>
      <pc:sldChg chg="modTransition">
        <pc:chgData name="suyash Kulkarni" userId="665f20415ac6ccd8" providerId="Windows Live" clId="Web-{A85A8948-BF22-48F3-8042-0EC9BC3F0644}" dt="2023-12-14T15:37:50.406" v="4"/>
        <pc:sldMkLst>
          <pc:docMk/>
          <pc:sldMk cId="3314077984" sldId="268"/>
        </pc:sldMkLst>
      </pc:sldChg>
      <pc:sldChg chg="modTransition">
        <pc:chgData name="suyash Kulkarni" userId="665f20415ac6ccd8" providerId="Windows Live" clId="Web-{A85A8948-BF22-48F3-8042-0EC9BC3F0644}" dt="2023-12-14T15:37:50.406" v="12"/>
        <pc:sldMkLst>
          <pc:docMk/>
          <pc:sldMk cId="2586801917" sldId="269"/>
        </pc:sldMkLst>
      </pc:sldChg>
      <pc:sldChg chg="modTransition">
        <pc:chgData name="suyash Kulkarni" userId="665f20415ac6ccd8" providerId="Windows Live" clId="Web-{A85A8948-BF22-48F3-8042-0EC9BC3F0644}" dt="2023-12-14T15:37:50.406" v="14"/>
        <pc:sldMkLst>
          <pc:docMk/>
          <pc:sldMk cId="2443596223" sldId="271"/>
        </pc:sldMkLst>
      </pc:sldChg>
      <pc:sldChg chg="modTransition">
        <pc:chgData name="suyash Kulkarni" userId="665f20415ac6ccd8" providerId="Windows Live" clId="Web-{A85A8948-BF22-48F3-8042-0EC9BC3F0644}" dt="2023-12-14T15:37:50.406" v="1"/>
        <pc:sldMkLst>
          <pc:docMk/>
          <pc:sldMk cId="3028003760" sldId="273"/>
        </pc:sldMkLst>
      </pc:sldChg>
      <pc:sldChg chg="modTransition">
        <pc:chgData name="suyash Kulkarni" userId="665f20415ac6ccd8" providerId="Windows Live" clId="Web-{A85A8948-BF22-48F3-8042-0EC9BC3F0644}" dt="2023-12-14T15:37:50.406" v="2"/>
        <pc:sldMkLst>
          <pc:docMk/>
          <pc:sldMk cId="3200055819" sldId="274"/>
        </pc:sldMkLst>
      </pc:sldChg>
      <pc:sldChg chg="modTransition">
        <pc:chgData name="suyash Kulkarni" userId="665f20415ac6ccd8" providerId="Windows Live" clId="Web-{A85A8948-BF22-48F3-8042-0EC9BC3F0644}" dt="2023-12-14T15:37:50.406" v="11"/>
        <pc:sldMkLst>
          <pc:docMk/>
          <pc:sldMk cId="183569087" sldId="275"/>
        </pc:sldMkLst>
      </pc:sldChg>
      <pc:sldChg chg="modTransition">
        <pc:chgData name="suyash Kulkarni" userId="665f20415ac6ccd8" providerId="Windows Live" clId="Web-{A85A8948-BF22-48F3-8042-0EC9BC3F0644}" dt="2023-12-14T15:37:50.406" v="10"/>
        <pc:sldMkLst>
          <pc:docMk/>
          <pc:sldMk cId="2337006925" sldId="276"/>
        </pc:sldMkLst>
      </pc:sldChg>
      <pc:sldChg chg="modTransition">
        <pc:chgData name="suyash Kulkarni" userId="665f20415ac6ccd8" providerId="Windows Live" clId="Web-{A85A8948-BF22-48F3-8042-0EC9BC3F0644}" dt="2023-12-14T15:37:50.406" v="7"/>
        <pc:sldMkLst>
          <pc:docMk/>
          <pc:sldMk cId="3574702556" sldId="277"/>
        </pc:sldMkLst>
      </pc:sldChg>
    </pc:docChg>
  </pc:docChgLst>
  <pc:docChgLst>
    <pc:chgData name="suyash Kulkarni" userId="665f20415ac6ccd8" providerId="Windows Live" clId="Web-{18FA8273-5355-4DC7-823F-4B94DC27018F}"/>
    <pc:docChg chg="modSld">
      <pc:chgData name="suyash Kulkarni" userId="665f20415ac6ccd8" providerId="Windows Live" clId="Web-{18FA8273-5355-4DC7-823F-4B94DC27018F}" dt="2023-12-14T05:26:01.327" v="0" actId="20577"/>
      <pc:docMkLst>
        <pc:docMk/>
      </pc:docMkLst>
      <pc:sldChg chg="modSp">
        <pc:chgData name="suyash Kulkarni" userId="665f20415ac6ccd8" providerId="Windows Live" clId="Web-{18FA8273-5355-4DC7-823F-4B94DC27018F}" dt="2023-12-14T05:26:01.327" v="0" actId="20577"/>
        <pc:sldMkLst>
          <pc:docMk/>
          <pc:sldMk cId="109857222" sldId="256"/>
        </pc:sldMkLst>
        <pc:spChg chg="mod">
          <ac:chgData name="suyash Kulkarni" userId="665f20415ac6ccd8" providerId="Windows Live" clId="Web-{18FA8273-5355-4DC7-823F-4B94DC27018F}" dt="2023-12-14T05:26:01.327" v="0" actId="20577"/>
          <ac:spMkLst>
            <pc:docMk/>
            <pc:sldMk cId="109857222" sldId="256"/>
            <ac:spMk id="3" creationId="{811C949D-53A0-118C-1077-1D4415A94369}"/>
          </ac:spMkLst>
        </pc:spChg>
      </pc:sldChg>
    </pc:docChg>
  </pc:docChgLst>
  <pc:docChgLst>
    <pc:chgData name="suyash Kulkarni" userId="665f20415ac6ccd8" providerId="Windows Live" clId="Web-{DCA48516-9AB8-43C6-9BD1-FAA22A7841C2}"/>
    <pc:docChg chg="modSld">
      <pc:chgData name="suyash Kulkarni" userId="665f20415ac6ccd8" providerId="Windows Live" clId="Web-{DCA48516-9AB8-43C6-9BD1-FAA22A7841C2}" dt="2023-12-13T22:10:07.777" v="12"/>
      <pc:docMkLst>
        <pc:docMk/>
      </pc:docMkLst>
      <pc:sldChg chg="modTransition">
        <pc:chgData name="suyash Kulkarni" userId="665f20415ac6ccd8" providerId="Windows Live" clId="Web-{DCA48516-9AB8-43C6-9BD1-FAA22A7841C2}" dt="2023-12-13T22:10:07.777" v="5"/>
        <pc:sldMkLst>
          <pc:docMk/>
          <pc:sldMk cId="4246291625" sldId="259"/>
        </pc:sldMkLst>
      </pc:sldChg>
      <pc:sldChg chg="modTransition">
        <pc:chgData name="suyash Kulkarni" userId="665f20415ac6ccd8" providerId="Windows Live" clId="Web-{DCA48516-9AB8-43C6-9BD1-FAA22A7841C2}" dt="2023-12-13T22:10:07.777" v="8"/>
        <pc:sldMkLst>
          <pc:docMk/>
          <pc:sldMk cId="2671774109" sldId="260"/>
        </pc:sldMkLst>
      </pc:sldChg>
      <pc:sldChg chg="modTransition">
        <pc:chgData name="suyash Kulkarni" userId="665f20415ac6ccd8" providerId="Windows Live" clId="Web-{DCA48516-9AB8-43C6-9BD1-FAA22A7841C2}" dt="2023-12-13T22:10:07.777" v="9"/>
        <pc:sldMkLst>
          <pc:docMk/>
          <pc:sldMk cId="1860950141" sldId="261"/>
        </pc:sldMkLst>
      </pc:sldChg>
      <pc:sldChg chg="modTransition">
        <pc:chgData name="suyash Kulkarni" userId="665f20415ac6ccd8" providerId="Windows Live" clId="Web-{DCA48516-9AB8-43C6-9BD1-FAA22A7841C2}" dt="2023-12-13T22:10:07.777" v="10"/>
        <pc:sldMkLst>
          <pc:docMk/>
          <pc:sldMk cId="3861276774" sldId="262"/>
        </pc:sldMkLst>
      </pc:sldChg>
      <pc:sldChg chg="modTransition">
        <pc:chgData name="suyash Kulkarni" userId="665f20415ac6ccd8" providerId="Windows Live" clId="Web-{DCA48516-9AB8-43C6-9BD1-FAA22A7841C2}" dt="2023-12-13T22:10:07.777" v="11"/>
        <pc:sldMkLst>
          <pc:docMk/>
          <pc:sldMk cId="2620198874" sldId="263"/>
        </pc:sldMkLst>
      </pc:sldChg>
      <pc:sldChg chg="modTransition">
        <pc:chgData name="suyash Kulkarni" userId="665f20415ac6ccd8" providerId="Windows Live" clId="Web-{DCA48516-9AB8-43C6-9BD1-FAA22A7841C2}" dt="2023-12-13T22:10:07.777" v="12"/>
        <pc:sldMkLst>
          <pc:docMk/>
          <pc:sldMk cId="3155854224" sldId="266"/>
        </pc:sldMkLst>
      </pc:sldChg>
      <pc:sldChg chg="modTransition">
        <pc:chgData name="suyash Kulkarni" userId="665f20415ac6ccd8" providerId="Windows Live" clId="Web-{DCA48516-9AB8-43C6-9BD1-FAA22A7841C2}" dt="2023-12-13T22:10:07.761" v="0"/>
        <pc:sldMkLst>
          <pc:docMk/>
          <pc:sldMk cId="3314077984" sldId="268"/>
        </pc:sldMkLst>
      </pc:sldChg>
      <pc:sldChg chg="modTransition">
        <pc:chgData name="suyash Kulkarni" userId="665f20415ac6ccd8" providerId="Windows Live" clId="Web-{DCA48516-9AB8-43C6-9BD1-FAA22A7841C2}" dt="2023-12-13T22:10:07.777" v="2"/>
        <pc:sldMkLst>
          <pc:docMk/>
          <pc:sldMk cId="2586801917" sldId="269"/>
        </pc:sldMkLst>
      </pc:sldChg>
      <pc:sldChg chg="modTransition">
        <pc:chgData name="suyash Kulkarni" userId="665f20415ac6ccd8" providerId="Windows Live" clId="Web-{DCA48516-9AB8-43C6-9BD1-FAA22A7841C2}" dt="2023-12-13T22:10:07.777" v="3"/>
        <pc:sldMkLst>
          <pc:docMk/>
          <pc:sldMk cId="4038277480" sldId="270"/>
        </pc:sldMkLst>
      </pc:sldChg>
      <pc:sldChg chg="modTransition">
        <pc:chgData name="suyash Kulkarni" userId="665f20415ac6ccd8" providerId="Windows Live" clId="Web-{DCA48516-9AB8-43C6-9BD1-FAA22A7841C2}" dt="2023-12-13T22:10:07.777" v="4"/>
        <pc:sldMkLst>
          <pc:docMk/>
          <pc:sldMk cId="2443596223" sldId="271"/>
        </pc:sldMkLst>
      </pc:sldChg>
      <pc:sldChg chg="modTransition">
        <pc:chgData name="suyash Kulkarni" userId="665f20415ac6ccd8" providerId="Windows Live" clId="Web-{DCA48516-9AB8-43C6-9BD1-FAA22A7841C2}" dt="2023-12-13T22:10:07.777" v="1"/>
        <pc:sldMkLst>
          <pc:docMk/>
          <pc:sldMk cId="3509439688" sldId="272"/>
        </pc:sldMkLst>
      </pc:sldChg>
      <pc:sldChg chg="modTransition">
        <pc:chgData name="suyash Kulkarni" userId="665f20415ac6ccd8" providerId="Windows Live" clId="Web-{DCA48516-9AB8-43C6-9BD1-FAA22A7841C2}" dt="2023-12-13T22:10:07.777" v="6"/>
        <pc:sldMkLst>
          <pc:docMk/>
          <pc:sldMk cId="3028003760" sldId="273"/>
        </pc:sldMkLst>
      </pc:sldChg>
      <pc:sldChg chg="modTransition">
        <pc:chgData name="suyash Kulkarni" userId="665f20415ac6ccd8" providerId="Windows Live" clId="Web-{DCA48516-9AB8-43C6-9BD1-FAA22A7841C2}" dt="2023-12-13T22:10:07.777" v="7"/>
        <pc:sldMkLst>
          <pc:docMk/>
          <pc:sldMk cId="3200055819" sldId="274"/>
        </pc:sldMkLst>
      </pc:sldChg>
    </pc:docChg>
  </pc:docChgLst>
  <pc:docChgLst>
    <pc:chgData name="suyash Kulkarni" userId="665f20415ac6ccd8" providerId="Windows Live" clId="Web-{906B9841-5FAD-47C9-A32A-E435F27DBCD9}"/>
    <pc:docChg chg="modSld">
      <pc:chgData name="suyash Kulkarni" userId="665f20415ac6ccd8" providerId="Windows Live" clId="Web-{906B9841-5FAD-47C9-A32A-E435F27DBCD9}" dt="2023-12-11T15:21:58.476" v="23"/>
      <pc:docMkLst>
        <pc:docMk/>
      </pc:docMkLst>
      <pc:sldChg chg="modTransition">
        <pc:chgData name="suyash Kulkarni" userId="665f20415ac6ccd8" providerId="Windows Live" clId="Web-{906B9841-5FAD-47C9-A32A-E435F27DBCD9}" dt="2023-12-11T15:21:58.476" v="12"/>
        <pc:sldMkLst>
          <pc:docMk/>
          <pc:sldMk cId="109857222" sldId="256"/>
        </pc:sldMkLst>
      </pc:sldChg>
      <pc:sldChg chg="modTransition">
        <pc:chgData name="suyash Kulkarni" userId="665f20415ac6ccd8" providerId="Windows Live" clId="Web-{906B9841-5FAD-47C9-A32A-E435F27DBCD9}" dt="2023-12-11T15:21:58.476" v="13"/>
        <pc:sldMkLst>
          <pc:docMk/>
          <pc:sldMk cId="4246291625" sldId="259"/>
        </pc:sldMkLst>
      </pc:sldChg>
      <pc:sldChg chg="modTransition">
        <pc:chgData name="suyash Kulkarni" userId="665f20415ac6ccd8" providerId="Windows Live" clId="Web-{906B9841-5FAD-47C9-A32A-E435F27DBCD9}" dt="2023-12-11T15:21:58.476" v="14"/>
        <pc:sldMkLst>
          <pc:docMk/>
          <pc:sldMk cId="2671774109" sldId="260"/>
        </pc:sldMkLst>
      </pc:sldChg>
      <pc:sldChg chg="modTransition">
        <pc:chgData name="suyash Kulkarni" userId="665f20415ac6ccd8" providerId="Windows Live" clId="Web-{906B9841-5FAD-47C9-A32A-E435F27DBCD9}" dt="2023-12-11T15:21:58.476" v="15"/>
        <pc:sldMkLst>
          <pc:docMk/>
          <pc:sldMk cId="1860950141" sldId="261"/>
        </pc:sldMkLst>
      </pc:sldChg>
      <pc:sldChg chg="modTransition">
        <pc:chgData name="suyash Kulkarni" userId="665f20415ac6ccd8" providerId="Windows Live" clId="Web-{906B9841-5FAD-47C9-A32A-E435F27DBCD9}" dt="2023-12-11T15:21:58.476" v="16"/>
        <pc:sldMkLst>
          <pc:docMk/>
          <pc:sldMk cId="3861276774" sldId="262"/>
        </pc:sldMkLst>
      </pc:sldChg>
      <pc:sldChg chg="modTransition">
        <pc:chgData name="suyash Kulkarni" userId="665f20415ac6ccd8" providerId="Windows Live" clId="Web-{906B9841-5FAD-47C9-A32A-E435F27DBCD9}" dt="2023-12-11T15:21:58.476" v="17"/>
        <pc:sldMkLst>
          <pc:docMk/>
          <pc:sldMk cId="2620198874" sldId="263"/>
        </pc:sldMkLst>
      </pc:sldChg>
      <pc:sldChg chg="modTransition">
        <pc:chgData name="suyash Kulkarni" userId="665f20415ac6ccd8" providerId="Windows Live" clId="Web-{906B9841-5FAD-47C9-A32A-E435F27DBCD9}" dt="2023-12-11T15:21:58.476" v="18"/>
        <pc:sldMkLst>
          <pc:docMk/>
          <pc:sldMk cId="3155854224" sldId="266"/>
        </pc:sldMkLst>
      </pc:sldChg>
      <pc:sldChg chg="modTransition">
        <pc:chgData name="suyash Kulkarni" userId="665f20415ac6ccd8" providerId="Windows Live" clId="Web-{906B9841-5FAD-47C9-A32A-E435F27DBCD9}" dt="2023-12-11T15:21:58.476" v="23"/>
        <pc:sldMkLst>
          <pc:docMk/>
          <pc:sldMk cId="3314077984" sldId="268"/>
        </pc:sldMkLst>
      </pc:sldChg>
      <pc:sldChg chg="modTransition">
        <pc:chgData name="suyash Kulkarni" userId="665f20415ac6ccd8" providerId="Windows Live" clId="Web-{906B9841-5FAD-47C9-A32A-E435F27DBCD9}" dt="2023-12-11T15:21:58.476" v="20"/>
        <pc:sldMkLst>
          <pc:docMk/>
          <pc:sldMk cId="2586801917" sldId="269"/>
        </pc:sldMkLst>
      </pc:sldChg>
      <pc:sldChg chg="modTransition">
        <pc:chgData name="suyash Kulkarni" userId="665f20415ac6ccd8" providerId="Windows Live" clId="Web-{906B9841-5FAD-47C9-A32A-E435F27DBCD9}" dt="2023-12-11T15:21:58.476" v="21"/>
        <pc:sldMkLst>
          <pc:docMk/>
          <pc:sldMk cId="4038277480" sldId="270"/>
        </pc:sldMkLst>
      </pc:sldChg>
      <pc:sldChg chg="modTransition">
        <pc:chgData name="suyash Kulkarni" userId="665f20415ac6ccd8" providerId="Windows Live" clId="Web-{906B9841-5FAD-47C9-A32A-E435F27DBCD9}" dt="2023-12-11T15:21:58.476" v="22"/>
        <pc:sldMkLst>
          <pc:docMk/>
          <pc:sldMk cId="2443596223" sldId="271"/>
        </pc:sldMkLst>
      </pc:sldChg>
      <pc:sldChg chg="modTransition">
        <pc:chgData name="suyash Kulkarni" userId="665f20415ac6ccd8" providerId="Windows Live" clId="Web-{906B9841-5FAD-47C9-A32A-E435F27DBCD9}" dt="2023-12-11T15:21:58.476" v="19"/>
        <pc:sldMkLst>
          <pc:docMk/>
          <pc:sldMk cId="3509439688" sldId="272"/>
        </pc:sldMkLst>
      </pc:sldChg>
    </pc:docChg>
  </pc:docChgLst>
  <pc:docChgLst>
    <pc:chgData name="Diego Rivera Acosta" userId="1fc1440db0c7632a" providerId="Windows Live" clId="Web-{BD6A81D1-2A0D-4A1B-ADFA-2B0B97A40C7C}"/>
    <pc:docChg chg="modSld">
      <pc:chgData name="Diego Rivera Acosta" userId="1fc1440db0c7632a" providerId="Windows Live" clId="Web-{BD6A81D1-2A0D-4A1B-ADFA-2B0B97A40C7C}" dt="2023-12-14T05:13:12.522" v="192" actId="20577"/>
      <pc:docMkLst>
        <pc:docMk/>
      </pc:docMkLst>
      <pc:sldChg chg="modSp">
        <pc:chgData name="Diego Rivera Acosta" userId="1fc1440db0c7632a" providerId="Windows Live" clId="Web-{BD6A81D1-2A0D-4A1B-ADFA-2B0B97A40C7C}" dt="2023-12-14T05:05:45.696" v="33" actId="20577"/>
        <pc:sldMkLst>
          <pc:docMk/>
          <pc:sldMk cId="1860950141" sldId="261"/>
        </pc:sldMkLst>
        <pc:spChg chg="mod">
          <ac:chgData name="Diego Rivera Acosta" userId="1fc1440db0c7632a" providerId="Windows Live" clId="Web-{BD6A81D1-2A0D-4A1B-ADFA-2B0B97A40C7C}" dt="2023-12-14T05:05:45.696" v="33" actId="20577"/>
          <ac:spMkLst>
            <pc:docMk/>
            <pc:sldMk cId="1860950141" sldId="261"/>
            <ac:spMk id="3" creationId="{5D16ACEB-33E8-B147-BA61-27F008882F7E}"/>
          </ac:spMkLst>
        </pc:spChg>
      </pc:sldChg>
      <pc:sldChg chg="addSp modSp">
        <pc:chgData name="Diego Rivera Acosta" userId="1fc1440db0c7632a" providerId="Windows Live" clId="Web-{BD6A81D1-2A0D-4A1B-ADFA-2B0B97A40C7C}" dt="2023-12-14T05:13:12.522" v="192" actId="20577"/>
        <pc:sldMkLst>
          <pc:docMk/>
          <pc:sldMk cId="3509439688" sldId="272"/>
        </pc:sldMkLst>
        <pc:spChg chg="add mod">
          <ac:chgData name="Diego Rivera Acosta" userId="1fc1440db0c7632a" providerId="Windows Live" clId="Web-{BD6A81D1-2A0D-4A1B-ADFA-2B0B97A40C7C}" dt="2023-12-14T05:13:12.522" v="192" actId="20577"/>
          <ac:spMkLst>
            <pc:docMk/>
            <pc:sldMk cId="3509439688" sldId="272"/>
            <ac:spMk id="6" creationId="{F0B4B088-A02F-AA99-664F-186A9170B678}"/>
          </ac:spMkLst>
        </pc:spChg>
      </pc:sldChg>
    </pc:docChg>
  </pc:docChgLst>
  <pc:docChgLst>
    <pc:chgData name="suyash Kulkarni" userId="665f20415ac6ccd8" providerId="Windows Live" clId="Web-{AF8F5337-E9E0-4C71-A047-7D9F55F288F5}"/>
    <pc:docChg chg="addSld modSld sldOrd modSection">
      <pc:chgData name="suyash Kulkarni" userId="665f20415ac6ccd8" providerId="Windows Live" clId="Web-{AF8F5337-E9E0-4C71-A047-7D9F55F288F5}" dt="2023-12-14T15:30:30.297" v="358"/>
      <pc:docMkLst>
        <pc:docMk/>
      </pc:docMkLst>
      <pc:sldChg chg="addSp delSp modSp mod modTransition setBg setClrOvrMap">
        <pc:chgData name="suyash Kulkarni" userId="665f20415ac6ccd8" providerId="Windows Live" clId="Web-{AF8F5337-E9E0-4C71-A047-7D9F55F288F5}" dt="2023-12-14T15:30:30.297" v="358"/>
        <pc:sldMkLst>
          <pc:docMk/>
          <pc:sldMk cId="109857222" sldId="256"/>
        </pc:sldMkLst>
        <pc:spChg chg="mod">
          <ac:chgData name="suyash Kulkarni" userId="665f20415ac6ccd8" providerId="Windows Live" clId="Web-{AF8F5337-E9E0-4C71-A047-7D9F55F288F5}" dt="2023-12-14T06:06:10.863" v="193"/>
          <ac:spMkLst>
            <pc:docMk/>
            <pc:sldMk cId="109857222" sldId="256"/>
            <ac:spMk id="2" creationId="{02E39CE5-CC0F-3F19-0462-406221A49FF6}"/>
          </ac:spMkLst>
        </pc:spChg>
        <pc:spChg chg="mod">
          <ac:chgData name="suyash Kulkarni" userId="665f20415ac6ccd8" providerId="Windows Live" clId="Web-{AF8F5337-E9E0-4C71-A047-7D9F55F288F5}" dt="2023-12-14T06:06:29.082" v="197" actId="20577"/>
          <ac:spMkLst>
            <pc:docMk/>
            <pc:sldMk cId="109857222" sldId="256"/>
            <ac:spMk id="3" creationId="{811C949D-53A0-118C-1077-1D4415A94369}"/>
          </ac:spMkLst>
        </pc:spChg>
        <pc:spChg chg="add del">
          <ac:chgData name="suyash Kulkarni" userId="665f20415ac6ccd8" providerId="Windows Live" clId="Web-{AF8F5337-E9E0-4C71-A047-7D9F55F288F5}" dt="2023-12-14T06:05:41.409" v="187"/>
          <ac:spMkLst>
            <pc:docMk/>
            <pc:sldMk cId="109857222" sldId="256"/>
            <ac:spMk id="31" creationId="{71B2258F-86CA-4D4D-8270-BC05FCDEBFB3}"/>
          </ac:spMkLst>
        </pc:spChg>
        <pc:spChg chg="add del">
          <ac:chgData name="suyash Kulkarni" userId="665f20415ac6ccd8" providerId="Windows Live" clId="Web-{AF8F5337-E9E0-4C71-A047-7D9F55F288F5}" dt="2023-12-14T06:05:37.674" v="184"/>
          <ac:spMkLst>
            <pc:docMk/>
            <pc:sldMk cId="109857222" sldId="256"/>
            <ac:spMk id="36" creationId="{657F69E0-C4B0-4BEC-A689-4F8D877F05D4}"/>
          </ac:spMkLst>
        </pc:spChg>
        <pc:spChg chg="add del">
          <ac:chgData name="suyash Kulkarni" userId="665f20415ac6ccd8" providerId="Windows Live" clId="Web-{AF8F5337-E9E0-4C71-A047-7D9F55F288F5}" dt="2023-12-14T06:05:37.674" v="184"/>
          <ac:spMkLst>
            <pc:docMk/>
            <pc:sldMk cId="109857222" sldId="256"/>
            <ac:spMk id="38" creationId="{9F6380B4-6A1C-481E-8408-B4E6C75B9B81}"/>
          </ac:spMkLst>
        </pc:spChg>
        <pc:spChg chg="add del">
          <ac:chgData name="suyash Kulkarni" userId="665f20415ac6ccd8" providerId="Windows Live" clId="Web-{AF8F5337-E9E0-4C71-A047-7D9F55F288F5}" dt="2023-12-14T06:05:41.393" v="186"/>
          <ac:spMkLst>
            <pc:docMk/>
            <pc:sldMk cId="109857222" sldId="256"/>
            <ac:spMk id="40" creationId="{A6EFC7BB-64AE-45E4-90F7-BA062F86E73A}"/>
          </ac:spMkLst>
        </pc:spChg>
        <pc:spChg chg="add del">
          <ac:chgData name="suyash Kulkarni" userId="665f20415ac6ccd8" providerId="Windows Live" clId="Web-{AF8F5337-E9E0-4C71-A047-7D9F55F288F5}" dt="2023-12-14T06:05:41.393" v="186"/>
          <ac:spMkLst>
            <pc:docMk/>
            <pc:sldMk cId="109857222" sldId="256"/>
            <ac:spMk id="41" creationId="{9FB5B51E-2110-4BFE-90CE-A5C01B4839C4}"/>
          </ac:spMkLst>
        </pc:spChg>
        <pc:spChg chg="add del">
          <ac:chgData name="suyash Kulkarni" userId="665f20415ac6ccd8" providerId="Windows Live" clId="Web-{AF8F5337-E9E0-4C71-A047-7D9F55F288F5}" dt="2023-12-14T06:06:10.863" v="193"/>
          <ac:spMkLst>
            <pc:docMk/>
            <pc:sldMk cId="109857222" sldId="256"/>
            <ac:spMk id="43" creationId="{C8320351-9FA2-4A26-885B-BB8F3E4902D2}"/>
          </ac:spMkLst>
        </pc:spChg>
        <pc:spChg chg="add del">
          <ac:chgData name="suyash Kulkarni" userId="665f20415ac6ccd8" providerId="Windows Live" clId="Web-{AF8F5337-E9E0-4C71-A047-7D9F55F288F5}" dt="2023-12-14T06:06:10.863" v="193"/>
          <ac:spMkLst>
            <pc:docMk/>
            <pc:sldMk cId="109857222" sldId="256"/>
            <ac:spMk id="44" creationId="{68CD2EFB-78C2-4C6E-A6B9-4ED12FAD5B99}"/>
          </ac:spMkLst>
        </pc:spChg>
        <pc:spChg chg="add">
          <ac:chgData name="suyash Kulkarni" userId="665f20415ac6ccd8" providerId="Windows Live" clId="Web-{AF8F5337-E9E0-4C71-A047-7D9F55F288F5}" dt="2023-12-14T06:06:10.863" v="193"/>
          <ac:spMkLst>
            <pc:docMk/>
            <pc:sldMk cId="109857222" sldId="256"/>
            <ac:spMk id="49" creationId="{657F69E0-C4B0-4BEC-A689-4F8D877F05D4}"/>
          </ac:spMkLst>
        </pc:spChg>
        <pc:spChg chg="add">
          <ac:chgData name="suyash Kulkarni" userId="665f20415ac6ccd8" providerId="Windows Live" clId="Web-{AF8F5337-E9E0-4C71-A047-7D9F55F288F5}" dt="2023-12-14T06:06:10.863" v="193"/>
          <ac:spMkLst>
            <pc:docMk/>
            <pc:sldMk cId="109857222" sldId="256"/>
            <ac:spMk id="51" creationId="{9F6380B4-6A1C-481E-8408-B4E6C75B9B81}"/>
          </ac:spMkLst>
        </pc:spChg>
        <pc:picChg chg="mod">
          <ac:chgData name="suyash Kulkarni" userId="665f20415ac6ccd8" providerId="Windows Live" clId="Web-{AF8F5337-E9E0-4C71-A047-7D9F55F288F5}" dt="2023-12-14T06:06:10.863" v="193"/>
          <ac:picMkLst>
            <pc:docMk/>
            <pc:sldMk cId="109857222" sldId="256"/>
            <ac:picMk id="4" creationId="{8A440089-3E6C-9D61-D5DE-2249B77ABA01}"/>
          </ac:picMkLst>
        </pc:picChg>
      </pc:sldChg>
      <pc:sldChg chg="modSp modTransition">
        <pc:chgData name="suyash Kulkarni" userId="665f20415ac6ccd8" providerId="Windows Live" clId="Web-{AF8F5337-E9E0-4C71-A047-7D9F55F288F5}" dt="2023-12-14T15:30:30.297" v="350"/>
        <pc:sldMkLst>
          <pc:docMk/>
          <pc:sldMk cId="4246291625" sldId="259"/>
        </pc:sldMkLst>
        <pc:spChg chg="mod">
          <ac:chgData name="suyash Kulkarni" userId="665f20415ac6ccd8" providerId="Windows Live" clId="Web-{AF8F5337-E9E0-4C71-A047-7D9F55F288F5}" dt="2023-12-14T05:52:05.820" v="98" actId="20577"/>
          <ac:spMkLst>
            <pc:docMk/>
            <pc:sldMk cId="4246291625" sldId="259"/>
            <ac:spMk id="3" creationId="{5D16ACEB-33E8-B147-BA61-27F008882F7E}"/>
          </ac:spMkLst>
        </pc:spChg>
      </pc:sldChg>
      <pc:sldChg chg="modTransition">
        <pc:chgData name="suyash Kulkarni" userId="665f20415ac6ccd8" providerId="Windows Live" clId="Web-{AF8F5337-E9E0-4C71-A047-7D9F55F288F5}" dt="2023-12-14T15:30:30.297" v="343"/>
        <pc:sldMkLst>
          <pc:docMk/>
          <pc:sldMk cId="2671774109" sldId="260"/>
        </pc:sldMkLst>
      </pc:sldChg>
      <pc:sldChg chg="modSp modTransition">
        <pc:chgData name="suyash Kulkarni" userId="665f20415ac6ccd8" providerId="Windows Live" clId="Web-{AF8F5337-E9E0-4C71-A047-7D9F55F288F5}" dt="2023-12-14T15:30:30.297" v="344"/>
        <pc:sldMkLst>
          <pc:docMk/>
          <pc:sldMk cId="1860950141" sldId="261"/>
        </pc:sldMkLst>
        <pc:spChg chg="mod">
          <ac:chgData name="suyash Kulkarni" userId="665f20415ac6ccd8" providerId="Windows Live" clId="Web-{AF8F5337-E9E0-4C71-A047-7D9F55F288F5}" dt="2023-12-14T05:52:32.899" v="103" actId="20577"/>
          <ac:spMkLst>
            <pc:docMk/>
            <pc:sldMk cId="1860950141" sldId="261"/>
            <ac:spMk id="3" creationId="{5D16ACEB-33E8-B147-BA61-27F008882F7E}"/>
          </ac:spMkLst>
        </pc:spChg>
      </pc:sldChg>
      <pc:sldChg chg="addSp delSp modSp modTransition">
        <pc:chgData name="suyash Kulkarni" userId="665f20415ac6ccd8" providerId="Windows Live" clId="Web-{AF8F5337-E9E0-4C71-A047-7D9F55F288F5}" dt="2023-12-14T15:30:30.297" v="345"/>
        <pc:sldMkLst>
          <pc:docMk/>
          <pc:sldMk cId="3861276774" sldId="262"/>
        </pc:sldMkLst>
        <pc:spChg chg="mod">
          <ac:chgData name="suyash Kulkarni" userId="665f20415ac6ccd8" providerId="Windows Live" clId="Web-{AF8F5337-E9E0-4C71-A047-7D9F55F288F5}" dt="2023-12-14T06:01:52.573" v="178" actId="14100"/>
          <ac:spMkLst>
            <pc:docMk/>
            <pc:sldMk cId="3861276774" sldId="262"/>
            <ac:spMk id="4" creationId="{3E66149A-2DA6-E4BA-B041-A45FBF4015FC}"/>
          </ac:spMkLst>
        </pc:spChg>
        <pc:spChg chg="mod">
          <ac:chgData name="suyash Kulkarni" userId="665f20415ac6ccd8" providerId="Windows Live" clId="Web-{AF8F5337-E9E0-4C71-A047-7D9F55F288F5}" dt="2023-12-14T06:02:06.371" v="181" actId="1076"/>
          <ac:spMkLst>
            <pc:docMk/>
            <pc:sldMk cId="3861276774" sldId="262"/>
            <ac:spMk id="6" creationId="{B97B3D60-3CBC-FBBF-8BA8-B36EB3A39F7B}"/>
          </ac:spMkLst>
        </pc:spChg>
        <pc:spChg chg="mod">
          <ac:chgData name="suyash Kulkarni" userId="665f20415ac6ccd8" providerId="Windows Live" clId="Web-{AF8F5337-E9E0-4C71-A047-7D9F55F288F5}" dt="2023-12-14T05:58:01.003" v="150" actId="20577"/>
          <ac:spMkLst>
            <pc:docMk/>
            <pc:sldMk cId="3861276774" sldId="262"/>
            <ac:spMk id="7" creationId="{8FD5B83E-5D3C-C4E7-CED2-3CACB7A24DF2}"/>
          </ac:spMkLst>
        </pc:spChg>
        <pc:spChg chg="add mod">
          <ac:chgData name="suyash Kulkarni" userId="665f20415ac6ccd8" providerId="Windows Live" clId="Web-{AF8F5337-E9E0-4C71-A047-7D9F55F288F5}" dt="2023-12-14T05:58:05.097" v="152" actId="20577"/>
          <ac:spMkLst>
            <pc:docMk/>
            <pc:sldMk cId="3861276774" sldId="262"/>
            <ac:spMk id="14" creationId="{7A451AC3-042C-6E0E-1552-ABDEBAA93446}"/>
          </ac:spMkLst>
        </pc:spChg>
        <pc:spChg chg="del topLvl">
          <ac:chgData name="suyash Kulkarni" userId="665f20415ac6ccd8" providerId="Windows Live" clId="Web-{AF8F5337-E9E0-4C71-A047-7D9F55F288F5}" dt="2023-12-14T05:53:34.119" v="104"/>
          <ac:spMkLst>
            <pc:docMk/>
            <pc:sldMk cId="3861276774" sldId="262"/>
            <ac:spMk id="19" creationId="{F1419B58-9247-CD2E-3F8B-2D0EA342A49A}"/>
          </ac:spMkLst>
        </pc:spChg>
        <pc:spChg chg="add mod">
          <ac:chgData name="suyash Kulkarni" userId="665f20415ac6ccd8" providerId="Windows Live" clId="Web-{AF8F5337-E9E0-4C71-A047-7D9F55F288F5}" dt="2023-12-14T05:59:01.114" v="157" actId="1076"/>
          <ac:spMkLst>
            <pc:docMk/>
            <pc:sldMk cId="3861276774" sldId="262"/>
            <ac:spMk id="23" creationId="{58C1BD7C-6303-A88F-D631-D4FE22C103E9}"/>
          </ac:spMkLst>
        </pc:spChg>
        <pc:spChg chg="add mod">
          <ac:chgData name="suyash Kulkarni" userId="665f20415ac6ccd8" providerId="Windows Live" clId="Web-{AF8F5337-E9E0-4C71-A047-7D9F55F288F5}" dt="2023-12-14T06:01:48.511" v="177" actId="1076"/>
          <ac:spMkLst>
            <pc:docMk/>
            <pc:sldMk cId="3861276774" sldId="262"/>
            <ac:spMk id="24" creationId="{1029884B-6EE2-4E5F-B7E2-413B3449D21A}"/>
          </ac:spMkLst>
        </pc:spChg>
        <pc:spChg chg="add mod">
          <ac:chgData name="suyash Kulkarni" userId="665f20415ac6ccd8" providerId="Windows Live" clId="Web-{AF8F5337-E9E0-4C71-A047-7D9F55F288F5}" dt="2023-12-14T06:01:22.947" v="172" actId="1076"/>
          <ac:spMkLst>
            <pc:docMk/>
            <pc:sldMk cId="3861276774" sldId="262"/>
            <ac:spMk id="25" creationId="{690C181C-C4E1-8867-B0BC-2F4EE7AC373F}"/>
          </ac:spMkLst>
        </pc:spChg>
        <pc:grpChg chg="mod">
          <ac:chgData name="suyash Kulkarni" userId="665f20415ac6ccd8" providerId="Windows Live" clId="Web-{AF8F5337-E9E0-4C71-A047-7D9F55F288F5}" dt="2023-12-14T06:01:30.244" v="173" actId="1076"/>
          <ac:grpSpMkLst>
            <pc:docMk/>
            <pc:sldMk cId="3861276774" sldId="262"/>
            <ac:grpSpMk id="8" creationId="{D5DD23A0-7E43-0E7A-3E57-2892B10C8B76}"/>
          </ac:grpSpMkLst>
        </pc:grpChg>
        <pc:grpChg chg="mod">
          <ac:chgData name="suyash Kulkarni" userId="665f20415ac6ccd8" providerId="Windows Live" clId="Web-{AF8F5337-E9E0-4C71-A047-7D9F55F288F5}" dt="2023-12-14T05:57:43.721" v="149" actId="1076"/>
          <ac:grpSpMkLst>
            <pc:docMk/>
            <pc:sldMk cId="3861276774" sldId="262"/>
            <ac:grpSpMk id="16" creationId="{4C0D7759-C1A2-1B0C-D583-83BFABB930E1}"/>
          </ac:grpSpMkLst>
        </pc:grpChg>
        <pc:grpChg chg="mod">
          <ac:chgData name="suyash Kulkarni" userId="665f20415ac6ccd8" providerId="Windows Live" clId="Web-{AF8F5337-E9E0-4C71-A047-7D9F55F288F5}" dt="2023-12-14T06:01:18.728" v="171" actId="1076"/>
          <ac:grpSpMkLst>
            <pc:docMk/>
            <pc:sldMk cId="3861276774" sldId="262"/>
            <ac:grpSpMk id="17" creationId="{9F61E9A3-1839-ABAD-C37C-8C8064B0A2DD}"/>
          </ac:grpSpMkLst>
        </pc:grpChg>
        <pc:grpChg chg="del">
          <ac:chgData name="suyash Kulkarni" userId="665f20415ac6ccd8" providerId="Windows Live" clId="Web-{AF8F5337-E9E0-4C71-A047-7D9F55F288F5}" dt="2023-12-14T05:53:34.119" v="104"/>
          <ac:grpSpMkLst>
            <pc:docMk/>
            <pc:sldMk cId="3861276774" sldId="262"/>
            <ac:grpSpMk id="18" creationId="{875CD4D4-BFE8-FC38-4616-8F8ACFA904A1}"/>
          </ac:grpSpMkLst>
        </pc:grpChg>
        <pc:grpChg chg="add mod">
          <ac:chgData name="suyash Kulkarni" userId="665f20415ac6ccd8" providerId="Windows Live" clId="Web-{AF8F5337-E9E0-4C71-A047-7D9F55F288F5}" dt="2023-12-14T05:56:30.860" v="141" actId="14100"/>
          <ac:grpSpMkLst>
            <pc:docMk/>
            <pc:sldMk cId="3861276774" sldId="262"/>
            <ac:grpSpMk id="22" creationId="{5A3C5F56-1A14-CA35-6864-24440DA16A55}"/>
          </ac:grpSpMkLst>
        </pc:grpChg>
        <pc:picChg chg="mod">
          <ac:chgData name="suyash Kulkarni" userId="665f20415ac6ccd8" providerId="Windows Live" clId="Web-{AF8F5337-E9E0-4C71-A047-7D9F55F288F5}" dt="2023-12-14T06:02:09.793" v="182" actId="1076"/>
          <ac:picMkLst>
            <pc:docMk/>
            <pc:sldMk cId="3861276774" sldId="262"/>
            <ac:picMk id="11" creationId="{1C0581FA-D5EE-D62F-2F38-2A7CEB1EAAC5}"/>
          </ac:picMkLst>
        </pc:picChg>
        <pc:picChg chg="mod">
          <ac:chgData name="suyash Kulkarni" userId="665f20415ac6ccd8" providerId="Windows Live" clId="Web-{AF8F5337-E9E0-4C71-A047-7D9F55F288F5}" dt="2023-12-14T06:01:56.167" v="179" actId="1076"/>
          <ac:picMkLst>
            <pc:docMk/>
            <pc:sldMk cId="3861276774" sldId="262"/>
            <ac:picMk id="13" creationId="{F52BF65C-668E-0E8B-29A1-2A53C3685B3A}"/>
          </ac:picMkLst>
        </pc:picChg>
        <pc:picChg chg="add del mod">
          <ac:chgData name="suyash Kulkarni" userId="665f20415ac6ccd8" providerId="Windows Live" clId="Web-{AF8F5337-E9E0-4C71-A047-7D9F55F288F5}" dt="2023-12-14T05:55:09.576" v="118"/>
          <ac:picMkLst>
            <pc:docMk/>
            <pc:sldMk cId="3861276774" sldId="262"/>
            <ac:picMk id="15" creationId="{A65954BB-8F6D-79B3-7698-145574821E72}"/>
          </ac:picMkLst>
        </pc:picChg>
        <pc:picChg chg="del mod topLvl">
          <ac:chgData name="suyash Kulkarni" userId="665f20415ac6ccd8" providerId="Windows Live" clId="Web-{AF8F5337-E9E0-4C71-A047-7D9F55F288F5}" dt="2023-12-14T05:55:12.420" v="119"/>
          <ac:picMkLst>
            <pc:docMk/>
            <pc:sldMk cId="3861276774" sldId="262"/>
            <ac:picMk id="20" creationId="{87720421-968E-4AD1-49E2-8CA01A810EF3}"/>
          </ac:picMkLst>
        </pc:picChg>
        <pc:picChg chg="add mod">
          <ac:chgData name="suyash Kulkarni" userId="665f20415ac6ccd8" providerId="Windows Live" clId="Web-{AF8F5337-E9E0-4C71-A047-7D9F55F288F5}" dt="2023-12-14T05:55:45.952" v="127" actId="1076"/>
          <ac:picMkLst>
            <pc:docMk/>
            <pc:sldMk cId="3861276774" sldId="262"/>
            <ac:picMk id="21" creationId="{8746826C-8707-627F-4D43-202E7F3FAD96}"/>
          </ac:picMkLst>
        </pc:picChg>
      </pc:sldChg>
      <pc:sldChg chg="modTransition">
        <pc:chgData name="suyash Kulkarni" userId="665f20415ac6ccd8" providerId="Windows Live" clId="Web-{AF8F5337-E9E0-4C71-A047-7D9F55F288F5}" dt="2023-12-14T15:30:30.297" v="346"/>
        <pc:sldMkLst>
          <pc:docMk/>
          <pc:sldMk cId="2620198874" sldId="263"/>
        </pc:sldMkLst>
      </pc:sldChg>
      <pc:sldChg chg="modTransition">
        <pc:chgData name="suyash Kulkarni" userId="665f20415ac6ccd8" providerId="Windows Live" clId="Web-{AF8F5337-E9E0-4C71-A047-7D9F55F288F5}" dt="2023-12-14T15:30:30.297" v="352"/>
        <pc:sldMkLst>
          <pc:docMk/>
          <pc:sldMk cId="3155854224" sldId="266"/>
        </pc:sldMkLst>
      </pc:sldChg>
      <pc:sldChg chg="modSp modTransition">
        <pc:chgData name="suyash Kulkarni" userId="665f20415ac6ccd8" providerId="Windows Live" clId="Web-{AF8F5337-E9E0-4C71-A047-7D9F55F288F5}" dt="2023-12-14T15:30:30.297" v="347"/>
        <pc:sldMkLst>
          <pc:docMk/>
          <pc:sldMk cId="3314077984" sldId="268"/>
        </pc:sldMkLst>
        <pc:picChg chg="mod">
          <ac:chgData name="suyash Kulkarni" userId="665f20415ac6ccd8" providerId="Windows Live" clId="Web-{AF8F5337-E9E0-4C71-A047-7D9F55F288F5}" dt="2023-12-14T05:47:33.669" v="69"/>
          <ac:picMkLst>
            <pc:docMk/>
            <pc:sldMk cId="3314077984" sldId="268"/>
            <ac:picMk id="8" creationId="{2ADCC6EB-D026-E739-3EA4-3BCB0B04D29A}"/>
          </ac:picMkLst>
        </pc:picChg>
        <pc:picChg chg="mod">
          <ac:chgData name="suyash Kulkarni" userId="665f20415ac6ccd8" providerId="Windows Live" clId="Web-{AF8F5337-E9E0-4C71-A047-7D9F55F288F5}" dt="2023-12-14T05:47:41.825" v="70"/>
          <ac:picMkLst>
            <pc:docMk/>
            <pc:sldMk cId="3314077984" sldId="268"/>
            <ac:picMk id="9" creationId="{2F2375A8-CCB8-6A99-737C-DD7BF8A7E08D}"/>
          </ac:picMkLst>
        </pc:picChg>
      </pc:sldChg>
      <pc:sldChg chg="modSp modTransition">
        <pc:chgData name="suyash Kulkarni" userId="665f20415ac6ccd8" providerId="Windows Live" clId="Web-{AF8F5337-E9E0-4C71-A047-7D9F55F288F5}" dt="2023-12-14T15:30:30.297" v="357"/>
        <pc:sldMkLst>
          <pc:docMk/>
          <pc:sldMk cId="2586801917" sldId="269"/>
        </pc:sldMkLst>
        <pc:spChg chg="mod">
          <ac:chgData name="suyash Kulkarni" userId="665f20415ac6ccd8" providerId="Windows Live" clId="Web-{AF8F5337-E9E0-4C71-A047-7D9F55F288F5}" dt="2023-12-14T05:44:27.553" v="48" actId="20577"/>
          <ac:spMkLst>
            <pc:docMk/>
            <pc:sldMk cId="2586801917" sldId="269"/>
            <ac:spMk id="18" creationId="{864B3806-2A46-79BB-4E54-EC84257ED51F}"/>
          </ac:spMkLst>
        </pc:spChg>
        <pc:picChg chg="mod">
          <ac:chgData name="suyash Kulkarni" userId="665f20415ac6ccd8" providerId="Windows Live" clId="Web-{AF8F5337-E9E0-4C71-A047-7D9F55F288F5}" dt="2023-12-14T05:48:12.373" v="74"/>
          <ac:picMkLst>
            <pc:docMk/>
            <pc:sldMk cId="2586801917" sldId="269"/>
            <ac:picMk id="3" creationId="{BF164F33-2445-4107-D4CB-7C497DD377D2}"/>
          </ac:picMkLst>
        </pc:picChg>
        <pc:picChg chg="mod">
          <ac:chgData name="suyash Kulkarni" userId="665f20415ac6ccd8" providerId="Windows Live" clId="Web-{AF8F5337-E9E0-4C71-A047-7D9F55F288F5}" dt="2023-12-14T05:48:06.670" v="73"/>
          <ac:picMkLst>
            <pc:docMk/>
            <pc:sldMk cId="2586801917" sldId="269"/>
            <ac:picMk id="29" creationId="{9CA17D4F-D65C-4288-6B3F-646ACD3BA8C8}"/>
          </ac:picMkLst>
        </pc:picChg>
      </pc:sldChg>
      <pc:sldChg chg="addSp modSp modTransition">
        <pc:chgData name="suyash Kulkarni" userId="665f20415ac6ccd8" providerId="Windows Live" clId="Web-{AF8F5337-E9E0-4C71-A047-7D9F55F288F5}" dt="2023-12-14T15:30:30.297" v="356"/>
        <pc:sldMkLst>
          <pc:docMk/>
          <pc:sldMk cId="4038277480" sldId="270"/>
        </pc:sldMkLst>
        <pc:spChg chg="mod">
          <ac:chgData name="suyash Kulkarni" userId="665f20415ac6ccd8" providerId="Windows Live" clId="Web-{AF8F5337-E9E0-4C71-A047-7D9F55F288F5}" dt="2023-12-14T05:50:26.145" v="95" actId="20577"/>
          <ac:spMkLst>
            <pc:docMk/>
            <pc:sldMk cId="4038277480" sldId="270"/>
            <ac:spMk id="6" creationId="{82097EBB-E374-3830-1AA3-2BA8FE9186BC}"/>
          </ac:spMkLst>
        </pc:spChg>
        <pc:picChg chg="mod">
          <ac:chgData name="suyash Kulkarni" userId="665f20415ac6ccd8" providerId="Windows Live" clId="Web-{AF8F5337-E9E0-4C71-A047-7D9F55F288F5}" dt="2023-12-14T05:50:34.770" v="96" actId="1076"/>
          <ac:picMkLst>
            <pc:docMk/>
            <pc:sldMk cId="4038277480" sldId="270"/>
            <ac:picMk id="4" creationId="{77B74C57-FF4B-C67B-2F68-1E28CC8B99A4}"/>
          </ac:picMkLst>
        </pc:picChg>
        <pc:picChg chg="add mod">
          <ac:chgData name="suyash Kulkarni" userId="665f20415ac6ccd8" providerId="Windows Live" clId="Web-{AF8F5337-E9E0-4C71-A047-7D9F55F288F5}" dt="2023-12-14T05:45:55.306" v="61" actId="1076"/>
          <ac:picMkLst>
            <pc:docMk/>
            <pc:sldMk cId="4038277480" sldId="270"/>
            <ac:picMk id="7" creationId="{B11A1FAB-20A0-1042-8575-6C552D1A6F5E}"/>
          </ac:picMkLst>
        </pc:picChg>
      </pc:sldChg>
      <pc:sldChg chg="addSp delSp modSp modTransition">
        <pc:chgData name="suyash Kulkarni" userId="665f20415ac6ccd8" providerId="Windows Live" clId="Web-{AF8F5337-E9E0-4C71-A047-7D9F55F288F5}" dt="2023-12-14T15:30:30.297" v="349"/>
        <pc:sldMkLst>
          <pc:docMk/>
          <pc:sldMk cId="2443596223" sldId="271"/>
        </pc:sldMkLst>
        <pc:spChg chg="add del">
          <ac:chgData name="suyash Kulkarni" userId="665f20415ac6ccd8" providerId="Windows Live" clId="Web-{AF8F5337-E9E0-4C71-A047-7D9F55F288F5}" dt="2023-12-14T15:02:31.856" v="219"/>
          <ac:spMkLst>
            <pc:docMk/>
            <pc:sldMk cId="2443596223" sldId="271"/>
            <ac:spMk id="3" creationId="{77532CE1-5FCE-CC63-F4B0-E3DB9AF5447B}"/>
          </ac:spMkLst>
        </pc:spChg>
        <pc:spChg chg="add del mod">
          <ac:chgData name="suyash Kulkarni" userId="665f20415ac6ccd8" providerId="Windows Live" clId="Web-{AF8F5337-E9E0-4C71-A047-7D9F55F288F5}" dt="2023-12-14T15:02:30.746" v="211"/>
          <ac:spMkLst>
            <pc:docMk/>
            <pc:sldMk cId="2443596223" sldId="271"/>
            <ac:spMk id="18" creationId="{B61AAF6B-F4B0-FDA6-93DD-4DDA77971977}"/>
          </ac:spMkLst>
        </pc:spChg>
        <pc:spChg chg="add del">
          <ac:chgData name="suyash Kulkarni" userId="665f20415ac6ccd8" providerId="Windows Live" clId="Web-{AF8F5337-E9E0-4C71-A047-7D9F55F288F5}" dt="2023-12-14T15:02:45.262" v="221"/>
          <ac:spMkLst>
            <pc:docMk/>
            <pc:sldMk cId="2443596223" sldId="271"/>
            <ac:spMk id="19" creationId="{CC1FF41E-937E-CE1F-C60B-49665FF3E223}"/>
          </ac:spMkLst>
        </pc:spChg>
        <pc:spChg chg="add mod">
          <ac:chgData name="suyash Kulkarni" userId="665f20415ac6ccd8" providerId="Windows Live" clId="Web-{AF8F5337-E9E0-4C71-A047-7D9F55F288F5}" dt="2023-12-14T15:03:56.640" v="231" actId="14100"/>
          <ac:spMkLst>
            <pc:docMk/>
            <pc:sldMk cId="2443596223" sldId="271"/>
            <ac:spMk id="20" creationId="{D9A345BE-27C4-BDD6-A673-8C77E970653F}"/>
          </ac:spMkLst>
        </pc:spChg>
        <pc:graphicFrameChg chg="add del mod">
          <ac:chgData name="suyash Kulkarni" userId="665f20415ac6ccd8" providerId="Windows Live" clId="Web-{AF8F5337-E9E0-4C71-A047-7D9F55F288F5}" dt="2023-12-14T15:02:30.746" v="218"/>
          <ac:graphicFrameMkLst>
            <pc:docMk/>
            <pc:sldMk cId="2443596223" sldId="271"/>
            <ac:graphicFrameMk id="6" creationId="{74BFEB41-4D1E-31DA-1B3E-D31B9AEBCC7F}"/>
          </ac:graphicFrameMkLst>
        </pc:graphicFrameChg>
        <pc:graphicFrameChg chg="add del mod">
          <ac:chgData name="suyash Kulkarni" userId="665f20415ac6ccd8" providerId="Windows Live" clId="Web-{AF8F5337-E9E0-4C71-A047-7D9F55F288F5}" dt="2023-12-14T15:02:30.746" v="217"/>
          <ac:graphicFrameMkLst>
            <pc:docMk/>
            <pc:sldMk cId="2443596223" sldId="271"/>
            <ac:graphicFrameMk id="9" creationId="{BAB660CE-7C7B-BA6B-BBE3-9365EFBF0419}"/>
          </ac:graphicFrameMkLst>
        </pc:graphicFrameChg>
        <pc:graphicFrameChg chg="add del mod">
          <ac:chgData name="suyash Kulkarni" userId="665f20415ac6ccd8" providerId="Windows Live" clId="Web-{AF8F5337-E9E0-4C71-A047-7D9F55F288F5}" dt="2023-12-14T15:02:30.746" v="216"/>
          <ac:graphicFrameMkLst>
            <pc:docMk/>
            <pc:sldMk cId="2443596223" sldId="271"/>
            <ac:graphicFrameMk id="13" creationId="{E4C1DCFF-24FD-7199-67BC-8D18B588EC07}"/>
          </ac:graphicFrameMkLst>
        </pc:graphicFrameChg>
        <pc:picChg chg="mod">
          <ac:chgData name="suyash Kulkarni" userId="665f20415ac6ccd8" providerId="Windows Live" clId="Web-{AF8F5337-E9E0-4C71-A047-7D9F55F288F5}" dt="2023-12-14T05:46:38.776" v="65" actId="1076"/>
          <ac:picMkLst>
            <pc:docMk/>
            <pc:sldMk cId="2443596223" sldId="271"/>
            <ac:picMk id="7" creationId="{A7ABE311-7D6F-063D-3390-9701ABF513EF}"/>
          </ac:picMkLst>
        </pc:picChg>
        <pc:picChg chg="add del mod">
          <ac:chgData name="suyash Kulkarni" userId="665f20415ac6ccd8" providerId="Windows Live" clId="Web-{AF8F5337-E9E0-4C71-A047-7D9F55F288F5}" dt="2023-12-14T15:02:30.746" v="215"/>
          <ac:picMkLst>
            <pc:docMk/>
            <pc:sldMk cId="2443596223" sldId="271"/>
            <ac:picMk id="14" creationId="{EC977908-57DF-897A-9C8C-890DF3242673}"/>
          </ac:picMkLst>
        </pc:picChg>
        <pc:picChg chg="add del mod">
          <ac:chgData name="suyash Kulkarni" userId="665f20415ac6ccd8" providerId="Windows Live" clId="Web-{AF8F5337-E9E0-4C71-A047-7D9F55F288F5}" dt="2023-12-14T15:02:30.746" v="214"/>
          <ac:picMkLst>
            <pc:docMk/>
            <pc:sldMk cId="2443596223" sldId="271"/>
            <ac:picMk id="15" creationId="{36A12CF2-8C17-1A30-B1E6-D69AA9B1BBF3}"/>
          </ac:picMkLst>
        </pc:picChg>
        <pc:picChg chg="add del mod">
          <ac:chgData name="suyash Kulkarni" userId="665f20415ac6ccd8" providerId="Windows Live" clId="Web-{AF8F5337-E9E0-4C71-A047-7D9F55F288F5}" dt="2023-12-14T15:02:30.746" v="213"/>
          <ac:picMkLst>
            <pc:docMk/>
            <pc:sldMk cId="2443596223" sldId="271"/>
            <ac:picMk id="16" creationId="{A20D715A-7A24-D26C-6901-215C462D00B7}"/>
          </ac:picMkLst>
        </pc:picChg>
        <pc:picChg chg="add del mod">
          <ac:chgData name="suyash Kulkarni" userId="665f20415ac6ccd8" providerId="Windows Live" clId="Web-{AF8F5337-E9E0-4C71-A047-7D9F55F288F5}" dt="2023-12-14T15:02:30.746" v="212"/>
          <ac:picMkLst>
            <pc:docMk/>
            <pc:sldMk cId="2443596223" sldId="271"/>
            <ac:picMk id="17" creationId="{BE38DB8C-FE7F-E440-06B2-7F2CBEBD8605}"/>
          </ac:picMkLst>
        </pc:picChg>
        <pc:picChg chg="mod">
          <ac:chgData name="suyash Kulkarni" userId="665f20415ac6ccd8" providerId="Windows Live" clId="Web-{AF8F5337-E9E0-4C71-A047-7D9F55F288F5}" dt="2023-12-14T05:48:24.592" v="75"/>
          <ac:picMkLst>
            <pc:docMk/>
            <pc:sldMk cId="2443596223" sldId="271"/>
            <ac:picMk id="35" creationId="{7371FEA7-4DE7-FEB8-12B3-EAB15B15EA61}"/>
          </ac:picMkLst>
        </pc:picChg>
      </pc:sldChg>
      <pc:sldChg chg="modSp modTransition">
        <pc:chgData name="suyash Kulkarni" userId="665f20415ac6ccd8" providerId="Windows Live" clId="Web-{AF8F5337-E9E0-4C71-A047-7D9F55F288F5}" dt="2023-12-14T15:30:30.297" v="348"/>
        <pc:sldMkLst>
          <pc:docMk/>
          <pc:sldMk cId="3509439688" sldId="272"/>
        </pc:sldMkLst>
        <pc:spChg chg="mod">
          <ac:chgData name="suyash Kulkarni" userId="665f20415ac6ccd8" providerId="Windows Live" clId="Web-{AF8F5337-E9E0-4C71-A047-7D9F55F288F5}" dt="2023-12-14T05:44:22.381" v="47" actId="20577"/>
          <ac:spMkLst>
            <pc:docMk/>
            <pc:sldMk cId="3509439688" sldId="272"/>
            <ac:spMk id="6" creationId="{F0B4B088-A02F-AA99-664F-186A9170B678}"/>
          </ac:spMkLst>
        </pc:spChg>
        <pc:picChg chg="mod">
          <ac:chgData name="suyash Kulkarni" userId="665f20415ac6ccd8" providerId="Windows Live" clId="Web-{AF8F5337-E9E0-4C71-A047-7D9F55F288F5}" dt="2023-12-14T05:47:57.169" v="72"/>
          <ac:picMkLst>
            <pc:docMk/>
            <pc:sldMk cId="3509439688" sldId="272"/>
            <ac:picMk id="3" creationId="{341A8D0D-B6B3-1EDB-05EC-BDCE7E13B4E2}"/>
          </ac:picMkLst>
        </pc:picChg>
        <pc:picChg chg="mod">
          <ac:chgData name="suyash Kulkarni" userId="665f20415ac6ccd8" providerId="Windows Live" clId="Web-{AF8F5337-E9E0-4C71-A047-7D9F55F288F5}" dt="2023-12-14T05:47:50.872" v="71"/>
          <ac:picMkLst>
            <pc:docMk/>
            <pc:sldMk cId="3509439688" sldId="272"/>
            <ac:picMk id="44" creationId="{E0E531B5-E1E0-48C3-316A-331B7C754277}"/>
          </ac:picMkLst>
        </pc:picChg>
      </pc:sldChg>
      <pc:sldChg chg="modSp modTransition">
        <pc:chgData name="suyash Kulkarni" userId="665f20415ac6ccd8" providerId="Windows Live" clId="Web-{AF8F5337-E9E0-4C71-A047-7D9F55F288F5}" dt="2023-12-14T15:30:30.297" v="351"/>
        <pc:sldMkLst>
          <pc:docMk/>
          <pc:sldMk cId="3028003760" sldId="273"/>
        </pc:sldMkLst>
        <pc:spChg chg="mod">
          <ac:chgData name="suyash Kulkarni" userId="665f20415ac6ccd8" providerId="Windows Live" clId="Web-{AF8F5337-E9E0-4C71-A047-7D9F55F288F5}" dt="2023-12-14T05:52:17.836" v="100" actId="20577"/>
          <ac:spMkLst>
            <pc:docMk/>
            <pc:sldMk cId="3028003760" sldId="273"/>
            <ac:spMk id="3" creationId="{5D16ACEB-33E8-B147-BA61-27F008882F7E}"/>
          </ac:spMkLst>
        </pc:spChg>
      </pc:sldChg>
      <pc:sldChg chg="modTransition">
        <pc:chgData name="suyash Kulkarni" userId="665f20415ac6ccd8" providerId="Windows Live" clId="Web-{AF8F5337-E9E0-4C71-A047-7D9F55F288F5}" dt="2023-12-14T15:30:30.297" v="342"/>
        <pc:sldMkLst>
          <pc:docMk/>
          <pc:sldMk cId="3200055819" sldId="274"/>
        </pc:sldMkLst>
      </pc:sldChg>
      <pc:sldChg chg="modTransition">
        <pc:chgData name="suyash Kulkarni" userId="665f20415ac6ccd8" providerId="Windows Live" clId="Web-{AF8F5337-E9E0-4C71-A047-7D9F55F288F5}" dt="2023-12-14T15:30:30.297" v="354"/>
        <pc:sldMkLst>
          <pc:docMk/>
          <pc:sldMk cId="183569087" sldId="275"/>
        </pc:sldMkLst>
      </pc:sldChg>
      <pc:sldChg chg="modTransition">
        <pc:chgData name="suyash Kulkarni" userId="665f20415ac6ccd8" providerId="Windows Live" clId="Web-{AF8F5337-E9E0-4C71-A047-7D9F55F288F5}" dt="2023-12-14T15:30:30.297" v="353"/>
        <pc:sldMkLst>
          <pc:docMk/>
          <pc:sldMk cId="2337006925" sldId="276"/>
        </pc:sldMkLst>
      </pc:sldChg>
      <pc:sldChg chg="addSp delSp modSp add ord replId modTransition">
        <pc:chgData name="suyash Kulkarni" userId="665f20415ac6ccd8" providerId="Windows Live" clId="Web-{AF8F5337-E9E0-4C71-A047-7D9F55F288F5}" dt="2023-12-14T15:30:30.297" v="355"/>
        <pc:sldMkLst>
          <pc:docMk/>
          <pc:sldMk cId="3574702556" sldId="277"/>
        </pc:sldMkLst>
        <pc:spChg chg="mod">
          <ac:chgData name="suyash Kulkarni" userId="665f20415ac6ccd8" providerId="Windows Live" clId="Web-{AF8F5337-E9E0-4C71-A047-7D9F55F288F5}" dt="2023-12-14T15:16:15.849" v="244" actId="20577"/>
          <ac:spMkLst>
            <pc:docMk/>
            <pc:sldMk cId="3574702556" sldId="277"/>
            <ac:spMk id="2" creationId="{454CC3D5-4DC4-7830-D37B-8D2B025C168C}"/>
          </ac:spMkLst>
        </pc:spChg>
        <pc:spChg chg="del mod">
          <ac:chgData name="suyash Kulkarni" userId="665f20415ac6ccd8" providerId="Windows Live" clId="Web-{AF8F5337-E9E0-4C71-A047-7D9F55F288F5}" dt="2023-12-14T15:15:58.552" v="238"/>
          <ac:spMkLst>
            <pc:docMk/>
            <pc:sldMk cId="3574702556" sldId="277"/>
            <ac:spMk id="3" creationId="{5D16ACEB-33E8-B147-BA61-27F008882F7E}"/>
          </ac:spMkLst>
        </pc:spChg>
        <pc:spChg chg="add del mod">
          <ac:chgData name="suyash Kulkarni" userId="665f20415ac6ccd8" providerId="Windows Live" clId="Web-{AF8F5337-E9E0-4C71-A047-7D9F55F288F5}" dt="2023-12-14T15:19:50.215" v="258"/>
          <ac:spMkLst>
            <pc:docMk/>
            <pc:sldMk cId="3574702556" sldId="277"/>
            <ac:spMk id="7" creationId="{228B1108-617F-BCBF-7EFD-96E35BD60E48}"/>
          </ac:spMkLst>
        </pc:spChg>
        <pc:spChg chg="add del mod">
          <ac:chgData name="suyash Kulkarni" userId="665f20415ac6ccd8" providerId="Windows Live" clId="Web-{AF8F5337-E9E0-4C71-A047-7D9F55F288F5}" dt="2023-12-14T15:24:38.052" v="320"/>
          <ac:spMkLst>
            <pc:docMk/>
            <pc:sldMk cId="3574702556" sldId="277"/>
            <ac:spMk id="8" creationId="{3B9E3AC3-F5C8-9693-EB47-E033DBEF7AF7}"/>
          </ac:spMkLst>
        </pc:spChg>
        <pc:spChg chg="add del mod">
          <ac:chgData name="suyash Kulkarni" userId="665f20415ac6ccd8" providerId="Windows Live" clId="Web-{AF8F5337-E9E0-4C71-A047-7D9F55F288F5}" dt="2023-12-14T15:24:38.052" v="319"/>
          <ac:spMkLst>
            <pc:docMk/>
            <pc:sldMk cId="3574702556" sldId="277"/>
            <ac:spMk id="9" creationId="{5EBFC9B1-147D-D6D3-18FF-8253855B93F0}"/>
          </ac:spMkLst>
        </pc:spChg>
        <pc:spChg chg="add del mod">
          <ac:chgData name="suyash Kulkarni" userId="665f20415ac6ccd8" providerId="Windows Live" clId="Web-{AF8F5337-E9E0-4C71-A047-7D9F55F288F5}" dt="2023-12-14T15:24:38.052" v="318"/>
          <ac:spMkLst>
            <pc:docMk/>
            <pc:sldMk cId="3574702556" sldId="277"/>
            <ac:spMk id="11" creationId="{7182BA96-6208-0248-8B3B-1D8C940AC039}"/>
          </ac:spMkLst>
        </pc:spChg>
        <pc:spChg chg="add del mod">
          <ac:chgData name="suyash Kulkarni" userId="665f20415ac6ccd8" providerId="Windows Live" clId="Web-{AF8F5337-E9E0-4C71-A047-7D9F55F288F5}" dt="2023-12-14T15:21:50.312" v="291"/>
          <ac:spMkLst>
            <pc:docMk/>
            <pc:sldMk cId="3574702556" sldId="277"/>
            <ac:spMk id="13" creationId="{D53EDB6E-9D07-0AF5-A124-CDF25BF901BA}"/>
          </ac:spMkLst>
        </pc:spChg>
        <pc:spChg chg="add del mod">
          <ac:chgData name="suyash Kulkarni" userId="665f20415ac6ccd8" providerId="Windows Live" clId="Web-{AF8F5337-E9E0-4C71-A047-7D9F55F288F5}" dt="2023-12-14T15:24:38.052" v="317"/>
          <ac:spMkLst>
            <pc:docMk/>
            <pc:sldMk cId="3574702556" sldId="277"/>
            <ac:spMk id="14" creationId="{4CEDA5BE-005B-84DC-A017-369F997A4113}"/>
          </ac:spMkLst>
        </pc:spChg>
        <pc:spChg chg="add del mod">
          <ac:chgData name="suyash Kulkarni" userId="665f20415ac6ccd8" providerId="Windows Live" clId="Web-{AF8F5337-E9E0-4C71-A047-7D9F55F288F5}" dt="2023-12-14T15:24:38.052" v="316"/>
          <ac:spMkLst>
            <pc:docMk/>
            <pc:sldMk cId="3574702556" sldId="277"/>
            <ac:spMk id="15" creationId="{9E91DA7D-EBE1-3255-E594-B797E830D073}"/>
          </ac:spMkLst>
        </pc:spChg>
        <pc:spChg chg="add del mod">
          <ac:chgData name="suyash Kulkarni" userId="665f20415ac6ccd8" providerId="Windows Live" clId="Web-{AF8F5337-E9E0-4C71-A047-7D9F55F288F5}" dt="2023-12-14T15:24:38.052" v="315"/>
          <ac:spMkLst>
            <pc:docMk/>
            <pc:sldMk cId="3574702556" sldId="277"/>
            <ac:spMk id="16" creationId="{1C77BB99-486D-872A-94F0-E3D2BB9AD2C2}"/>
          </ac:spMkLst>
        </pc:spChg>
        <pc:spChg chg="add del mod">
          <ac:chgData name="suyash Kulkarni" userId="665f20415ac6ccd8" providerId="Windows Live" clId="Web-{AF8F5337-E9E0-4C71-A047-7D9F55F288F5}" dt="2023-12-14T15:24:38.052" v="314"/>
          <ac:spMkLst>
            <pc:docMk/>
            <pc:sldMk cId="3574702556" sldId="277"/>
            <ac:spMk id="17" creationId="{FAD113CB-2045-6A07-51CA-B8545EF334A7}"/>
          </ac:spMkLst>
        </pc:spChg>
        <pc:spChg chg="add del mod">
          <ac:chgData name="suyash Kulkarni" userId="665f20415ac6ccd8" providerId="Windows Live" clId="Web-{AF8F5337-E9E0-4C71-A047-7D9F55F288F5}" dt="2023-12-14T15:24:38.052" v="313"/>
          <ac:spMkLst>
            <pc:docMk/>
            <pc:sldMk cId="3574702556" sldId="277"/>
            <ac:spMk id="18" creationId="{829B73D8-F9AC-F186-74A2-CBA0B4E9307C}"/>
          </ac:spMkLst>
        </pc:spChg>
        <pc:spChg chg="add del mod">
          <ac:chgData name="suyash Kulkarni" userId="665f20415ac6ccd8" providerId="Windows Live" clId="Web-{AF8F5337-E9E0-4C71-A047-7D9F55F288F5}" dt="2023-12-14T15:24:38.052" v="312"/>
          <ac:spMkLst>
            <pc:docMk/>
            <pc:sldMk cId="3574702556" sldId="277"/>
            <ac:spMk id="19" creationId="{7B58AFB3-488C-D1B7-3F6E-92B6470C526B}"/>
          </ac:spMkLst>
        </pc:spChg>
        <pc:spChg chg="add del mod">
          <ac:chgData name="suyash Kulkarni" userId="665f20415ac6ccd8" providerId="Windows Live" clId="Web-{AF8F5337-E9E0-4C71-A047-7D9F55F288F5}" dt="2023-12-14T15:24:38.052" v="311"/>
          <ac:spMkLst>
            <pc:docMk/>
            <pc:sldMk cId="3574702556" sldId="277"/>
            <ac:spMk id="20" creationId="{F55A4AE8-0BB1-22D9-76C8-D4A6DCC705EE}"/>
          </ac:spMkLst>
        </pc:spChg>
        <pc:picChg chg="add del mod ord">
          <ac:chgData name="suyash Kulkarni" userId="665f20415ac6ccd8" providerId="Windows Live" clId="Web-{AF8F5337-E9E0-4C71-A047-7D9F55F288F5}" dt="2023-12-14T15:19:19.527" v="255"/>
          <ac:picMkLst>
            <pc:docMk/>
            <pc:sldMk cId="3574702556" sldId="277"/>
            <ac:picMk id="4" creationId="{9B18F581-318C-50A2-17EC-D78CE208D0AE}"/>
          </ac:picMkLst>
        </pc:picChg>
        <pc:picChg chg="add del">
          <ac:chgData name="suyash Kulkarni" userId="665f20415ac6ccd8" providerId="Windows Live" clId="Web-{AF8F5337-E9E0-4C71-A047-7D9F55F288F5}" dt="2023-12-14T15:16:58.366" v="246"/>
          <ac:picMkLst>
            <pc:docMk/>
            <pc:sldMk cId="3574702556" sldId="277"/>
            <ac:picMk id="5" creationId="{D471890C-2002-E6B8-48FB-FDCCC75A5041}"/>
          </ac:picMkLst>
        </pc:picChg>
        <pc:picChg chg="add del mod">
          <ac:chgData name="suyash Kulkarni" userId="665f20415ac6ccd8" providerId="Windows Live" clId="Web-{AF8F5337-E9E0-4C71-A047-7D9F55F288F5}" dt="2023-12-14T15:26:47.868" v="332"/>
          <ac:picMkLst>
            <pc:docMk/>
            <pc:sldMk cId="3574702556" sldId="277"/>
            <ac:picMk id="21" creationId="{513C906D-7B44-B608-B6EA-1CE6EC9F94ED}"/>
          </ac:picMkLst>
        </pc:picChg>
        <pc:picChg chg="add del mod">
          <ac:chgData name="suyash Kulkarni" userId="665f20415ac6ccd8" providerId="Windows Live" clId="Web-{AF8F5337-E9E0-4C71-A047-7D9F55F288F5}" dt="2023-12-14T15:28:15.934" v="334"/>
          <ac:picMkLst>
            <pc:docMk/>
            <pc:sldMk cId="3574702556" sldId="277"/>
            <ac:picMk id="22" creationId="{A9F5CA3F-B22D-FAC8-3537-66060AD5FD85}"/>
          </ac:picMkLst>
        </pc:picChg>
        <pc:picChg chg="add del mod">
          <ac:chgData name="suyash Kulkarni" userId="665f20415ac6ccd8" providerId="Windows Live" clId="Web-{AF8F5337-E9E0-4C71-A047-7D9F55F288F5}" dt="2023-12-14T15:28:49.731" v="337"/>
          <ac:picMkLst>
            <pc:docMk/>
            <pc:sldMk cId="3574702556" sldId="277"/>
            <ac:picMk id="23" creationId="{E4F918A2-9E14-02F3-C146-AEA28662C093}"/>
          </ac:picMkLst>
        </pc:picChg>
        <pc:picChg chg="add mod">
          <ac:chgData name="suyash Kulkarni" userId="665f20415ac6ccd8" providerId="Windows Live" clId="Web-{AF8F5337-E9E0-4C71-A047-7D9F55F288F5}" dt="2023-12-14T15:30:18.047" v="341" actId="1076"/>
          <ac:picMkLst>
            <pc:docMk/>
            <pc:sldMk cId="3574702556" sldId="277"/>
            <ac:picMk id="24" creationId="{4D46A64E-F3C2-E440-8DDD-53522A6AD286}"/>
          </ac:picMkLst>
        </pc:picChg>
      </pc:sldChg>
    </pc:docChg>
  </pc:docChgLst>
  <pc:docChgLst>
    <pc:chgData name="suyash Kulkarni" userId="665f20415ac6ccd8" providerId="Windows Live" clId="Web-{BF9374EE-376F-4B35-848C-64E1212F2923}"/>
    <pc:docChg chg="modSld">
      <pc:chgData name="suyash Kulkarni" userId="665f20415ac6ccd8" providerId="Windows Live" clId="Web-{BF9374EE-376F-4B35-848C-64E1212F2923}" dt="2023-12-14T05:19:01.160" v="16"/>
      <pc:docMkLst>
        <pc:docMk/>
      </pc:docMkLst>
      <pc:sldChg chg="addSp delSp modSp">
        <pc:chgData name="suyash Kulkarni" userId="665f20415ac6ccd8" providerId="Windows Live" clId="Web-{BF9374EE-376F-4B35-848C-64E1212F2923}" dt="2023-12-14T05:19:01.160" v="16"/>
        <pc:sldMkLst>
          <pc:docMk/>
          <pc:sldMk cId="3861276774" sldId="262"/>
        </pc:sldMkLst>
        <pc:spChg chg="mod">
          <ac:chgData name="suyash Kulkarni" userId="665f20415ac6ccd8" providerId="Windows Live" clId="Web-{BF9374EE-376F-4B35-848C-64E1212F2923}" dt="2023-12-14T05:17:41.983" v="0" actId="1076"/>
          <ac:spMkLst>
            <pc:docMk/>
            <pc:sldMk cId="3861276774" sldId="262"/>
            <ac:spMk id="7" creationId="{8FD5B83E-5D3C-C4E7-CED2-3CACB7A24DF2}"/>
          </ac:spMkLst>
        </pc:spChg>
        <pc:spChg chg="del">
          <ac:chgData name="suyash Kulkarni" userId="665f20415ac6ccd8" providerId="Windows Live" clId="Web-{BF9374EE-376F-4B35-848C-64E1212F2923}" dt="2023-12-14T05:17:59.109" v="2"/>
          <ac:spMkLst>
            <pc:docMk/>
            <pc:sldMk cId="3861276774" sldId="262"/>
            <ac:spMk id="14" creationId="{1DAAB7B0-51B0-2905-B74C-CEC425DDC0CD}"/>
          </ac:spMkLst>
        </pc:spChg>
        <pc:spChg chg="del">
          <ac:chgData name="suyash Kulkarni" userId="665f20415ac6ccd8" providerId="Windows Live" clId="Web-{BF9374EE-376F-4B35-848C-64E1212F2923}" dt="2023-12-14T05:18:19.985" v="5"/>
          <ac:spMkLst>
            <pc:docMk/>
            <pc:sldMk cId="3861276774" sldId="262"/>
            <ac:spMk id="15" creationId="{1960FA40-7098-02DA-5DD9-A6A3BA48E383}"/>
          </ac:spMkLst>
        </pc:spChg>
        <pc:spChg chg="mod">
          <ac:chgData name="suyash Kulkarni" userId="665f20415ac6ccd8" providerId="Windows Live" clId="Web-{BF9374EE-376F-4B35-848C-64E1212F2923}" dt="2023-12-14T05:18:57.769" v="14" actId="20577"/>
          <ac:spMkLst>
            <pc:docMk/>
            <pc:sldMk cId="3861276774" sldId="262"/>
            <ac:spMk id="19" creationId="{F1419B58-9247-CD2E-3F8B-2D0EA342A49A}"/>
          </ac:spMkLst>
        </pc:spChg>
        <pc:grpChg chg="add">
          <ac:chgData name="suyash Kulkarni" userId="665f20415ac6ccd8" providerId="Windows Live" clId="Web-{BF9374EE-376F-4B35-848C-64E1212F2923}" dt="2023-12-14T05:18:07.453" v="3"/>
          <ac:grpSpMkLst>
            <pc:docMk/>
            <pc:sldMk cId="3861276774" sldId="262"/>
            <ac:grpSpMk id="8" creationId="{D5DD23A0-7E43-0E7A-3E57-2892B10C8B76}"/>
          </ac:grpSpMkLst>
        </pc:grpChg>
        <pc:grpChg chg="mod">
          <ac:chgData name="suyash Kulkarni" userId="665f20415ac6ccd8" providerId="Windows Live" clId="Web-{BF9374EE-376F-4B35-848C-64E1212F2923}" dt="2023-12-14T05:18:27.564" v="6" actId="1076"/>
          <ac:grpSpMkLst>
            <pc:docMk/>
            <pc:sldMk cId="3861276774" sldId="262"/>
            <ac:grpSpMk id="16" creationId="{4C0D7759-C1A2-1B0C-D583-83BFABB930E1}"/>
          </ac:grpSpMkLst>
        </pc:grpChg>
        <pc:grpChg chg="mod">
          <ac:chgData name="suyash Kulkarni" userId="665f20415ac6ccd8" providerId="Windows Live" clId="Web-{BF9374EE-376F-4B35-848C-64E1212F2923}" dt="2023-12-14T05:18:18.610" v="4" actId="1076"/>
          <ac:grpSpMkLst>
            <pc:docMk/>
            <pc:sldMk cId="3861276774" sldId="262"/>
            <ac:grpSpMk id="17" creationId="{9F61E9A3-1839-ABAD-C37C-8C8064B0A2DD}"/>
          </ac:grpSpMkLst>
        </pc:grpChg>
        <pc:grpChg chg="add mod">
          <ac:chgData name="suyash Kulkarni" userId="665f20415ac6ccd8" providerId="Windows Live" clId="Web-{BF9374EE-376F-4B35-848C-64E1212F2923}" dt="2023-12-14T05:18:51.268" v="13" actId="1076"/>
          <ac:grpSpMkLst>
            <pc:docMk/>
            <pc:sldMk cId="3861276774" sldId="262"/>
            <ac:grpSpMk id="18" creationId="{875CD4D4-BFE8-FC38-4616-8F8ACFA904A1}"/>
          </ac:grpSpMkLst>
        </pc:grpChg>
        <pc:grpChg chg="add del">
          <ac:chgData name="suyash Kulkarni" userId="665f20415ac6ccd8" providerId="Windows Live" clId="Web-{BF9374EE-376F-4B35-848C-64E1212F2923}" dt="2023-12-14T05:19:01.160" v="16"/>
          <ac:grpSpMkLst>
            <pc:docMk/>
            <pc:sldMk cId="3861276774" sldId="262"/>
            <ac:grpSpMk id="21" creationId="{BD81E4E5-207D-24C9-A6E0-673C5FE40913}"/>
          </ac:grpSpMkLst>
        </pc:grpChg>
        <pc:picChg chg="mod">
          <ac:chgData name="suyash Kulkarni" userId="665f20415ac6ccd8" providerId="Windows Live" clId="Web-{BF9374EE-376F-4B35-848C-64E1212F2923}" dt="2023-12-14T05:18:44.877" v="10" actId="1076"/>
          <ac:picMkLst>
            <pc:docMk/>
            <pc:sldMk cId="3861276774" sldId="262"/>
            <ac:picMk id="5" creationId="{D471890C-2002-E6B8-48FB-FDCCC75A5041}"/>
          </ac:picMkLst>
        </pc:picChg>
      </pc:sldChg>
    </pc:docChg>
  </pc:docChgLst>
  <pc:docChgLst>
    <pc:chgData name="Karpaga Vishalini Subramanian" userId="e63d0a7c45b16de2" providerId="Windows Live" clId="Web-{653D27A0-1917-411D-8336-16117D052F55}"/>
    <pc:docChg chg="modSld">
      <pc:chgData name="Karpaga Vishalini Subramanian" userId="e63d0a7c45b16de2" providerId="Windows Live" clId="Web-{653D27A0-1917-411D-8336-16117D052F55}" dt="2023-12-14T05:27:56.809" v="57" actId="1076"/>
      <pc:docMkLst>
        <pc:docMk/>
      </pc:docMkLst>
      <pc:sldChg chg="modSp">
        <pc:chgData name="Karpaga Vishalini Subramanian" userId="e63d0a7c45b16de2" providerId="Windows Live" clId="Web-{653D27A0-1917-411D-8336-16117D052F55}" dt="2023-12-14T04:58:37.469" v="3" actId="1076"/>
        <pc:sldMkLst>
          <pc:docMk/>
          <pc:sldMk cId="3314077984" sldId="268"/>
        </pc:sldMkLst>
        <pc:picChg chg="mod">
          <ac:chgData name="Karpaga Vishalini Subramanian" userId="e63d0a7c45b16de2" providerId="Windows Live" clId="Web-{653D27A0-1917-411D-8336-16117D052F55}" dt="2023-12-14T04:58:37.469" v="3" actId="1076"/>
          <ac:picMkLst>
            <pc:docMk/>
            <pc:sldMk cId="3314077984" sldId="268"/>
            <ac:picMk id="5" creationId="{D471890C-2002-E6B8-48FB-FDCCC75A5041}"/>
          </ac:picMkLst>
        </pc:picChg>
      </pc:sldChg>
      <pc:sldChg chg="addSp delSp modSp">
        <pc:chgData name="Karpaga Vishalini Subramanian" userId="e63d0a7c45b16de2" providerId="Windows Live" clId="Web-{653D27A0-1917-411D-8336-16117D052F55}" dt="2023-12-14T05:27:31.104" v="51"/>
        <pc:sldMkLst>
          <pc:docMk/>
          <pc:sldMk cId="4038277480" sldId="270"/>
        </pc:sldMkLst>
        <pc:spChg chg="add mod">
          <ac:chgData name="Karpaga Vishalini Subramanian" userId="e63d0a7c45b16de2" providerId="Windows Live" clId="Web-{653D27A0-1917-411D-8336-16117D052F55}" dt="2023-12-14T05:16:46.437" v="49" actId="20577"/>
          <ac:spMkLst>
            <pc:docMk/>
            <pc:sldMk cId="4038277480" sldId="270"/>
            <ac:spMk id="6" creationId="{82097EBB-E374-3830-1AA3-2BA8FE9186BC}"/>
          </ac:spMkLst>
        </pc:spChg>
        <pc:spChg chg="del mod">
          <ac:chgData name="Karpaga Vishalini Subramanian" userId="e63d0a7c45b16de2" providerId="Windows Live" clId="Web-{653D27A0-1917-411D-8336-16117D052F55}" dt="2023-12-14T05:16:01.216" v="18"/>
          <ac:spMkLst>
            <pc:docMk/>
            <pc:sldMk cId="4038277480" sldId="270"/>
            <ac:spMk id="18" creationId="{7C50C778-59D7-E2E9-45CE-52E6AF081410}"/>
          </ac:spMkLst>
        </pc:spChg>
        <pc:picChg chg="del">
          <ac:chgData name="Karpaga Vishalini Subramanian" userId="e63d0a7c45b16de2" providerId="Windows Live" clId="Web-{653D27A0-1917-411D-8336-16117D052F55}" dt="2023-12-14T05:14:42.119" v="5"/>
          <ac:picMkLst>
            <pc:docMk/>
            <pc:sldMk cId="4038277480" sldId="270"/>
            <ac:picMk id="3" creationId="{001CE47A-A33D-B3F8-C351-28913715055C}"/>
          </ac:picMkLst>
        </pc:picChg>
        <pc:picChg chg="add mod">
          <ac:chgData name="Karpaga Vishalini Subramanian" userId="e63d0a7c45b16de2" providerId="Windows Live" clId="Web-{653D27A0-1917-411D-8336-16117D052F55}" dt="2023-12-14T05:15:06.698" v="12" actId="14100"/>
          <ac:picMkLst>
            <pc:docMk/>
            <pc:sldMk cId="4038277480" sldId="270"/>
            <ac:picMk id="4" creationId="{77B74C57-FF4B-C67B-2F68-1E28CC8B99A4}"/>
          </ac:picMkLst>
        </pc:picChg>
        <pc:picChg chg="del mod">
          <ac:chgData name="Karpaga Vishalini Subramanian" userId="e63d0a7c45b16de2" providerId="Windows Live" clId="Web-{653D27A0-1917-411D-8336-16117D052F55}" dt="2023-12-14T05:27:31.104" v="51"/>
          <ac:picMkLst>
            <pc:docMk/>
            <pc:sldMk cId="4038277480" sldId="270"/>
            <ac:picMk id="15" creationId="{04C883CC-3B71-CC59-EBBF-59753A4B62BB}"/>
          </ac:picMkLst>
        </pc:picChg>
      </pc:sldChg>
      <pc:sldChg chg="addSp delSp modSp">
        <pc:chgData name="Karpaga Vishalini Subramanian" userId="e63d0a7c45b16de2" providerId="Windows Live" clId="Web-{653D27A0-1917-411D-8336-16117D052F55}" dt="2023-12-14T05:27:56.809" v="57" actId="1076"/>
        <pc:sldMkLst>
          <pc:docMk/>
          <pc:sldMk cId="2443596223" sldId="271"/>
        </pc:sldMkLst>
        <pc:picChg chg="del">
          <ac:chgData name="Karpaga Vishalini Subramanian" userId="e63d0a7c45b16de2" providerId="Windows Live" clId="Web-{653D27A0-1917-411D-8336-16117D052F55}" dt="2023-12-14T05:27:26.292" v="50"/>
          <ac:picMkLst>
            <pc:docMk/>
            <pc:sldMk cId="2443596223" sldId="271"/>
            <ac:picMk id="3" creationId="{FBDF0953-F392-9EDD-0E65-DCB219868535}"/>
          </ac:picMkLst>
        </pc:picChg>
        <pc:picChg chg="add del mod">
          <ac:chgData name="Karpaga Vishalini Subramanian" userId="e63d0a7c45b16de2" providerId="Windows Live" clId="Web-{653D27A0-1917-411D-8336-16117D052F55}" dt="2023-12-14T05:27:42.152" v="55"/>
          <ac:picMkLst>
            <pc:docMk/>
            <pc:sldMk cId="2443596223" sldId="271"/>
            <ac:picMk id="4" creationId="{441D961E-56A1-E27A-A78F-184886B2C858}"/>
          </ac:picMkLst>
        </pc:picChg>
        <pc:picChg chg="mod">
          <ac:chgData name="Karpaga Vishalini Subramanian" userId="e63d0a7c45b16de2" providerId="Windows Live" clId="Web-{653D27A0-1917-411D-8336-16117D052F55}" dt="2023-12-14T05:27:39.011" v="54" actId="1076"/>
          <ac:picMkLst>
            <pc:docMk/>
            <pc:sldMk cId="2443596223" sldId="271"/>
            <ac:picMk id="5" creationId="{D471890C-2002-E6B8-48FB-FDCCC75A5041}"/>
          </ac:picMkLst>
        </pc:picChg>
        <pc:picChg chg="add mod">
          <ac:chgData name="Karpaga Vishalini Subramanian" userId="e63d0a7c45b16de2" providerId="Windows Live" clId="Web-{653D27A0-1917-411D-8336-16117D052F55}" dt="2023-12-14T05:27:56.809" v="57" actId="1076"/>
          <ac:picMkLst>
            <pc:docMk/>
            <pc:sldMk cId="2443596223" sldId="271"/>
            <ac:picMk id="7" creationId="{A7ABE311-7D6F-063D-3390-9701ABF513EF}"/>
          </ac:picMkLst>
        </pc:picChg>
      </pc:sldChg>
    </pc:docChg>
  </pc:docChgLst>
  <pc:docChgLst>
    <pc:chgData name="Daksh Nagpal" userId="3b7cdbaa591b135d" providerId="Windows Live" clId="Web-{84D76FDD-3788-41E9-97BD-45C05418687D}"/>
    <pc:docChg chg="modSld">
      <pc:chgData name="Daksh Nagpal" userId="3b7cdbaa591b135d" providerId="Windows Live" clId="Web-{84D76FDD-3788-41E9-97BD-45C05418687D}" dt="2023-12-13T23:46:33.921" v="1" actId="1076"/>
      <pc:docMkLst>
        <pc:docMk/>
      </pc:docMkLst>
      <pc:sldChg chg="modSp">
        <pc:chgData name="Daksh Nagpal" userId="3b7cdbaa591b135d" providerId="Windows Live" clId="Web-{84D76FDD-3788-41E9-97BD-45C05418687D}" dt="2023-12-13T23:46:33.921" v="1" actId="1076"/>
        <pc:sldMkLst>
          <pc:docMk/>
          <pc:sldMk cId="109857222" sldId="256"/>
        </pc:sldMkLst>
        <pc:picChg chg="mod">
          <ac:chgData name="Daksh Nagpal" userId="3b7cdbaa591b135d" providerId="Windows Live" clId="Web-{84D76FDD-3788-41E9-97BD-45C05418687D}" dt="2023-12-13T23:46:33.921" v="1" actId="1076"/>
          <ac:picMkLst>
            <pc:docMk/>
            <pc:sldMk cId="109857222" sldId="256"/>
            <ac:picMk id="4" creationId="{8A440089-3E6C-9D61-D5DE-2249B77ABA01}"/>
          </ac:picMkLst>
        </pc:picChg>
      </pc:sldChg>
    </pc:docChg>
  </pc:docChgLst>
  <pc:docChgLst>
    <pc:chgData name="suyash Kulkarni" userId="665f20415ac6ccd8" providerId="Windows Live" clId="Web-{F72A6501-3E8E-4535-81D8-E78A18F19B96}"/>
    <pc:docChg chg="addSld modSld modSection">
      <pc:chgData name="suyash Kulkarni" userId="665f20415ac6ccd8" providerId="Windows Live" clId="Web-{F72A6501-3E8E-4535-81D8-E78A18F19B96}" dt="2023-12-14T05:12:07.935" v="90" actId="1076"/>
      <pc:docMkLst>
        <pc:docMk/>
      </pc:docMkLst>
      <pc:sldChg chg="modSp">
        <pc:chgData name="suyash Kulkarni" userId="665f20415ac6ccd8" providerId="Windows Live" clId="Web-{F72A6501-3E8E-4535-81D8-E78A18F19B96}" dt="2023-12-14T03:49:18.595" v="36" actId="20577"/>
        <pc:sldMkLst>
          <pc:docMk/>
          <pc:sldMk cId="109857222" sldId="256"/>
        </pc:sldMkLst>
        <pc:spChg chg="mod">
          <ac:chgData name="suyash Kulkarni" userId="665f20415ac6ccd8" providerId="Windows Live" clId="Web-{F72A6501-3E8E-4535-81D8-E78A18F19B96}" dt="2023-12-14T03:49:18.595" v="36" actId="20577"/>
          <ac:spMkLst>
            <pc:docMk/>
            <pc:sldMk cId="109857222" sldId="256"/>
            <ac:spMk id="2" creationId="{02E39CE5-CC0F-3F19-0462-406221A49FF6}"/>
          </ac:spMkLst>
        </pc:spChg>
      </pc:sldChg>
      <pc:sldChg chg="addSp delSp modSp">
        <pc:chgData name="suyash Kulkarni" userId="665f20415ac6ccd8" providerId="Windows Live" clId="Web-{F72A6501-3E8E-4535-81D8-E78A18F19B96}" dt="2023-12-14T03:57:20.545" v="50" actId="1076"/>
        <pc:sldMkLst>
          <pc:docMk/>
          <pc:sldMk cId="2620198874" sldId="263"/>
        </pc:sldMkLst>
        <pc:spChg chg="mod">
          <ac:chgData name="suyash Kulkarni" userId="665f20415ac6ccd8" providerId="Windows Live" clId="Web-{F72A6501-3E8E-4535-81D8-E78A18F19B96}" dt="2023-12-14T03:53:48.165" v="39" actId="20577"/>
          <ac:spMkLst>
            <pc:docMk/>
            <pc:sldMk cId="2620198874" sldId="263"/>
            <ac:spMk id="2" creationId="{454CC3D5-4DC4-7830-D37B-8D2B025C168C}"/>
          </ac:spMkLst>
        </pc:spChg>
        <pc:spChg chg="add del mod">
          <ac:chgData name="suyash Kulkarni" userId="665f20415ac6ccd8" providerId="Windows Live" clId="Web-{F72A6501-3E8E-4535-81D8-E78A18F19B96}" dt="2023-12-14T03:57:15.061" v="48"/>
          <ac:spMkLst>
            <pc:docMk/>
            <pc:sldMk cId="2620198874" sldId="263"/>
            <ac:spMk id="6" creationId="{D9DC9B76-E7A9-0D9C-E6EC-957FCAA33BCE}"/>
          </ac:spMkLst>
        </pc:spChg>
        <pc:spChg chg="del mod">
          <ac:chgData name="suyash Kulkarni" userId="665f20415ac6ccd8" providerId="Windows Live" clId="Web-{F72A6501-3E8E-4535-81D8-E78A18F19B96}" dt="2023-12-14T03:56:38.466" v="46"/>
          <ac:spMkLst>
            <pc:docMk/>
            <pc:sldMk cId="2620198874" sldId="263"/>
            <ac:spMk id="18" creationId="{6566AEA4-6349-F034-C228-553E84204F6A}"/>
          </ac:spMkLst>
        </pc:spChg>
        <pc:picChg chg="add del mod ord">
          <ac:chgData name="suyash Kulkarni" userId="665f20415ac6ccd8" providerId="Windows Live" clId="Web-{F72A6501-3E8E-4535-81D8-E78A18F19B96}" dt="2023-12-14T03:57:04.998" v="47"/>
          <ac:picMkLst>
            <pc:docMk/>
            <pc:sldMk cId="2620198874" sldId="263"/>
            <ac:picMk id="3" creationId="{518F6EEF-DBF2-1308-6AE5-B6BBC4CF94BE}"/>
          </ac:picMkLst>
        </pc:picChg>
        <pc:picChg chg="add mod ord">
          <ac:chgData name="suyash Kulkarni" userId="665f20415ac6ccd8" providerId="Windows Live" clId="Web-{F72A6501-3E8E-4535-81D8-E78A18F19B96}" dt="2023-12-14T03:57:20.545" v="50" actId="1076"/>
          <ac:picMkLst>
            <pc:docMk/>
            <pc:sldMk cId="2620198874" sldId="263"/>
            <ac:picMk id="7" creationId="{50B3E36F-EE96-ADE8-E977-2277A27387CC}"/>
          </ac:picMkLst>
        </pc:picChg>
      </pc:sldChg>
      <pc:sldChg chg="modSp">
        <pc:chgData name="suyash Kulkarni" userId="665f20415ac6ccd8" providerId="Windows Live" clId="Web-{F72A6501-3E8E-4535-81D8-E78A18F19B96}" dt="2023-12-14T05:12:07.935" v="90" actId="1076"/>
        <pc:sldMkLst>
          <pc:docMk/>
          <pc:sldMk cId="3155854224" sldId="266"/>
        </pc:sldMkLst>
        <pc:spChg chg="mod">
          <ac:chgData name="suyash Kulkarni" userId="665f20415ac6ccd8" providerId="Windows Live" clId="Web-{F72A6501-3E8E-4535-81D8-E78A18F19B96}" dt="2023-12-14T05:12:07.935" v="90" actId="1076"/>
          <ac:spMkLst>
            <pc:docMk/>
            <pc:sldMk cId="3155854224" sldId="266"/>
            <ac:spMk id="4" creationId="{1103ADB0-6F30-EB6E-F66C-7EB8BC3982FB}"/>
          </ac:spMkLst>
        </pc:spChg>
      </pc:sldChg>
      <pc:sldChg chg="delSp">
        <pc:chgData name="suyash Kulkarni" userId="665f20415ac6ccd8" providerId="Windows Live" clId="Web-{F72A6501-3E8E-4535-81D8-E78A18F19B96}" dt="2023-12-14T03:52:35.397" v="37"/>
        <pc:sldMkLst>
          <pc:docMk/>
          <pc:sldMk cId="3509439688" sldId="272"/>
        </pc:sldMkLst>
        <pc:spChg chg="del">
          <ac:chgData name="suyash Kulkarni" userId="665f20415ac6ccd8" providerId="Windows Live" clId="Web-{F72A6501-3E8E-4535-81D8-E78A18F19B96}" dt="2023-12-14T03:52:35.397" v="37"/>
          <ac:spMkLst>
            <pc:docMk/>
            <pc:sldMk cId="3509439688" sldId="272"/>
            <ac:spMk id="7" creationId="{038809E1-19FC-67D5-7B3F-0FBCA6D85FAF}"/>
          </ac:spMkLst>
        </pc:spChg>
      </pc:sldChg>
      <pc:sldChg chg="addSp delSp modSp add replId">
        <pc:chgData name="suyash Kulkarni" userId="665f20415ac6ccd8" providerId="Windows Live" clId="Web-{F72A6501-3E8E-4535-81D8-E78A18F19B96}" dt="2023-12-14T04:00:30.191" v="64" actId="1076"/>
        <pc:sldMkLst>
          <pc:docMk/>
          <pc:sldMk cId="183569087" sldId="275"/>
        </pc:sldMkLst>
        <pc:spChg chg="del mod">
          <ac:chgData name="suyash Kulkarni" userId="665f20415ac6ccd8" providerId="Windows Live" clId="Web-{F72A6501-3E8E-4535-81D8-E78A18F19B96}" dt="2023-12-14T03:59:43.955" v="59"/>
          <ac:spMkLst>
            <pc:docMk/>
            <pc:sldMk cId="183569087" sldId="275"/>
            <ac:spMk id="2" creationId="{454CC3D5-4DC4-7830-D37B-8D2B025C168C}"/>
          </ac:spMkLst>
        </pc:spChg>
        <pc:spChg chg="mod">
          <ac:chgData name="suyash Kulkarni" userId="665f20415ac6ccd8" providerId="Windows Live" clId="Web-{F72A6501-3E8E-4535-81D8-E78A18F19B96}" dt="2023-12-14T04:00:30.191" v="64" actId="1076"/>
          <ac:spMkLst>
            <pc:docMk/>
            <pc:sldMk cId="183569087" sldId="275"/>
            <ac:spMk id="4" creationId="{1103ADB0-6F30-EB6E-F66C-7EB8BC3982FB}"/>
          </ac:spMkLst>
        </pc:spChg>
        <pc:spChg chg="add del mod">
          <ac:chgData name="suyash Kulkarni" userId="665f20415ac6ccd8" providerId="Windows Live" clId="Web-{F72A6501-3E8E-4535-81D8-E78A18F19B96}" dt="2023-12-14T03:59:48.440" v="60"/>
          <ac:spMkLst>
            <pc:docMk/>
            <pc:sldMk cId="183569087" sldId="275"/>
            <ac:spMk id="6" creationId="{B77A3BB2-1A3B-DFE5-44AB-DDD4BB61BEB9}"/>
          </ac:spMkLst>
        </pc:spChg>
        <pc:spChg chg="del">
          <ac:chgData name="suyash Kulkarni" userId="665f20415ac6ccd8" providerId="Windows Live" clId="Web-{F72A6501-3E8E-4535-81D8-E78A18F19B96}" dt="2023-12-14T04:00:10.972" v="61"/>
          <ac:spMkLst>
            <pc:docMk/>
            <pc:sldMk cId="183569087" sldId="275"/>
            <ac:spMk id="10" creationId="{1A9F7B4E-B03D-4F64-BE33-00D074458D45}"/>
          </ac:spMkLst>
        </pc:spChg>
        <pc:spChg chg="del">
          <ac:chgData name="suyash Kulkarni" userId="665f20415ac6ccd8" providerId="Windows Live" clId="Web-{F72A6501-3E8E-4535-81D8-E78A18F19B96}" dt="2023-12-14T04:00:10.972" v="61"/>
          <ac:spMkLst>
            <pc:docMk/>
            <pc:sldMk cId="183569087" sldId="275"/>
            <ac:spMk id="12" creationId="{7E2BE7F7-CA89-4002-ACCE-A478AEA24F5E}"/>
          </ac:spMkLst>
        </pc:spChg>
        <pc:spChg chg="add">
          <ac:chgData name="suyash Kulkarni" userId="665f20415ac6ccd8" providerId="Windows Live" clId="Web-{F72A6501-3E8E-4535-81D8-E78A18F19B96}" dt="2023-12-14T04:00:10.972" v="61"/>
          <ac:spMkLst>
            <pc:docMk/>
            <pc:sldMk cId="183569087" sldId="275"/>
            <ac:spMk id="17" creationId="{362810D9-2C5A-477D-949C-C191895477F3}"/>
          </ac:spMkLst>
        </pc:spChg>
        <pc:spChg chg="add">
          <ac:chgData name="suyash Kulkarni" userId="665f20415ac6ccd8" providerId="Windows Live" clId="Web-{F72A6501-3E8E-4535-81D8-E78A18F19B96}" dt="2023-12-14T04:00:10.972" v="61"/>
          <ac:spMkLst>
            <pc:docMk/>
            <pc:sldMk cId="183569087" sldId="275"/>
            <ac:spMk id="19" creationId="{081E4A58-353D-44AE-B2FC-2A74E2E400F7}"/>
          </ac:spMkLst>
        </pc:spChg>
        <pc:picChg chg="mod">
          <ac:chgData name="suyash Kulkarni" userId="665f20415ac6ccd8" providerId="Windows Live" clId="Web-{F72A6501-3E8E-4535-81D8-E78A18F19B96}" dt="2023-12-14T04:00:10.972" v="61"/>
          <ac:picMkLst>
            <pc:docMk/>
            <pc:sldMk cId="183569087" sldId="275"/>
            <ac:picMk id="5" creationId="{D471890C-2002-E6B8-48FB-FDCCC75A5041}"/>
          </ac:picMkLst>
        </pc:picChg>
      </pc:sldChg>
      <pc:sldChg chg="addSp delSp modSp add mod replId setClrOvrMap">
        <pc:chgData name="suyash Kulkarni" userId="665f20415ac6ccd8" providerId="Windows Live" clId="Web-{F72A6501-3E8E-4535-81D8-E78A18F19B96}" dt="2023-12-14T05:11:19.699" v="87" actId="20577"/>
        <pc:sldMkLst>
          <pc:docMk/>
          <pc:sldMk cId="2337006925" sldId="276"/>
        </pc:sldMkLst>
        <pc:spChg chg="del mod">
          <ac:chgData name="suyash Kulkarni" userId="665f20415ac6ccd8" providerId="Windows Live" clId="Web-{F72A6501-3E8E-4535-81D8-E78A18F19B96}" dt="2023-12-14T05:09:41.088" v="78"/>
          <ac:spMkLst>
            <pc:docMk/>
            <pc:sldMk cId="2337006925" sldId="276"/>
            <ac:spMk id="2" creationId="{454CC3D5-4DC4-7830-D37B-8D2B025C168C}"/>
          </ac:spMkLst>
        </pc:spChg>
        <pc:spChg chg="mod">
          <ac:chgData name="suyash Kulkarni" userId="665f20415ac6ccd8" providerId="Windows Live" clId="Web-{F72A6501-3E8E-4535-81D8-E78A18F19B96}" dt="2023-12-14T05:11:19.699" v="87" actId="20577"/>
          <ac:spMkLst>
            <pc:docMk/>
            <pc:sldMk cId="2337006925" sldId="276"/>
            <ac:spMk id="4" creationId="{1103ADB0-6F30-EB6E-F66C-7EB8BC3982FB}"/>
          </ac:spMkLst>
        </pc:spChg>
        <pc:spChg chg="add del mod">
          <ac:chgData name="suyash Kulkarni" userId="665f20415ac6ccd8" providerId="Windows Live" clId="Web-{F72A6501-3E8E-4535-81D8-E78A18F19B96}" dt="2023-12-14T05:09:45.010" v="79"/>
          <ac:spMkLst>
            <pc:docMk/>
            <pc:sldMk cId="2337006925" sldId="276"/>
            <ac:spMk id="6" creationId="{25BECE0D-1299-708E-7902-C08ACA3ED362}"/>
          </ac:spMkLst>
        </pc:spChg>
        <pc:spChg chg="del">
          <ac:chgData name="suyash Kulkarni" userId="665f20415ac6ccd8" providerId="Windows Live" clId="Web-{F72A6501-3E8E-4535-81D8-E78A18F19B96}" dt="2023-12-14T05:09:59.651" v="80"/>
          <ac:spMkLst>
            <pc:docMk/>
            <pc:sldMk cId="2337006925" sldId="276"/>
            <ac:spMk id="10" creationId="{1A9F7B4E-B03D-4F64-BE33-00D074458D45}"/>
          </ac:spMkLst>
        </pc:spChg>
        <pc:spChg chg="del">
          <ac:chgData name="suyash Kulkarni" userId="665f20415ac6ccd8" providerId="Windows Live" clId="Web-{F72A6501-3E8E-4535-81D8-E78A18F19B96}" dt="2023-12-14T05:09:59.651" v="80"/>
          <ac:spMkLst>
            <pc:docMk/>
            <pc:sldMk cId="2337006925" sldId="276"/>
            <ac:spMk id="12" creationId="{7E2BE7F7-CA89-4002-ACCE-A478AEA24F5E}"/>
          </ac:spMkLst>
        </pc:spChg>
        <pc:spChg chg="add">
          <ac:chgData name="suyash Kulkarni" userId="665f20415ac6ccd8" providerId="Windows Live" clId="Web-{F72A6501-3E8E-4535-81D8-E78A18F19B96}" dt="2023-12-14T05:09:59.651" v="80"/>
          <ac:spMkLst>
            <pc:docMk/>
            <pc:sldMk cId="2337006925" sldId="276"/>
            <ac:spMk id="17" creationId="{9228552E-C8B1-4A80-8448-0787CE0FC704}"/>
          </ac:spMkLst>
        </pc:spChg>
        <pc:picChg chg="mod">
          <ac:chgData name="suyash Kulkarni" userId="665f20415ac6ccd8" providerId="Windows Live" clId="Web-{F72A6501-3E8E-4535-81D8-E78A18F19B96}" dt="2023-12-14T05:09:59.651" v="80"/>
          <ac:picMkLst>
            <pc:docMk/>
            <pc:sldMk cId="2337006925" sldId="276"/>
            <ac:picMk id="5" creationId="{D471890C-2002-E6B8-48FB-FDCCC75A5041}"/>
          </ac:picMkLst>
        </pc:picChg>
      </pc:sldChg>
    </pc:docChg>
  </pc:docChgLst>
  <pc:docChgLst>
    <pc:chgData name="Daksh Nagpal" userId="3b7cdbaa591b135d" providerId="LiveId" clId="{2F6CD1F0-B25A-D34B-BD82-A3030B750AA8}"/>
    <pc:docChg chg="undo custSel modSld">
      <pc:chgData name="Daksh Nagpal" userId="3b7cdbaa591b135d" providerId="LiveId" clId="{2F6CD1F0-B25A-D34B-BD82-A3030B750AA8}" dt="2023-12-14T00:41:16.059" v="6"/>
      <pc:docMkLst>
        <pc:docMk/>
      </pc:docMkLst>
      <pc:sldChg chg="modSp">
        <pc:chgData name="Daksh Nagpal" userId="3b7cdbaa591b135d" providerId="LiveId" clId="{2F6CD1F0-B25A-D34B-BD82-A3030B750AA8}" dt="2023-12-14T00:41:16.059" v="6"/>
        <pc:sldMkLst>
          <pc:docMk/>
          <pc:sldMk cId="2586801917" sldId="269"/>
        </pc:sldMkLst>
        <pc:spChg chg="mod">
          <ac:chgData name="Daksh Nagpal" userId="3b7cdbaa591b135d" providerId="LiveId" clId="{2F6CD1F0-B25A-D34B-BD82-A3030B750AA8}" dt="2023-12-14T00:41:16.059" v="6"/>
          <ac:spMkLst>
            <pc:docMk/>
            <pc:sldMk cId="2586801917" sldId="269"/>
            <ac:spMk id="18" creationId="{864B3806-2A46-79BB-4E54-EC84257ED51F}"/>
          </ac:spMkLst>
        </pc:spChg>
      </pc:sldChg>
    </pc:docChg>
  </pc:docChgLst>
  <pc:docChgLst>
    <pc:chgData name="suyash Kulkarni" userId="665f20415ac6ccd8" providerId="Windows Live" clId="Web-{8581519B-82FC-4C63-99AD-C2F2D8ACED7C}"/>
    <pc:docChg chg="addSld modSld sldOrd modSection">
      <pc:chgData name="suyash Kulkarni" userId="665f20415ac6ccd8" providerId="Windows Live" clId="Web-{8581519B-82FC-4C63-99AD-C2F2D8ACED7C}" dt="2023-12-13T22:06:32.744" v="86"/>
      <pc:docMkLst>
        <pc:docMk/>
      </pc:docMkLst>
      <pc:sldChg chg="modTransition">
        <pc:chgData name="suyash Kulkarni" userId="665f20415ac6ccd8" providerId="Windows Live" clId="Web-{8581519B-82FC-4C63-99AD-C2F2D8ACED7C}" dt="2023-12-13T22:06:32.744" v="86"/>
        <pc:sldMkLst>
          <pc:docMk/>
          <pc:sldMk cId="109857222" sldId="256"/>
        </pc:sldMkLst>
      </pc:sldChg>
      <pc:sldChg chg="modTransition">
        <pc:chgData name="suyash Kulkarni" userId="665f20415ac6ccd8" providerId="Windows Live" clId="Web-{8581519B-82FC-4C63-99AD-C2F2D8ACED7C}" dt="2023-12-13T22:06:32.729" v="77"/>
        <pc:sldMkLst>
          <pc:docMk/>
          <pc:sldMk cId="4246291625" sldId="259"/>
        </pc:sldMkLst>
      </pc:sldChg>
      <pc:sldChg chg="modTransition">
        <pc:chgData name="suyash Kulkarni" userId="665f20415ac6ccd8" providerId="Windows Live" clId="Web-{8581519B-82FC-4C63-99AD-C2F2D8ACED7C}" dt="2023-12-13T22:06:32.744" v="80"/>
        <pc:sldMkLst>
          <pc:docMk/>
          <pc:sldMk cId="2671774109" sldId="260"/>
        </pc:sldMkLst>
      </pc:sldChg>
      <pc:sldChg chg="modSp modTransition">
        <pc:chgData name="suyash Kulkarni" userId="665f20415ac6ccd8" providerId="Windows Live" clId="Web-{8581519B-82FC-4C63-99AD-C2F2D8ACED7C}" dt="2023-12-13T22:06:32.744" v="81"/>
        <pc:sldMkLst>
          <pc:docMk/>
          <pc:sldMk cId="1860950141" sldId="261"/>
        </pc:sldMkLst>
        <pc:spChg chg="mod">
          <ac:chgData name="suyash Kulkarni" userId="665f20415ac6ccd8" providerId="Windows Live" clId="Web-{8581519B-82FC-4C63-99AD-C2F2D8ACED7C}" dt="2023-12-13T21:35:10.680" v="51" actId="20577"/>
          <ac:spMkLst>
            <pc:docMk/>
            <pc:sldMk cId="1860950141" sldId="261"/>
            <ac:spMk id="3" creationId="{5D16ACEB-33E8-B147-BA61-27F008882F7E}"/>
          </ac:spMkLst>
        </pc:spChg>
      </pc:sldChg>
      <pc:sldChg chg="modSp modTransition">
        <pc:chgData name="suyash Kulkarni" userId="665f20415ac6ccd8" providerId="Windows Live" clId="Web-{8581519B-82FC-4C63-99AD-C2F2D8ACED7C}" dt="2023-12-13T22:06:32.744" v="82"/>
        <pc:sldMkLst>
          <pc:docMk/>
          <pc:sldMk cId="3861276774" sldId="262"/>
        </pc:sldMkLst>
        <pc:picChg chg="mod">
          <ac:chgData name="suyash Kulkarni" userId="665f20415ac6ccd8" providerId="Windows Live" clId="Web-{8581519B-82FC-4C63-99AD-C2F2D8ACED7C}" dt="2023-12-13T21:35:36.478" v="52" actId="1076"/>
          <ac:picMkLst>
            <pc:docMk/>
            <pc:sldMk cId="3861276774" sldId="262"/>
            <ac:picMk id="9" creationId="{0B2D7035-38DD-831D-D1CD-F60046AF4712}"/>
          </ac:picMkLst>
        </pc:picChg>
      </pc:sldChg>
      <pc:sldChg chg="modTransition">
        <pc:chgData name="suyash Kulkarni" userId="665f20415ac6ccd8" providerId="Windows Live" clId="Web-{8581519B-82FC-4C63-99AD-C2F2D8ACED7C}" dt="2023-12-13T22:06:32.744" v="83"/>
        <pc:sldMkLst>
          <pc:docMk/>
          <pc:sldMk cId="2620198874" sldId="263"/>
        </pc:sldMkLst>
      </pc:sldChg>
      <pc:sldChg chg="modTransition">
        <pc:chgData name="suyash Kulkarni" userId="665f20415ac6ccd8" providerId="Windows Live" clId="Web-{8581519B-82FC-4C63-99AD-C2F2D8ACED7C}" dt="2023-12-13T22:06:32.744" v="84"/>
        <pc:sldMkLst>
          <pc:docMk/>
          <pc:sldMk cId="3155854224" sldId="266"/>
        </pc:sldMkLst>
      </pc:sldChg>
      <pc:sldChg chg="modSp ord modTransition">
        <pc:chgData name="suyash Kulkarni" userId="665f20415ac6ccd8" providerId="Windows Live" clId="Web-{8581519B-82FC-4C63-99AD-C2F2D8ACED7C}" dt="2023-12-13T22:06:32.744" v="85"/>
        <pc:sldMkLst>
          <pc:docMk/>
          <pc:sldMk cId="3314077984" sldId="268"/>
        </pc:sldMkLst>
        <pc:spChg chg="mod">
          <ac:chgData name="suyash Kulkarni" userId="665f20415ac6ccd8" providerId="Windows Live" clId="Web-{8581519B-82FC-4C63-99AD-C2F2D8ACED7C}" dt="2023-12-11T18:37:24.520" v="1" actId="20577"/>
          <ac:spMkLst>
            <pc:docMk/>
            <pc:sldMk cId="3314077984" sldId="268"/>
            <ac:spMk id="3" creationId="{EDA983E4-B3F6-5DE8-5CCA-BF941AB1B027}"/>
          </ac:spMkLst>
        </pc:spChg>
      </pc:sldChg>
      <pc:sldChg chg="ord modTransition">
        <pc:chgData name="suyash Kulkarni" userId="665f20415ac6ccd8" providerId="Windows Live" clId="Web-{8581519B-82FC-4C63-99AD-C2F2D8ACED7C}" dt="2023-12-13T22:06:32.729" v="74"/>
        <pc:sldMkLst>
          <pc:docMk/>
          <pc:sldMk cId="2586801917" sldId="269"/>
        </pc:sldMkLst>
      </pc:sldChg>
      <pc:sldChg chg="ord modTransition">
        <pc:chgData name="suyash Kulkarni" userId="665f20415ac6ccd8" providerId="Windows Live" clId="Web-{8581519B-82FC-4C63-99AD-C2F2D8ACED7C}" dt="2023-12-13T22:06:32.729" v="75"/>
        <pc:sldMkLst>
          <pc:docMk/>
          <pc:sldMk cId="4038277480" sldId="270"/>
        </pc:sldMkLst>
      </pc:sldChg>
      <pc:sldChg chg="ord modTransition">
        <pc:chgData name="suyash Kulkarni" userId="665f20415ac6ccd8" providerId="Windows Live" clId="Web-{8581519B-82FC-4C63-99AD-C2F2D8ACED7C}" dt="2023-12-13T22:06:32.729" v="76"/>
        <pc:sldMkLst>
          <pc:docMk/>
          <pc:sldMk cId="2443596223" sldId="271"/>
        </pc:sldMkLst>
      </pc:sldChg>
      <pc:sldChg chg="ord modTransition">
        <pc:chgData name="suyash Kulkarni" userId="665f20415ac6ccd8" providerId="Windows Live" clId="Web-{8581519B-82FC-4C63-99AD-C2F2D8ACED7C}" dt="2023-12-13T22:06:32.729" v="73"/>
        <pc:sldMkLst>
          <pc:docMk/>
          <pc:sldMk cId="3509439688" sldId="272"/>
        </pc:sldMkLst>
      </pc:sldChg>
      <pc:sldChg chg="modSp add replId modTransition">
        <pc:chgData name="suyash Kulkarni" userId="665f20415ac6ccd8" providerId="Windows Live" clId="Web-{8581519B-82FC-4C63-99AD-C2F2D8ACED7C}" dt="2023-12-13T22:06:32.744" v="78"/>
        <pc:sldMkLst>
          <pc:docMk/>
          <pc:sldMk cId="3028003760" sldId="273"/>
        </pc:sldMkLst>
        <pc:spChg chg="mod">
          <ac:chgData name="suyash Kulkarni" userId="665f20415ac6ccd8" providerId="Windows Live" clId="Web-{8581519B-82FC-4C63-99AD-C2F2D8ACED7C}" dt="2023-12-13T21:17:06.527" v="12" actId="20577"/>
          <ac:spMkLst>
            <pc:docMk/>
            <pc:sldMk cId="3028003760" sldId="273"/>
            <ac:spMk id="3" creationId="{5D16ACEB-33E8-B147-BA61-27F008882F7E}"/>
          </ac:spMkLst>
        </pc:spChg>
      </pc:sldChg>
      <pc:sldChg chg="modSp add replId modTransition">
        <pc:chgData name="suyash Kulkarni" userId="665f20415ac6ccd8" providerId="Windows Live" clId="Web-{8581519B-82FC-4C63-99AD-C2F2D8ACED7C}" dt="2023-12-13T22:06:32.744" v="79"/>
        <pc:sldMkLst>
          <pc:docMk/>
          <pc:sldMk cId="3200055819" sldId="274"/>
        </pc:sldMkLst>
        <pc:spChg chg="mod">
          <ac:chgData name="suyash Kulkarni" userId="665f20415ac6ccd8" providerId="Windows Live" clId="Web-{8581519B-82FC-4C63-99AD-C2F2D8ACED7C}" dt="2023-12-13T22:05:01.539" v="53" actId="20577"/>
          <ac:spMkLst>
            <pc:docMk/>
            <pc:sldMk cId="3200055819" sldId="274"/>
            <ac:spMk id="3" creationId="{5D16ACEB-33E8-B147-BA61-27F008882F7E}"/>
          </ac:spMkLst>
        </pc:spChg>
      </pc:sldChg>
    </pc:docChg>
  </pc:docChgLst>
  <pc:docChgLst>
    <pc:chgData name="suyash Kulkarni" userId="665f20415ac6ccd8" providerId="Windows Live" clId="Web-{2359557C-5568-4DC4-BA84-3FDFFF6B166C}"/>
    <pc:docChg chg="modSld">
      <pc:chgData name="suyash Kulkarni" userId="665f20415ac6ccd8" providerId="Windows Live" clId="Web-{2359557C-5568-4DC4-BA84-3FDFFF6B166C}" dt="2023-12-11T15:24:28.193" v="41"/>
      <pc:docMkLst>
        <pc:docMk/>
      </pc:docMkLst>
      <pc:sldChg chg="modTransition">
        <pc:chgData name="suyash Kulkarni" userId="665f20415ac6ccd8" providerId="Windows Live" clId="Web-{2359557C-5568-4DC4-BA84-3FDFFF6B166C}" dt="2023-12-11T15:24:28.193" v="41"/>
        <pc:sldMkLst>
          <pc:docMk/>
          <pc:sldMk cId="109857222" sldId="256"/>
        </pc:sldMkLst>
      </pc:sldChg>
      <pc:sldChg chg="modTransition">
        <pc:chgData name="suyash Kulkarni" userId="665f20415ac6ccd8" providerId="Windows Live" clId="Web-{2359557C-5568-4DC4-BA84-3FDFFF6B166C}" dt="2023-12-11T15:24:28.193" v="30"/>
        <pc:sldMkLst>
          <pc:docMk/>
          <pc:sldMk cId="4246291625" sldId="259"/>
        </pc:sldMkLst>
      </pc:sldChg>
      <pc:sldChg chg="modTransition">
        <pc:chgData name="suyash Kulkarni" userId="665f20415ac6ccd8" providerId="Windows Live" clId="Web-{2359557C-5568-4DC4-BA84-3FDFFF6B166C}" dt="2023-12-11T15:24:28.193" v="31"/>
        <pc:sldMkLst>
          <pc:docMk/>
          <pc:sldMk cId="2671774109" sldId="260"/>
        </pc:sldMkLst>
      </pc:sldChg>
      <pc:sldChg chg="modTransition">
        <pc:chgData name="suyash Kulkarni" userId="665f20415ac6ccd8" providerId="Windows Live" clId="Web-{2359557C-5568-4DC4-BA84-3FDFFF6B166C}" dt="2023-12-11T15:24:28.193" v="32"/>
        <pc:sldMkLst>
          <pc:docMk/>
          <pc:sldMk cId="1860950141" sldId="261"/>
        </pc:sldMkLst>
      </pc:sldChg>
      <pc:sldChg chg="modTransition">
        <pc:chgData name="suyash Kulkarni" userId="665f20415ac6ccd8" providerId="Windows Live" clId="Web-{2359557C-5568-4DC4-BA84-3FDFFF6B166C}" dt="2023-12-11T15:24:28.193" v="33"/>
        <pc:sldMkLst>
          <pc:docMk/>
          <pc:sldMk cId="3861276774" sldId="262"/>
        </pc:sldMkLst>
      </pc:sldChg>
      <pc:sldChg chg="modTransition">
        <pc:chgData name="suyash Kulkarni" userId="665f20415ac6ccd8" providerId="Windows Live" clId="Web-{2359557C-5568-4DC4-BA84-3FDFFF6B166C}" dt="2023-12-11T15:24:28.193" v="34"/>
        <pc:sldMkLst>
          <pc:docMk/>
          <pc:sldMk cId="2620198874" sldId="263"/>
        </pc:sldMkLst>
      </pc:sldChg>
      <pc:sldChg chg="modTransition">
        <pc:chgData name="suyash Kulkarni" userId="665f20415ac6ccd8" providerId="Windows Live" clId="Web-{2359557C-5568-4DC4-BA84-3FDFFF6B166C}" dt="2023-12-11T15:24:28.193" v="35"/>
        <pc:sldMkLst>
          <pc:docMk/>
          <pc:sldMk cId="3155854224" sldId="266"/>
        </pc:sldMkLst>
      </pc:sldChg>
      <pc:sldChg chg="modSp modTransition">
        <pc:chgData name="suyash Kulkarni" userId="665f20415ac6ccd8" providerId="Windows Live" clId="Web-{2359557C-5568-4DC4-BA84-3FDFFF6B166C}" dt="2023-12-11T15:24:28.193" v="36"/>
        <pc:sldMkLst>
          <pc:docMk/>
          <pc:sldMk cId="3314077984" sldId="268"/>
        </pc:sldMkLst>
        <pc:spChg chg="mod">
          <ac:chgData name="suyash Kulkarni" userId="665f20415ac6ccd8" providerId="Windows Live" clId="Web-{2359557C-5568-4DC4-BA84-3FDFFF6B166C}" dt="2023-12-11T15:23:40.723" v="24"/>
          <ac:spMkLst>
            <pc:docMk/>
            <pc:sldMk cId="3314077984" sldId="268"/>
            <ac:spMk id="37" creationId="{1BA66EBA-7934-2C14-529D-653738B2AC10}"/>
          </ac:spMkLst>
        </pc:spChg>
      </pc:sldChg>
      <pc:sldChg chg="modSp modTransition">
        <pc:chgData name="suyash Kulkarni" userId="665f20415ac6ccd8" providerId="Windows Live" clId="Web-{2359557C-5568-4DC4-BA84-3FDFFF6B166C}" dt="2023-12-11T15:24:28.193" v="38"/>
        <pc:sldMkLst>
          <pc:docMk/>
          <pc:sldMk cId="2586801917" sldId="269"/>
        </pc:sldMkLst>
        <pc:spChg chg="mod">
          <ac:chgData name="suyash Kulkarni" userId="665f20415ac6ccd8" providerId="Windows Live" clId="Web-{2359557C-5568-4DC4-BA84-3FDFFF6B166C}" dt="2023-12-11T15:23:53.958" v="26"/>
          <ac:spMkLst>
            <pc:docMk/>
            <pc:sldMk cId="2586801917" sldId="269"/>
            <ac:spMk id="16" creationId="{B65AED23-26DE-8CC8-542F-18277AAFA7F3}"/>
          </ac:spMkLst>
        </pc:spChg>
      </pc:sldChg>
      <pc:sldChg chg="modSp modTransition">
        <pc:chgData name="suyash Kulkarni" userId="665f20415ac6ccd8" providerId="Windows Live" clId="Web-{2359557C-5568-4DC4-BA84-3FDFFF6B166C}" dt="2023-12-11T15:24:28.193" v="39"/>
        <pc:sldMkLst>
          <pc:docMk/>
          <pc:sldMk cId="4038277480" sldId="270"/>
        </pc:sldMkLst>
        <pc:spChg chg="mod">
          <ac:chgData name="suyash Kulkarni" userId="665f20415ac6ccd8" providerId="Windows Live" clId="Web-{2359557C-5568-4DC4-BA84-3FDFFF6B166C}" dt="2023-12-11T15:24:11.818" v="28"/>
          <ac:spMkLst>
            <pc:docMk/>
            <pc:sldMk cId="4038277480" sldId="270"/>
            <ac:spMk id="24" creationId="{F2ABA297-597B-AB51-DDB6-C758FB82F3BC}"/>
          </ac:spMkLst>
        </pc:spChg>
      </pc:sldChg>
      <pc:sldChg chg="modSp modTransition">
        <pc:chgData name="suyash Kulkarni" userId="665f20415ac6ccd8" providerId="Windows Live" clId="Web-{2359557C-5568-4DC4-BA84-3FDFFF6B166C}" dt="2023-12-11T15:24:28.193" v="40"/>
        <pc:sldMkLst>
          <pc:docMk/>
          <pc:sldMk cId="2443596223" sldId="271"/>
        </pc:sldMkLst>
        <pc:spChg chg="mod">
          <ac:chgData name="suyash Kulkarni" userId="665f20415ac6ccd8" providerId="Windows Live" clId="Web-{2359557C-5568-4DC4-BA84-3FDFFF6B166C}" dt="2023-12-11T15:24:17.756" v="29"/>
          <ac:spMkLst>
            <pc:docMk/>
            <pc:sldMk cId="2443596223" sldId="271"/>
            <ac:spMk id="25" creationId="{D1BB126A-0D2F-F389-D95F-B922A09BB38C}"/>
          </ac:spMkLst>
        </pc:spChg>
      </pc:sldChg>
      <pc:sldChg chg="modSp modTransition">
        <pc:chgData name="suyash Kulkarni" userId="665f20415ac6ccd8" providerId="Windows Live" clId="Web-{2359557C-5568-4DC4-BA84-3FDFFF6B166C}" dt="2023-12-11T15:24:28.193" v="37"/>
        <pc:sldMkLst>
          <pc:docMk/>
          <pc:sldMk cId="3509439688" sldId="272"/>
        </pc:sldMkLst>
        <pc:spChg chg="mod">
          <ac:chgData name="suyash Kulkarni" userId="665f20415ac6ccd8" providerId="Windows Live" clId="Web-{2359557C-5568-4DC4-BA84-3FDFFF6B166C}" dt="2023-12-11T15:23:46.551" v="25"/>
          <ac:spMkLst>
            <pc:docMk/>
            <pc:sldMk cId="3509439688" sldId="272"/>
            <ac:spMk id="35" creationId="{37F6B8A8-3206-6BE6-6466-642F08323BCD}"/>
          </ac:spMkLst>
        </pc:spChg>
      </pc:sldChg>
    </pc:docChg>
  </pc:docChgLst>
  <pc:docChgLst>
    <pc:chgData name="suyash Kulkarni" userId="665f20415ac6ccd8" providerId="Windows Live" clId="Web-{9F9DF051-C806-4F3B-9F82-D798C3A8098A}"/>
    <pc:docChg chg="addSld delSld modSld addSection delSection modSection">
      <pc:chgData name="suyash Kulkarni" userId="665f20415ac6ccd8" providerId="Windows Live" clId="Web-{9F9DF051-C806-4F3B-9F82-D798C3A8098A}" dt="2023-12-10T21:10:35.549" v="52"/>
      <pc:docMkLst>
        <pc:docMk/>
      </pc:docMkLst>
      <pc:sldChg chg="addSp delSp modSp mod setBg">
        <pc:chgData name="suyash Kulkarni" userId="665f20415ac6ccd8" providerId="Windows Live" clId="Web-{9F9DF051-C806-4F3B-9F82-D798C3A8098A}" dt="2023-12-10T21:10:35.549" v="52"/>
        <pc:sldMkLst>
          <pc:docMk/>
          <pc:sldMk cId="109857222" sldId="256"/>
        </pc:sldMkLst>
        <pc:spChg chg="add del mod ord">
          <ac:chgData name="suyash Kulkarni" userId="665f20415ac6ccd8" providerId="Windows Live" clId="Web-{9F9DF051-C806-4F3B-9F82-D798C3A8098A}" dt="2023-12-10T21:06:50.956" v="35"/>
          <ac:spMkLst>
            <pc:docMk/>
            <pc:sldMk cId="109857222" sldId="256"/>
            <ac:spMk id="5" creationId="{C09F83DC-E833-0140-DFAF-42FF5BB2F09D}"/>
          </ac:spMkLst>
        </pc:spChg>
        <pc:spChg chg="del mod replId">
          <ac:chgData name="suyash Kulkarni" userId="665f20415ac6ccd8" providerId="Windows Live" clId="Web-{9F9DF051-C806-4F3B-9F82-D798C3A8098A}" dt="2023-12-10T21:09:01.839" v="38"/>
          <ac:spMkLst>
            <pc:docMk/>
            <pc:sldMk cId="109857222" sldId="256"/>
            <ac:spMk id="6" creationId="{00000000-0000-0000-0000-000000000000}"/>
          </ac:spMkLst>
        </pc:spChg>
        <pc:spChg chg="del mod replId">
          <ac:chgData name="suyash Kulkarni" userId="665f20415ac6ccd8" providerId="Windows Live" clId="Web-{9F9DF051-C806-4F3B-9F82-D798C3A8098A}" dt="2023-12-10T21:09:01.839" v="38"/>
          <ac:spMkLst>
            <pc:docMk/>
            <pc:sldMk cId="109857222" sldId="256"/>
            <ac:spMk id="7" creationId="{00000000-0000-0000-0000-000000000000}"/>
          </ac:spMkLst>
        </pc:spChg>
        <pc:spChg chg="add del">
          <ac:chgData name="suyash Kulkarni" userId="665f20415ac6ccd8" providerId="Windows Live" clId="Web-{9F9DF051-C806-4F3B-9F82-D798C3A8098A}" dt="2023-12-10T21:10:35.549" v="52"/>
          <ac:spMkLst>
            <pc:docMk/>
            <pc:sldMk cId="109857222" sldId="256"/>
            <ac:spMk id="9" creationId="{9C6777B5-64F4-4200-B099-34168B69FE53}"/>
          </ac:spMkLst>
        </pc:spChg>
        <pc:spChg chg="add del">
          <ac:chgData name="suyash Kulkarni" userId="665f20415ac6ccd8" providerId="Windows Live" clId="Web-{9F9DF051-C806-4F3B-9F82-D798C3A8098A}" dt="2023-12-10T21:10:35.549" v="52"/>
          <ac:spMkLst>
            <pc:docMk/>
            <pc:sldMk cId="109857222" sldId="256"/>
            <ac:spMk id="11" creationId="{9B37791B-B040-4694-BFDC-8DD132D86E8E}"/>
          </ac:spMkLst>
        </pc:spChg>
        <pc:spChg chg="add del mod replId">
          <ac:chgData name="suyash Kulkarni" userId="665f20415ac6ccd8" providerId="Windows Live" clId="Web-{9F9DF051-C806-4F3B-9F82-D798C3A8098A}" dt="2023-12-10T21:10:35.549" v="52"/>
          <ac:spMkLst>
            <pc:docMk/>
            <pc:sldMk cId="109857222" sldId="256"/>
            <ac:spMk id="18" creationId="{D10C4213-E6BD-7011-60CD-32330D79948B}"/>
          </ac:spMkLst>
        </pc:spChg>
        <pc:spChg chg="add del mod replId">
          <ac:chgData name="suyash Kulkarni" userId="665f20415ac6ccd8" providerId="Windows Live" clId="Web-{9F9DF051-C806-4F3B-9F82-D798C3A8098A}" dt="2023-12-10T21:10:35.549" v="52"/>
          <ac:spMkLst>
            <pc:docMk/>
            <pc:sldMk cId="109857222" sldId="256"/>
            <ac:spMk id="19" creationId="{6A01601E-439D-C1B2-78B1-B9F9C6DCD123}"/>
          </ac:spMkLst>
        </pc:spChg>
        <pc:spChg chg="add">
          <ac:chgData name="suyash Kulkarni" userId="665f20415ac6ccd8" providerId="Windows Live" clId="Web-{9F9DF051-C806-4F3B-9F82-D798C3A8098A}" dt="2023-12-10T21:10:35.549" v="52"/>
          <ac:spMkLst>
            <pc:docMk/>
            <pc:sldMk cId="109857222" sldId="256"/>
            <ac:spMk id="20" creationId="{0671A8AE-40A1-4631-A6B8-581AFF065482}"/>
          </ac:spMkLst>
        </pc:spChg>
        <pc:spChg chg="add">
          <ac:chgData name="suyash Kulkarni" userId="665f20415ac6ccd8" providerId="Windows Live" clId="Web-{9F9DF051-C806-4F3B-9F82-D798C3A8098A}" dt="2023-12-10T21:10:35.549" v="52"/>
          <ac:spMkLst>
            <pc:docMk/>
            <pc:sldMk cId="109857222" sldId="256"/>
            <ac:spMk id="22" creationId="{AB58EF07-17C2-48CF-ABB0-EEF1F17CB8F0}"/>
          </ac:spMkLst>
        </pc:spChg>
        <pc:spChg chg="add">
          <ac:chgData name="suyash Kulkarni" userId="665f20415ac6ccd8" providerId="Windows Live" clId="Web-{9F9DF051-C806-4F3B-9F82-D798C3A8098A}" dt="2023-12-10T21:10:35.549" v="52"/>
          <ac:spMkLst>
            <pc:docMk/>
            <pc:sldMk cId="109857222" sldId="256"/>
            <ac:spMk id="24" creationId="{AF2F604E-43BE-4DC3-B983-E071523364F8}"/>
          </ac:spMkLst>
        </pc:spChg>
        <pc:spChg chg="add">
          <ac:chgData name="suyash Kulkarni" userId="665f20415ac6ccd8" providerId="Windows Live" clId="Web-{9F9DF051-C806-4F3B-9F82-D798C3A8098A}" dt="2023-12-10T21:10:35.549" v="52"/>
          <ac:spMkLst>
            <pc:docMk/>
            <pc:sldMk cId="109857222" sldId="256"/>
            <ac:spMk id="26" creationId="{08C9B587-E65E-4B52-B37C-ABEBB6E87928}"/>
          </ac:spMkLst>
        </pc:spChg>
        <pc:spChg chg="add">
          <ac:chgData name="suyash Kulkarni" userId="665f20415ac6ccd8" providerId="Windows Live" clId="Web-{9F9DF051-C806-4F3B-9F82-D798C3A8098A}" dt="2023-12-10T21:10:35.549" v="52"/>
          <ac:spMkLst>
            <pc:docMk/>
            <pc:sldMk cId="109857222" sldId="256"/>
            <ac:spMk id="29" creationId="{9AE2F0D2-9D6D-0997-62C9-EAD23C07B580}"/>
          </ac:spMkLst>
        </pc:spChg>
        <pc:spChg chg="add">
          <ac:chgData name="suyash Kulkarni" userId="665f20415ac6ccd8" providerId="Windows Live" clId="Web-{9F9DF051-C806-4F3B-9F82-D798C3A8098A}" dt="2023-12-10T21:10:35.549" v="52"/>
          <ac:spMkLst>
            <pc:docMk/>
            <pc:sldMk cId="109857222" sldId="256"/>
            <ac:spMk id="30" creationId="{BA501766-2EDB-696C-399A-37645284C62B}"/>
          </ac:spMkLst>
        </pc:spChg>
        <pc:grpChg chg="add del">
          <ac:chgData name="suyash Kulkarni" userId="665f20415ac6ccd8" providerId="Windows Live" clId="Web-{9F9DF051-C806-4F3B-9F82-D798C3A8098A}" dt="2023-12-10T21:10:35.549" v="52"/>
          <ac:grpSpMkLst>
            <pc:docMk/>
            <pc:sldMk cId="109857222" sldId="256"/>
            <ac:grpSpMk id="13" creationId="{4252769E-B9F0-4068-A645-5BBEF16E9C28}"/>
          </ac:grpSpMkLst>
        </pc:grpChg>
        <pc:picChg chg="add del mod replId modCrop">
          <ac:chgData name="suyash Kulkarni" userId="665f20415ac6ccd8" providerId="Windows Live" clId="Web-{9F9DF051-C806-4F3B-9F82-D798C3A8098A}" dt="2023-12-10T21:09:01.839" v="38"/>
          <ac:picMkLst>
            <pc:docMk/>
            <pc:sldMk cId="109857222" sldId="256"/>
            <ac:picMk id="8" creationId="{66578D1F-85F0-B4EE-49B5-422875256F5B}"/>
          </ac:picMkLst>
        </pc:picChg>
        <pc:picChg chg="add del mod replId">
          <ac:chgData name="suyash Kulkarni" userId="665f20415ac6ccd8" providerId="Windows Live" clId="Web-{9F9DF051-C806-4F3B-9F82-D798C3A8098A}" dt="2023-12-10T21:10:35.549" v="52"/>
          <ac:picMkLst>
            <pc:docMk/>
            <pc:sldMk cId="109857222" sldId="256"/>
            <ac:picMk id="17" creationId="{07FAF23B-2B4D-3CC2-15E8-5AE7635FF7C7}"/>
          </ac:picMkLst>
        </pc:picChg>
        <pc:picChg chg="add">
          <ac:chgData name="suyash Kulkarni" userId="665f20415ac6ccd8" providerId="Windows Live" clId="Web-{9F9DF051-C806-4F3B-9F82-D798C3A8098A}" dt="2023-12-10T21:10:35.549" v="52"/>
          <ac:picMkLst>
            <pc:docMk/>
            <pc:sldMk cId="109857222" sldId="256"/>
            <ac:picMk id="28" creationId="{70B1AE98-0277-7C70-DB40-A2071586003F}"/>
          </ac:picMkLst>
        </pc:picChg>
      </pc:sldChg>
      <pc:sldChg chg="addSp delSp modSp new del mod setBg">
        <pc:chgData name="suyash Kulkarni" userId="665f20415ac6ccd8" providerId="Windows Live" clId="Web-{9F9DF051-C806-4F3B-9F82-D798C3A8098A}" dt="2023-12-10T21:10:08.094" v="46"/>
        <pc:sldMkLst>
          <pc:docMk/>
          <pc:sldMk cId="165011733" sldId="257"/>
        </pc:sldMkLst>
        <pc:spChg chg="del mod">
          <ac:chgData name="suyash Kulkarni" userId="665f20415ac6ccd8" providerId="Windows Live" clId="Web-{9F9DF051-C806-4F3B-9F82-D798C3A8098A}" dt="2023-12-10T20:59:51.348" v="11"/>
          <ac:spMkLst>
            <pc:docMk/>
            <pc:sldMk cId="165011733" sldId="257"/>
            <ac:spMk id="2" creationId="{035C3D52-08BC-3D79-5242-EF0307A5D872}"/>
          </ac:spMkLst>
        </pc:spChg>
        <pc:spChg chg="del mod">
          <ac:chgData name="suyash Kulkarni" userId="665f20415ac6ccd8" providerId="Windows Live" clId="Web-{9F9DF051-C806-4F3B-9F82-D798C3A8098A}" dt="2023-12-10T20:59:54.864" v="13"/>
          <ac:spMkLst>
            <pc:docMk/>
            <pc:sldMk cId="165011733" sldId="257"/>
            <ac:spMk id="3" creationId="{A4339ED2-D7EB-5DD2-200B-DC3F0C466E9B}"/>
          </ac:spMkLst>
        </pc:spChg>
        <pc:spChg chg="add del mod">
          <ac:chgData name="suyash Kulkarni" userId="665f20415ac6ccd8" providerId="Windows Live" clId="Web-{9F9DF051-C806-4F3B-9F82-D798C3A8098A}" dt="2023-12-10T21:02:27.093" v="23"/>
          <ac:spMkLst>
            <pc:docMk/>
            <pc:sldMk cId="165011733" sldId="257"/>
            <ac:spMk id="4" creationId="{94CDB6DE-7FE0-15B8-99CA-71EA63C4C072}"/>
          </ac:spMkLst>
        </pc:spChg>
        <pc:spChg chg="add">
          <ac:chgData name="suyash Kulkarni" userId="665f20415ac6ccd8" providerId="Windows Live" clId="Web-{9F9DF051-C806-4F3B-9F82-D798C3A8098A}" dt="2023-12-10T21:06:52.706" v="36"/>
          <ac:spMkLst>
            <pc:docMk/>
            <pc:sldMk cId="165011733" sldId="257"/>
            <ac:spMk id="5" creationId="{8528C677-A127-6A0A-D81D-ACF36B17EC05}"/>
          </ac:spMkLst>
        </pc:spChg>
      </pc:sldChg>
      <pc:sldChg chg="new del">
        <pc:chgData name="suyash Kulkarni" userId="665f20415ac6ccd8" providerId="Windows Live" clId="Web-{9F9DF051-C806-4F3B-9F82-D798C3A8098A}" dt="2023-12-10T21:10:19.860" v="49"/>
        <pc:sldMkLst>
          <pc:docMk/>
          <pc:sldMk cId="3844681843" sldId="257"/>
        </pc:sldMkLst>
      </pc:sldChg>
      <pc:sldChg chg="add replId">
        <pc:chgData name="suyash Kulkarni" userId="665f20415ac6ccd8" providerId="Windows Live" clId="Web-{9F9DF051-C806-4F3B-9F82-D798C3A8098A}" dt="2023-12-10T21:10:23.251" v="50"/>
        <pc:sldMkLst>
          <pc:docMk/>
          <pc:sldMk cId="4197016492" sldId="257"/>
        </pc:sldMkLst>
      </pc:sldChg>
    </pc:docChg>
  </pc:docChgLst>
  <pc:docChgLst>
    <pc:chgData name="suyash Kulkarni" userId="665f20415ac6ccd8" providerId="Windows Live" clId="Web-{80BCAA2E-FDBF-4FD1-ACCC-03A0C55B6067}"/>
    <pc:docChg chg="modSld">
      <pc:chgData name="suyash Kulkarni" userId="665f20415ac6ccd8" providerId="Windows Live" clId="Web-{80BCAA2E-FDBF-4FD1-ACCC-03A0C55B6067}" dt="2023-12-14T15:31:47.408" v="35"/>
      <pc:docMkLst>
        <pc:docMk/>
      </pc:docMkLst>
      <pc:sldChg chg="modTransition">
        <pc:chgData name="suyash Kulkarni" userId="665f20415ac6ccd8" providerId="Windows Live" clId="Web-{80BCAA2E-FDBF-4FD1-ACCC-03A0C55B6067}" dt="2023-12-14T15:31:47.408" v="19"/>
        <pc:sldMkLst>
          <pc:docMk/>
          <pc:sldMk cId="109857222" sldId="256"/>
        </pc:sldMkLst>
      </pc:sldChg>
      <pc:sldChg chg="modTransition">
        <pc:chgData name="suyash Kulkarni" userId="665f20415ac6ccd8" providerId="Windows Live" clId="Web-{80BCAA2E-FDBF-4FD1-ACCC-03A0C55B6067}" dt="2023-12-14T15:31:47.408" v="25"/>
        <pc:sldMkLst>
          <pc:docMk/>
          <pc:sldMk cId="4246291625" sldId="259"/>
        </pc:sldMkLst>
      </pc:sldChg>
      <pc:sldChg chg="modTransition">
        <pc:chgData name="suyash Kulkarni" userId="665f20415ac6ccd8" providerId="Windows Live" clId="Web-{80BCAA2E-FDBF-4FD1-ACCC-03A0C55B6067}" dt="2023-12-14T15:31:47.408" v="28"/>
        <pc:sldMkLst>
          <pc:docMk/>
          <pc:sldMk cId="2671774109" sldId="260"/>
        </pc:sldMkLst>
      </pc:sldChg>
      <pc:sldChg chg="modTransition">
        <pc:chgData name="suyash Kulkarni" userId="665f20415ac6ccd8" providerId="Windows Live" clId="Web-{80BCAA2E-FDBF-4FD1-ACCC-03A0C55B6067}" dt="2023-12-14T15:31:47.408" v="29"/>
        <pc:sldMkLst>
          <pc:docMk/>
          <pc:sldMk cId="1860950141" sldId="261"/>
        </pc:sldMkLst>
      </pc:sldChg>
      <pc:sldChg chg="modTransition">
        <pc:chgData name="suyash Kulkarni" userId="665f20415ac6ccd8" providerId="Windows Live" clId="Web-{80BCAA2E-FDBF-4FD1-ACCC-03A0C55B6067}" dt="2023-12-14T15:31:47.408" v="30"/>
        <pc:sldMkLst>
          <pc:docMk/>
          <pc:sldMk cId="3861276774" sldId="262"/>
        </pc:sldMkLst>
      </pc:sldChg>
      <pc:sldChg chg="modTransition">
        <pc:chgData name="suyash Kulkarni" userId="665f20415ac6ccd8" providerId="Windows Live" clId="Web-{80BCAA2E-FDBF-4FD1-ACCC-03A0C55B6067}" dt="2023-12-14T15:31:47.408" v="35"/>
        <pc:sldMkLst>
          <pc:docMk/>
          <pc:sldMk cId="2620198874" sldId="263"/>
        </pc:sldMkLst>
      </pc:sldChg>
      <pc:sldChg chg="modTransition">
        <pc:chgData name="suyash Kulkarni" userId="665f20415ac6ccd8" providerId="Windows Live" clId="Web-{80BCAA2E-FDBF-4FD1-ACCC-03A0C55B6067}" dt="2023-12-14T15:31:47.408" v="32"/>
        <pc:sldMkLst>
          <pc:docMk/>
          <pc:sldMk cId="3155854224" sldId="266"/>
        </pc:sldMkLst>
      </pc:sldChg>
      <pc:sldChg chg="modTransition">
        <pc:chgData name="suyash Kulkarni" userId="665f20415ac6ccd8" providerId="Windows Live" clId="Web-{80BCAA2E-FDBF-4FD1-ACCC-03A0C55B6067}" dt="2023-12-14T15:31:47.408" v="20"/>
        <pc:sldMkLst>
          <pc:docMk/>
          <pc:sldMk cId="3314077984" sldId="268"/>
        </pc:sldMkLst>
      </pc:sldChg>
      <pc:sldChg chg="modTransition">
        <pc:chgData name="suyash Kulkarni" userId="665f20415ac6ccd8" providerId="Windows Live" clId="Web-{80BCAA2E-FDBF-4FD1-ACCC-03A0C55B6067}" dt="2023-12-14T15:31:47.408" v="22"/>
        <pc:sldMkLst>
          <pc:docMk/>
          <pc:sldMk cId="2586801917" sldId="269"/>
        </pc:sldMkLst>
      </pc:sldChg>
      <pc:sldChg chg="modTransition">
        <pc:chgData name="suyash Kulkarni" userId="665f20415ac6ccd8" providerId="Windows Live" clId="Web-{80BCAA2E-FDBF-4FD1-ACCC-03A0C55B6067}" dt="2023-12-14T15:31:47.408" v="23"/>
        <pc:sldMkLst>
          <pc:docMk/>
          <pc:sldMk cId="4038277480" sldId="270"/>
        </pc:sldMkLst>
      </pc:sldChg>
      <pc:sldChg chg="modTransition">
        <pc:chgData name="suyash Kulkarni" userId="665f20415ac6ccd8" providerId="Windows Live" clId="Web-{80BCAA2E-FDBF-4FD1-ACCC-03A0C55B6067}" dt="2023-12-14T15:31:47.408" v="24"/>
        <pc:sldMkLst>
          <pc:docMk/>
          <pc:sldMk cId="2443596223" sldId="271"/>
        </pc:sldMkLst>
      </pc:sldChg>
      <pc:sldChg chg="modTransition">
        <pc:chgData name="suyash Kulkarni" userId="665f20415ac6ccd8" providerId="Windows Live" clId="Web-{80BCAA2E-FDBF-4FD1-ACCC-03A0C55B6067}" dt="2023-12-14T15:31:47.408" v="21"/>
        <pc:sldMkLst>
          <pc:docMk/>
          <pc:sldMk cId="3509439688" sldId="272"/>
        </pc:sldMkLst>
      </pc:sldChg>
      <pc:sldChg chg="modTransition">
        <pc:chgData name="suyash Kulkarni" userId="665f20415ac6ccd8" providerId="Windows Live" clId="Web-{80BCAA2E-FDBF-4FD1-ACCC-03A0C55B6067}" dt="2023-12-14T15:31:47.408" v="26"/>
        <pc:sldMkLst>
          <pc:docMk/>
          <pc:sldMk cId="3028003760" sldId="273"/>
        </pc:sldMkLst>
      </pc:sldChg>
      <pc:sldChg chg="modTransition">
        <pc:chgData name="suyash Kulkarni" userId="665f20415ac6ccd8" providerId="Windows Live" clId="Web-{80BCAA2E-FDBF-4FD1-ACCC-03A0C55B6067}" dt="2023-12-14T15:31:47.408" v="27"/>
        <pc:sldMkLst>
          <pc:docMk/>
          <pc:sldMk cId="3200055819" sldId="274"/>
        </pc:sldMkLst>
      </pc:sldChg>
      <pc:sldChg chg="modTransition">
        <pc:chgData name="suyash Kulkarni" userId="665f20415ac6ccd8" providerId="Windows Live" clId="Web-{80BCAA2E-FDBF-4FD1-ACCC-03A0C55B6067}" dt="2023-12-14T15:31:47.408" v="34"/>
        <pc:sldMkLst>
          <pc:docMk/>
          <pc:sldMk cId="183569087" sldId="275"/>
        </pc:sldMkLst>
      </pc:sldChg>
      <pc:sldChg chg="modTransition">
        <pc:chgData name="suyash Kulkarni" userId="665f20415ac6ccd8" providerId="Windows Live" clId="Web-{80BCAA2E-FDBF-4FD1-ACCC-03A0C55B6067}" dt="2023-12-14T15:31:47.408" v="33"/>
        <pc:sldMkLst>
          <pc:docMk/>
          <pc:sldMk cId="2337006925" sldId="276"/>
        </pc:sldMkLst>
      </pc:sldChg>
      <pc:sldChg chg="modSp modTransition">
        <pc:chgData name="suyash Kulkarni" userId="665f20415ac6ccd8" providerId="Windows Live" clId="Web-{80BCAA2E-FDBF-4FD1-ACCC-03A0C55B6067}" dt="2023-12-14T15:31:47.408" v="31"/>
        <pc:sldMkLst>
          <pc:docMk/>
          <pc:sldMk cId="3574702556" sldId="277"/>
        </pc:sldMkLst>
        <pc:picChg chg="mod modCrop">
          <ac:chgData name="suyash Kulkarni" userId="665f20415ac6ccd8" providerId="Windows Live" clId="Web-{80BCAA2E-FDBF-4FD1-ACCC-03A0C55B6067}" dt="2023-12-14T15:31:41.752" v="18"/>
          <ac:picMkLst>
            <pc:docMk/>
            <pc:sldMk cId="3574702556" sldId="277"/>
            <ac:picMk id="24" creationId="{4D46A64E-F3C2-E440-8DDD-53522A6AD286}"/>
          </ac:picMkLst>
        </pc:picChg>
      </pc:sldChg>
    </pc:docChg>
  </pc:docChgLst>
  <pc:docChgLst>
    <pc:chgData name="suyash Kulkarni" userId="665f20415ac6ccd8" providerId="Windows Live" clId="Web-{2EA10B5C-F2AF-43B1-B6A5-E8C85213A7AC}"/>
    <pc:docChg chg="modSld">
      <pc:chgData name="suyash Kulkarni" userId="665f20415ac6ccd8" providerId="Windows Live" clId="Web-{2EA10B5C-F2AF-43B1-B6A5-E8C85213A7AC}" dt="2023-12-14T15:37:01.286" v="63"/>
      <pc:docMkLst>
        <pc:docMk/>
      </pc:docMkLst>
      <pc:sldChg chg="modTransition">
        <pc:chgData name="suyash Kulkarni" userId="665f20415ac6ccd8" providerId="Windows Live" clId="Web-{2EA10B5C-F2AF-43B1-B6A5-E8C85213A7AC}" dt="2023-12-14T15:37:01.270" v="47"/>
        <pc:sldMkLst>
          <pc:docMk/>
          <pc:sldMk cId="109857222" sldId="256"/>
        </pc:sldMkLst>
      </pc:sldChg>
      <pc:sldChg chg="modTransition">
        <pc:chgData name="suyash Kulkarni" userId="665f20415ac6ccd8" providerId="Windows Live" clId="Web-{2EA10B5C-F2AF-43B1-B6A5-E8C85213A7AC}" dt="2023-12-14T15:37:01.286" v="53"/>
        <pc:sldMkLst>
          <pc:docMk/>
          <pc:sldMk cId="4246291625" sldId="259"/>
        </pc:sldMkLst>
      </pc:sldChg>
      <pc:sldChg chg="modTransition">
        <pc:chgData name="suyash Kulkarni" userId="665f20415ac6ccd8" providerId="Windows Live" clId="Web-{2EA10B5C-F2AF-43B1-B6A5-E8C85213A7AC}" dt="2023-12-14T15:37:01.286" v="55"/>
        <pc:sldMkLst>
          <pc:docMk/>
          <pc:sldMk cId="2671774109" sldId="260"/>
        </pc:sldMkLst>
      </pc:sldChg>
      <pc:sldChg chg="modSp modTransition">
        <pc:chgData name="suyash Kulkarni" userId="665f20415ac6ccd8" providerId="Windows Live" clId="Web-{2EA10B5C-F2AF-43B1-B6A5-E8C85213A7AC}" dt="2023-12-14T15:37:01.286" v="56"/>
        <pc:sldMkLst>
          <pc:docMk/>
          <pc:sldMk cId="1860950141" sldId="261"/>
        </pc:sldMkLst>
        <pc:spChg chg="mod">
          <ac:chgData name="suyash Kulkarni" userId="665f20415ac6ccd8" providerId="Windows Live" clId="Web-{2EA10B5C-F2AF-43B1-B6A5-E8C85213A7AC}" dt="2023-12-14T15:36:58.208" v="46" actId="20577"/>
          <ac:spMkLst>
            <pc:docMk/>
            <pc:sldMk cId="1860950141" sldId="261"/>
            <ac:spMk id="3" creationId="{5D16ACEB-33E8-B147-BA61-27F008882F7E}"/>
          </ac:spMkLst>
        </pc:spChg>
      </pc:sldChg>
      <pc:sldChg chg="modTransition">
        <pc:chgData name="suyash Kulkarni" userId="665f20415ac6ccd8" providerId="Windows Live" clId="Web-{2EA10B5C-F2AF-43B1-B6A5-E8C85213A7AC}" dt="2023-12-14T15:37:01.286" v="57"/>
        <pc:sldMkLst>
          <pc:docMk/>
          <pc:sldMk cId="3861276774" sldId="262"/>
        </pc:sldMkLst>
      </pc:sldChg>
      <pc:sldChg chg="modTransition">
        <pc:chgData name="suyash Kulkarni" userId="665f20415ac6ccd8" providerId="Windows Live" clId="Web-{2EA10B5C-F2AF-43B1-B6A5-E8C85213A7AC}" dt="2023-12-14T15:37:01.286" v="59"/>
        <pc:sldMkLst>
          <pc:docMk/>
          <pc:sldMk cId="2620198874" sldId="263"/>
        </pc:sldMkLst>
      </pc:sldChg>
      <pc:sldChg chg="modTransition">
        <pc:chgData name="suyash Kulkarni" userId="665f20415ac6ccd8" providerId="Windows Live" clId="Web-{2EA10B5C-F2AF-43B1-B6A5-E8C85213A7AC}" dt="2023-12-14T15:37:01.286" v="60"/>
        <pc:sldMkLst>
          <pc:docMk/>
          <pc:sldMk cId="3155854224" sldId="266"/>
        </pc:sldMkLst>
      </pc:sldChg>
      <pc:sldChg chg="modTransition">
        <pc:chgData name="suyash Kulkarni" userId="665f20415ac6ccd8" providerId="Windows Live" clId="Web-{2EA10B5C-F2AF-43B1-B6A5-E8C85213A7AC}" dt="2023-12-14T15:37:01.286" v="48"/>
        <pc:sldMkLst>
          <pc:docMk/>
          <pc:sldMk cId="3314077984" sldId="268"/>
        </pc:sldMkLst>
      </pc:sldChg>
      <pc:sldChg chg="modTransition">
        <pc:chgData name="suyash Kulkarni" userId="665f20415ac6ccd8" providerId="Windows Live" clId="Web-{2EA10B5C-F2AF-43B1-B6A5-E8C85213A7AC}" dt="2023-12-14T15:37:01.286" v="50"/>
        <pc:sldMkLst>
          <pc:docMk/>
          <pc:sldMk cId="2586801917" sldId="269"/>
        </pc:sldMkLst>
      </pc:sldChg>
      <pc:sldChg chg="modTransition">
        <pc:chgData name="suyash Kulkarni" userId="665f20415ac6ccd8" providerId="Windows Live" clId="Web-{2EA10B5C-F2AF-43B1-B6A5-E8C85213A7AC}" dt="2023-12-14T15:37:01.286" v="51"/>
        <pc:sldMkLst>
          <pc:docMk/>
          <pc:sldMk cId="4038277480" sldId="270"/>
        </pc:sldMkLst>
      </pc:sldChg>
      <pc:sldChg chg="modTransition">
        <pc:chgData name="suyash Kulkarni" userId="665f20415ac6ccd8" providerId="Windows Live" clId="Web-{2EA10B5C-F2AF-43B1-B6A5-E8C85213A7AC}" dt="2023-12-14T15:37:01.286" v="52"/>
        <pc:sldMkLst>
          <pc:docMk/>
          <pc:sldMk cId="2443596223" sldId="271"/>
        </pc:sldMkLst>
      </pc:sldChg>
      <pc:sldChg chg="modTransition">
        <pc:chgData name="suyash Kulkarni" userId="665f20415ac6ccd8" providerId="Windows Live" clId="Web-{2EA10B5C-F2AF-43B1-B6A5-E8C85213A7AC}" dt="2023-12-14T15:37:01.286" v="49"/>
        <pc:sldMkLst>
          <pc:docMk/>
          <pc:sldMk cId="3509439688" sldId="272"/>
        </pc:sldMkLst>
      </pc:sldChg>
      <pc:sldChg chg="modTransition">
        <pc:chgData name="suyash Kulkarni" userId="665f20415ac6ccd8" providerId="Windows Live" clId="Web-{2EA10B5C-F2AF-43B1-B6A5-E8C85213A7AC}" dt="2023-12-14T15:37:01.286" v="54"/>
        <pc:sldMkLst>
          <pc:docMk/>
          <pc:sldMk cId="3028003760" sldId="273"/>
        </pc:sldMkLst>
      </pc:sldChg>
      <pc:sldChg chg="modTransition">
        <pc:chgData name="suyash Kulkarni" userId="665f20415ac6ccd8" providerId="Windows Live" clId="Web-{2EA10B5C-F2AF-43B1-B6A5-E8C85213A7AC}" dt="2023-12-14T15:37:01.286" v="63"/>
        <pc:sldMkLst>
          <pc:docMk/>
          <pc:sldMk cId="3200055819" sldId="274"/>
        </pc:sldMkLst>
      </pc:sldChg>
      <pc:sldChg chg="modTransition">
        <pc:chgData name="suyash Kulkarni" userId="665f20415ac6ccd8" providerId="Windows Live" clId="Web-{2EA10B5C-F2AF-43B1-B6A5-E8C85213A7AC}" dt="2023-12-14T15:37:01.286" v="62"/>
        <pc:sldMkLst>
          <pc:docMk/>
          <pc:sldMk cId="183569087" sldId="275"/>
        </pc:sldMkLst>
      </pc:sldChg>
      <pc:sldChg chg="modTransition">
        <pc:chgData name="suyash Kulkarni" userId="665f20415ac6ccd8" providerId="Windows Live" clId="Web-{2EA10B5C-F2AF-43B1-B6A5-E8C85213A7AC}" dt="2023-12-14T15:37:01.286" v="61"/>
        <pc:sldMkLst>
          <pc:docMk/>
          <pc:sldMk cId="2337006925" sldId="276"/>
        </pc:sldMkLst>
      </pc:sldChg>
      <pc:sldChg chg="modTransition">
        <pc:chgData name="suyash Kulkarni" userId="665f20415ac6ccd8" providerId="Windows Live" clId="Web-{2EA10B5C-F2AF-43B1-B6A5-E8C85213A7AC}" dt="2023-12-14T15:37:01.286" v="58"/>
        <pc:sldMkLst>
          <pc:docMk/>
          <pc:sldMk cId="3574702556" sldId="277"/>
        </pc:sldMkLst>
      </pc:sldChg>
    </pc:docChg>
  </pc:docChgLst>
  <pc:docChgLst>
    <pc:chgData name="suyash Kulkarni" userId="665f20415ac6ccd8" providerId="Windows Live" clId="Web-{61A0CF52-3C55-47A5-9429-979AFBA01FB7}"/>
    <pc:docChg chg="modSld">
      <pc:chgData name="suyash Kulkarni" userId="665f20415ac6ccd8" providerId="Windows Live" clId="Web-{61A0CF52-3C55-47A5-9429-979AFBA01FB7}" dt="2023-12-11T15:40:42.815" v="122"/>
      <pc:docMkLst>
        <pc:docMk/>
      </pc:docMkLst>
      <pc:sldChg chg="modTransition">
        <pc:chgData name="suyash Kulkarni" userId="665f20415ac6ccd8" providerId="Windows Live" clId="Web-{61A0CF52-3C55-47A5-9429-979AFBA01FB7}" dt="2023-12-11T15:40:42.815" v="111"/>
        <pc:sldMkLst>
          <pc:docMk/>
          <pc:sldMk cId="109857222" sldId="256"/>
        </pc:sldMkLst>
      </pc:sldChg>
      <pc:sldChg chg="modTransition">
        <pc:chgData name="suyash Kulkarni" userId="665f20415ac6ccd8" providerId="Windows Live" clId="Web-{61A0CF52-3C55-47A5-9429-979AFBA01FB7}" dt="2023-12-11T15:40:42.815" v="112"/>
        <pc:sldMkLst>
          <pc:docMk/>
          <pc:sldMk cId="4246291625" sldId="259"/>
        </pc:sldMkLst>
      </pc:sldChg>
      <pc:sldChg chg="modTransition">
        <pc:chgData name="suyash Kulkarni" userId="665f20415ac6ccd8" providerId="Windows Live" clId="Web-{61A0CF52-3C55-47A5-9429-979AFBA01FB7}" dt="2023-12-11T15:40:42.815" v="116"/>
        <pc:sldMkLst>
          <pc:docMk/>
          <pc:sldMk cId="2671774109" sldId="260"/>
        </pc:sldMkLst>
      </pc:sldChg>
      <pc:sldChg chg="modTransition">
        <pc:chgData name="suyash Kulkarni" userId="665f20415ac6ccd8" providerId="Windows Live" clId="Web-{61A0CF52-3C55-47A5-9429-979AFBA01FB7}" dt="2023-12-11T15:40:42.815" v="117"/>
        <pc:sldMkLst>
          <pc:docMk/>
          <pc:sldMk cId="1860950141" sldId="261"/>
        </pc:sldMkLst>
      </pc:sldChg>
      <pc:sldChg chg="modTransition">
        <pc:chgData name="suyash Kulkarni" userId="665f20415ac6ccd8" providerId="Windows Live" clId="Web-{61A0CF52-3C55-47A5-9429-979AFBA01FB7}" dt="2023-12-11T15:40:42.815" v="113"/>
        <pc:sldMkLst>
          <pc:docMk/>
          <pc:sldMk cId="3861276774" sldId="262"/>
        </pc:sldMkLst>
      </pc:sldChg>
      <pc:sldChg chg="modTransition">
        <pc:chgData name="suyash Kulkarni" userId="665f20415ac6ccd8" providerId="Windows Live" clId="Web-{61A0CF52-3C55-47A5-9429-979AFBA01FB7}" dt="2023-12-11T15:40:42.815" v="118"/>
        <pc:sldMkLst>
          <pc:docMk/>
          <pc:sldMk cId="2620198874" sldId="263"/>
        </pc:sldMkLst>
      </pc:sldChg>
      <pc:sldChg chg="modTransition">
        <pc:chgData name="suyash Kulkarni" userId="665f20415ac6ccd8" providerId="Windows Live" clId="Web-{61A0CF52-3C55-47A5-9429-979AFBA01FB7}" dt="2023-12-11T15:40:42.815" v="114"/>
        <pc:sldMkLst>
          <pc:docMk/>
          <pc:sldMk cId="3155854224" sldId="266"/>
        </pc:sldMkLst>
      </pc:sldChg>
      <pc:sldChg chg="addSp delSp modSp modTransition">
        <pc:chgData name="suyash Kulkarni" userId="665f20415ac6ccd8" providerId="Windows Live" clId="Web-{61A0CF52-3C55-47A5-9429-979AFBA01FB7}" dt="2023-12-11T15:40:42.815" v="115"/>
        <pc:sldMkLst>
          <pc:docMk/>
          <pc:sldMk cId="3314077984" sldId="268"/>
        </pc:sldMkLst>
        <pc:spChg chg="mod">
          <ac:chgData name="suyash Kulkarni" userId="665f20415ac6ccd8" providerId="Windows Live" clId="Web-{61A0CF52-3C55-47A5-9429-979AFBA01FB7}" dt="2023-12-11T15:39:03.452" v="101" actId="20577"/>
          <ac:spMkLst>
            <pc:docMk/>
            <pc:sldMk cId="3314077984" sldId="268"/>
            <ac:spMk id="2" creationId="{454CC3D5-4DC4-7830-D37B-8D2B025C168C}"/>
          </ac:spMkLst>
        </pc:spChg>
        <pc:spChg chg="add mod">
          <ac:chgData name="suyash Kulkarni" userId="665f20415ac6ccd8" providerId="Windows Live" clId="Web-{61A0CF52-3C55-47A5-9429-979AFBA01FB7}" dt="2023-12-11T15:38:56.889" v="100" actId="20577"/>
          <ac:spMkLst>
            <pc:docMk/>
            <pc:sldMk cId="3314077984" sldId="268"/>
            <ac:spMk id="3" creationId="{EDA983E4-B3F6-5DE8-5CCA-BF941AB1B027}"/>
          </ac:spMkLst>
        </pc:spChg>
        <pc:grpChg chg="del">
          <ac:chgData name="suyash Kulkarni" userId="665f20415ac6ccd8" providerId="Windows Live" clId="Web-{61A0CF52-3C55-47A5-9429-979AFBA01FB7}" dt="2023-12-11T15:25:55.628" v="24"/>
          <ac:grpSpMkLst>
            <pc:docMk/>
            <pc:sldMk cId="3314077984" sldId="268"/>
            <ac:grpSpMk id="4" creationId="{D88EB7F2-F865-A599-D8F5-11FFD826AEF4}"/>
          </ac:grpSpMkLst>
        </pc:grpChg>
        <pc:grpChg chg="del">
          <ac:chgData name="suyash Kulkarni" userId="665f20415ac6ccd8" providerId="Windows Live" clId="Web-{61A0CF52-3C55-47A5-9429-979AFBA01FB7}" dt="2023-12-11T15:35:14.206" v="70"/>
          <ac:grpSpMkLst>
            <pc:docMk/>
            <pc:sldMk cId="3314077984" sldId="268"/>
            <ac:grpSpMk id="25" creationId="{B30F6D7E-3212-B9D8-FCB5-117FC65BBFA2}"/>
          </ac:grpSpMkLst>
        </pc:grpChg>
      </pc:sldChg>
      <pc:sldChg chg="addSp delSp modSp modTransition">
        <pc:chgData name="suyash Kulkarni" userId="665f20415ac6ccd8" providerId="Windows Live" clId="Web-{61A0CF52-3C55-47A5-9429-979AFBA01FB7}" dt="2023-12-11T15:40:42.815" v="122"/>
        <pc:sldMkLst>
          <pc:docMk/>
          <pc:sldMk cId="2586801917" sldId="269"/>
        </pc:sldMkLst>
        <pc:spChg chg="mod">
          <ac:chgData name="suyash Kulkarni" userId="665f20415ac6ccd8" providerId="Windows Live" clId="Web-{61A0CF52-3C55-47A5-9429-979AFBA01FB7}" dt="2023-12-11T15:39:10.702" v="105" actId="20577"/>
          <ac:spMkLst>
            <pc:docMk/>
            <pc:sldMk cId="2586801917" sldId="269"/>
            <ac:spMk id="2" creationId="{454CC3D5-4DC4-7830-D37B-8D2B025C168C}"/>
          </ac:spMkLst>
        </pc:spChg>
        <pc:spChg chg="add">
          <ac:chgData name="suyash Kulkarni" userId="665f20415ac6ccd8" providerId="Windows Live" clId="Web-{61A0CF52-3C55-47A5-9429-979AFBA01FB7}" dt="2023-12-11T15:35:56.394" v="77"/>
          <ac:spMkLst>
            <pc:docMk/>
            <pc:sldMk cId="2586801917" sldId="269"/>
            <ac:spMk id="18" creationId="{864B3806-2A46-79BB-4E54-EC84257ED51F}"/>
          </ac:spMkLst>
        </pc:spChg>
        <pc:grpChg chg="del">
          <ac:chgData name="suyash Kulkarni" userId="665f20415ac6ccd8" providerId="Windows Live" clId="Web-{61A0CF52-3C55-47A5-9429-979AFBA01FB7}" dt="2023-12-11T15:40:28.518" v="110"/>
          <ac:grpSpMkLst>
            <pc:docMk/>
            <pc:sldMk cId="2586801917" sldId="269"/>
            <ac:grpSpMk id="13" creationId="{E8A4C859-7223-5DBB-41BB-D12A0F4551F0}"/>
          </ac:grpSpMkLst>
        </pc:grpChg>
        <pc:grpChg chg="del">
          <ac:chgData name="suyash Kulkarni" userId="665f20415ac6ccd8" providerId="Windows Live" clId="Web-{61A0CF52-3C55-47A5-9429-979AFBA01FB7}" dt="2023-12-11T15:26:04.222" v="26"/>
          <ac:grpSpMkLst>
            <pc:docMk/>
            <pc:sldMk cId="2586801917" sldId="269"/>
            <ac:grpSpMk id="27" creationId="{50AD5995-D0CC-6F54-BCAC-5A82CE03844C}"/>
          </ac:grpSpMkLst>
        </pc:grpChg>
        <pc:picChg chg="add mod">
          <ac:chgData name="suyash Kulkarni" userId="665f20415ac6ccd8" providerId="Windows Live" clId="Web-{61A0CF52-3C55-47A5-9429-979AFBA01FB7}" dt="2023-12-11T15:32:18.623" v="50" actId="1076"/>
          <ac:picMkLst>
            <pc:docMk/>
            <pc:sldMk cId="2586801917" sldId="269"/>
            <ac:picMk id="3" creationId="{BF164F33-2445-4107-D4CB-7C497DD377D2}"/>
          </ac:picMkLst>
        </pc:picChg>
        <pc:picChg chg="mod">
          <ac:chgData name="suyash Kulkarni" userId="665f20415ac6ccd8" providerId="Windows Live" clId="Web-{61A0CF52-3C55-47A5-9429-979AFBA01FB7}" dt="2023-12-11T15:30:44.089" v="40"/>
          <ac:picMkLst>
            <pc:docMk/>
            <pc:sldMk cId="2586801917" sldId="269"/>
            <ac:picMk id="15" creationId="{D22151BD-47B2-696E-B285-9C8740E5321F}"/>
          </ac:picMkLst>
        </pc:picChg>
        <pc:picChg chg="mod">
          <ac:chgData name="suyash Kulkarni" userId="665f20415ac6ccd8" providerId="Windows Live" clId="Web-{61A0CF52-3C55-47A5-9429-979AFBA01FB7}" dt="2023-12-11T15:31:01.136" v="41"/>
          <ac:picMkLst>
            <pc:docMk/>
            <pc:sldMk cId="2586801917" sldId="269"/>
            <ac:picMk id="29" creationId="{9CA17D4F-D65C-4288-6B3F-646ACD3BA8C8}"/>
          </ac:picMkLst>
        </pc:picChg>
        <pc:picChg chg="del">
          <ac:chgData name="suyash Kulkarni" userId="665f20415ac6ccd8" providerId="Windows Live" clId="Web-{61A0CF52-3C55-47A5-9429-979AFBA01FB7}" dt="2023-12-11T15:32:13.435" v="49"/>
          <ac:picMkLst>
            <pc:docMk/>
            <pc:sldMk cId="2586801917" sldId="269"/>
            <ac:picMk id="31" creationId="{CE6ECBE1-57C7-B6F0-8C16-64E54587ADF8}"/>
          </ac:picMkLst>
        </pc:picChg>
        <pc:picChg chg="mod">
          <ac:chgData name="suyash Kulkarni" userId="665f20415ac6ccd8" providerId="Windows Live" clId="Web-{61A0CF52-3C55-47A5-9429-979AFBA01FB7}" dt="2023-12-11T15:31:16.027" v="42"/>
          <ac:picMkLst>
            <pc:docMk/>
            <pc:sldMk cId="2586801917" sldId="269"/>
            <ac:picMk id="33" creationId="{B57A9AF6-06A5-AE63-68AF-9A4E124832C4}"/>
          </ac:picMkLst>
        </pc:picChg>
        <pc:picChg chg="mod">
          <ac:chgData name="suyash Kulkarni" userId="665f20415ac6ccd8" providerId="Windows Live" clId="Web-{61A0CF52-3C55-47A5-9429-979AFBA01FB7}" dt="2023-12-11T15:31:25.434" v="43"/>
          <ac:picMkLst>
            <pc:docMk/>
            <pc:sldMk cId="2586801917" sldId="269"/>
            <ac:picMk id="35" creationId="{3339F662-EA57-B3F3-96A3-AE3ABABF9B1B}"/>
          </ac:picMkLst>
        </pc:picChg>
      </pc:sldChg>
      <pc:sldChg chg="addSp delSp modSp modTransition">
        <pc:chgData name="suyash Kulkarni" userId="665f20415ac6ccd8" providerId="Windows Live" clId="Web-{61A0CF52-3C55-47A5-9429-979AFBA01FB7}" dt="2023-12-11T15:40:42.815" v="120"/>
        <pc:sldMkLst>
          <pc:docMk/>
          <pc:sldMk cId="4038277480" sldId="270"/>
        </pc:sldMkLst>
        <pc:spChg chg="mod">
          <ac:chgData name="suyash Kulkarni" userId="665f20415ac6ccd8" providerId="Windows Live" clId="Web-{61A0CF52-3C55-47A5-9429-979AFBA01FB7}" dt="2023-12-11T15:39:15.218" v="106" actId="20577"/>
          <ac:spMkLst>
            <pc:docMk/>
            <pc:sldMk cId="4038277480" sldId="270"/>
            <ac:spMk id="2" creationId="{454CC3D5-4DC4-7830-D37B-8D2B025C168C}"/>
          </ac:spMkLst>
        </pc:spChg>
        <pc:spChg chg="add">
          <ac:chgData name="suyash Kulkarni" userId="665f20415ac6ccd8" providerId="Windows Live" clId="Web-{61A0CF52-3C55-47A5-9429-979AFBA01FB7}" dt="2023-12-11T15:35:57.926" v="78"/>
          <ac:spMkLst>
            <pc:docMk/>
            <pc:sldMk cId="4038277480" sldId="270"/>
            <ac:spMk id="18" creationId="{7C50C778-59D7-E2E9-45CE-52E6AF081410}"/>
          </ac:spMkLst>
        </pc:spChg>
        <pc:grpChg chg="del">
          <ac:chgData name="suyash Kulkarni" userId="665f20415ac6ccd8" providerId="Windows Live" clId="Web-{61A0CF52-3C55-47A5-9429-979AFBA01FB7}" dt="2023-12-11T15:35:24.534" v="72"/>
          <ac:grpSpMkLst>
            <pc:docMk/>
            <pc:sldMk cId="4038277480" sldId="270"/>
            <ac:grpSpMk id="13" creationId="{85BD6312-D240-F8C6-65C2-61E695C99300}"/>
          </ac:grpSpMkLst>
        </pc:grpChg>
        <pc:grpChg chg="del">
          <ac:chgData name="suyash Kulkarni" userId="665f20415ac6ccd8" providerId="Windows Live" clId="Web-{61A0CF52-3C55-47A5-9429-979AFBA01FB7}" dt="2023-12-11T15:26:07.612" v="27"/>
          <ac:grpSpMkLst>
            <pc:docMk/>
            <pc:sldMk cId="4038277480" sldId="270"/>
            <ac:grpSpMk id="27" creationId="{21026024-0322-E803-F8BB-E05D0C742D43}"/>
          </ac:grpSpMkLst>
        </pc:grpChg>
        <pc:picChg chg="add mod">
          <ac:chgData name="suyash Kulkarni" userId="665f20415ac6ccd8" providerId="Windows Live" clId="Web-{61A0CF52-3C55-47A5-9429-979AFBA01FB7}" dt="2023-12-11T15:32:51.280" v="55" actId="1076"/>
          <ac:picMkLst>
            <pc:docMk/>
            <pc:sldMk cId="4038277480" sldId="270"/>
            <ac:picMk id="3" creationId="{001CE47A-A33D-B3F8-C351-28913715055C}"/>
          </ac:picMkLst>
        </pc:picChg>
        <pc:picChg chg="mod">
          <ac:chgData name="suyash Kulkarni" userId="665f20415ac6ccd8" providerId="Windows Live" clId="Web-{61A0CF52-3C55-47A5-9429-979AFBA01FB7}" dt="2023-12-11T15:32:37.795" v="51"/>
          <ac:picMkLst>
            <pc:docMk/>
            <pc:sldMk cId="4038277480" sldId="270"/>
            <ac:picMk id="15" creationId="{04C883CC-3B71-CC59-EBBF-59753A4B62BB}"/>
          </ac:picMkLst>
        </pc:picChg>
        <pc:picChg chg="del">
          <ac:chgData name="suyash Kulkarni" userId="665f20415ac6ccd8" providerId="Windows Live" clId="Web-{61A0CF52-3C55-47A5-9429-979AFBA01FB7}" dt="2023-12-11T15:32:47.280" v="54"/>
          <ac:picMkLst>
            <pc:docMk/>
            <pc:sldMk cId="4038277480" sldId="270"/>
            <ac:picMk id="33" creationId="{9103F83A-C4B5-8914-5A35-021697C100C2}"/>
          </ac:picMkLst>
        </pc:picChg>
        <pc:picChg chg="mod">
          <ac:chgData name="suyash Kulkarni" userId="665f20415ac6ccd8" providerId="Windows Live" clId="Web-{61A0CF52-3C55-47A5-9429-979AFBA01FB7}" dt="2023-12-11T15:32:59.858" v="56"/>
          <ac:picMkLst>
            <pc:docMk/>
            <pc:sldMk cId="4038277480" sldId="270"/>
            <ac:picMk id="35" creationId="{B340D797-377D-43AC-9B70-202CF7B21E85}"/>
          </ac:picMkLst>
        </pc:picChg>
        <pc:picChg chg="mod">
          <ac:chgData name="suyash Kulkarni" userId="665f20415ac6ccd8" providerId="Windows Live" clId="Web-{61A0CF52-3C55-47A5-9429-979AFBA01FB7}" dt="2023-12-11T15:33:10.843" v="57"/>
          <ac:picMkLst>
            <pc:docMk/>
            <pc:sldMk cId="4038277480" sldId="270"/>
            <ac:picMk id="37" creationId="{A9D270D7-1E94-AB0C-BED7-B98DA23AA27D}"/>
          </ac:picMkLst>
        </pc:picChg>
        <pc:picChg chg="mod">
          <ac:chgData name="suyash Kulkarni" userId="665f20415ac6ccd8" providerId="Windows Live" clId="Web-{61A0CF52-3C55-47A5-9429-979AFBA01FB7}" dt="2023-12-11T15:33:19.937" v="58"/>
          <ac:picMkLst>
            <pc:docMk/>
            <pc:sldMk cId="4038277480" sldId="270"/>
            <ac:picMk id="39" creationId="{314CE923-6B6D-3AE0-7B31-D3901BC36A18}"/>
          </ac:picMkLst>
        </pc:picChg>
      </pc:sldChg>
      <pc:sldChg chg="addSp delSp modSp modTransition">
        <pc:chgData name="suyash Kulkarni" userId="665f20415ac6ccd8" providerId="Windows Live" clId="Web-{61A0CF52-3C55-47A5-9429-979AFBA01FB7}" dt="2023-12-11T15:40:42.815" v="119"/>
        <pc:sldMkLst>
          <pc:docMk/>
          <pc:sldMk cId="2443596223" sldId="271"/>
        </pc:sldMkLst>
        <pc:spChg chg="mod">
          <ac:chgData name="suyash Kulkarni" userId="665f20415ac6ccd8" providerId="Windows Live" clId="Web-{61A0CF52-3C55-47A5-9429-979AFBA01FB7}" dt="2023-12-11T15:39:51.766" v="109" actId="20577"/>
          <ac:spMkLst>
            <pc:docMk/>
            <pc:sldMk cId="2443596223" sldId="271"/>
            <ac:spMk id="2" creationId="{454CC3D5-4DC4-7830-D37B-8D2B025C168C}"/>
          </ac:spMkLst>
        </pc:spChg>
        <pc:spChg chg="add del">
          <ac:chgData name="suyash Kulkarni" userId="665f20415ac6ccd8" providerId="Windows Live" clId="Web-{61A0CF52-3C55-47A5-9429-979AFBA01FB7}" dt="2023-12-11T15:37:43.386" v="80"/>
          <ac:spMkLst>
            <pc:docMk/>
            <pc:sldMk cId="2443596223" sldId="271"/>
            <ac:spMk id="18" creationId="{6A866038-5057-D9BD-45E1-1DFB95C23103}"/>
          </ac:spMkLst>
        </pc:spChg>
        <pc:grpChg chg="del">
          <ac:chgData name="suyash Kulkarni" userId="665f20415ac6ccd8" providerId="Windows Live" clId="Web-{61A0CF52-3C55-47A5-9429-979AFBA01FB7}" dt="2023-12-11T15:35:29.284" v="73"/>
          <ac:grpSpMkLst>
            <pc:docMk/>
            <pc:sldMk cId="2443596223" sldId="271"/>
            <ac:grpSpMk id="13" creationId="{4EDFB184-9DE0-3DF6-DA41-C03C7F33C1C7}"/>
          </ac:grpSpMkLst>
        </pc:grpChg>
        <pc:grpChg chg="del">
          <ac:chgData name="suyash Kulkarni" userId="665f20415ac6ccd8" providerId="Windows Live" clId="Web-{61A0CF52-3C55-47A5-9429-979AFBA01FB7}" dt="2023-12-11T15:26:12.409" v="28"/>
          <ac:grpSpMkLst>
            <pc:docMk/>
            <pc:sldMk cId="2443596223" sldId="271"/>
            <ac:grpSpMk id="27" creationId="{42C1AAA1-21EE-EF1C-9B8D-57A451E68AD9}"/>
          </ac:grpSpMkLst>
        </pc:grpChg>
        <pc:picChg chg="add mod">
          <ac:chgData name="suyash Kulkarni" userId="665f20415ac6ccd8" providerId="Windows Live" clId="Web-{61A0CF52-3C55-47A5-9429-979AFBA01FB7}" dt="2023-12-11T15:33:41.469" v="63" actId="1076"/>
          <ac:picMkLst>
            <pc:docMk/>
            <pc:sldMk cId="2443596223" sldId="271"/>
            <ac:picMk id="3" creationId="{FBDF0953-F392-9EDD-0E65-DCB219868535}"/>
          </ac:picMkLst>
        </pc:picChg>
        <pc:picChg chg="del">
          <ac:chgData name="suyash Kulkarni" userId="665f20415ac6ccd8" providerId="Windows Live" clId="Web-{61A0CF52-3C55-47A5-9429-979AFBA01FB7}" dt="2023-12-11T15:33:38.156" v="62"/>
          <ac:picMkLst>
            <pc:docMk/>
            <pc:sldMk cId="2443596223" sldId="271"/>
            <ac:picMk id="15" creationId="{1F22FF3E-72D5-1765-2ED6-205B8A68AB93}"/>
          </ac:picMkLst>
        </pc:picChg>
        <pc:picChg chg="mod">
          <ac:chgData name="suyash Kulkarni" userId="665f20415ac6ccd8" providerId="Windows Live" clId="Web-{61A0CF52-3C55-47A5-9429-979AFBA01FB7}" dt="2023-12-11T15:33:49.719" v="64"/>
          <ac:picMkLst>
            <pc:docMk/>
            <pc:sldMk cId="2443596223" sldId="271"/>
            <ac:picMk id="29" creationId="{31B407DE-C339-4F02-E6ED-96D60AF81A6B}"/>
          </ac:picMkLst>
        </pc:picChg>
        <pc:picChg chg="mod">
          <ac:chgData name="suyash Kulkarni" userId="665f20415ac6ccd8" providerId="Windows Live" clId="Web-{61A0CF52-3C55-47A5-9429-979AFBA01FB7}" dt="2023-12-11T15:34:01.532" v="65"/>
          <ac:picMkLst>
            <pc:docMk/>
            <pc:sldMk cId="2443596223" sldId="271"/>
            <ac:picMk id="31" creationId="{C851F085-5926-C833-F7CE-C9718E01796E}"/>
          </ac:picMkLst>
        </pc:picChg>
        <pc:picChg chg="mod">
          <ac:chgData name="suyash Kulkarni" userId="665f20415ac6ccd8" providerId="Windows Live" clId="Web-{61A0CF52-3C55-47A5-9429-979AFBA01FB7}" dt="2023-12-11T15:34:18.985" v="67"/>
          <ac:picMkLst>
            <pc:docMk/>
            <pc:sldMk cId="2443596223" sldId="271"/>
            <ac:picMk id="33" creationId="{766A631D-74AF-2E29-C793-B86A69318AE1}"/>
          </ac:picMkLst>
        </pc:picChg>
        <pc:picChg chg="mod">
          <ac:chgData name="suyash Kulkarni" userId="665f20415ac6ccd8" providerId="Windows Live" clId="Web-{61A0CF52-3C55-47A5-9429-979AFBA01FB7}" dt="2023-12-11T15:34:29.111" v="69"/>
          <ac:picMkLst>
            <pc:docMk/>
            <pc:sldMk cId="2443596223" sldId="271"/>
            <ac:picMk id="35" creationId="{7371FEA7-4DE7-FEB8-12B3-EAB15B15EA61}"/>
          </ac:picMkLst>
        </pc:picChg>
      </pc:sldChg>
      <pc:sldChg chg="addSp delSp modSp modTransition">
        <pc:chgData name="suyash Kulkarni" userId="665f20415ac6ccd8" providerId="Windows Live" clId="Web-{61A0CF52-3C55-47A5-9429-979AFBA01FB7}" dt="2023-12-11T15:40:42.815" v="121"/>
        <pc:sldMkLst>
          <pc:docMk/>
          <pc:sldMk cId="3509439688" sldId="272"/>
        </pc:sldMkLst>
        <pc:spChg chg="mod">
          <ac:chgData name="suyash Kulkarni" userId="665f20415ac6ccd8" providerId="Windows Live" clId="Web-{61A0CF52-3C55-47A5-9429-979AFBA01FB7}" dt="2023-12-11T15:39:09.327" v="103" actId="20577"/>
          <ac:spMkLst>
            <pc:docMk/>
            <pc:sldMk cId="3509439688" sldId="272"/>
            <ac:spMk id="2" creationId="{454CC3D5-4DC4-7830-D37B-8D2B025C168C}"/>
          </ac:spMkLst>
        </pc:spChg>
        <pc:spChg chg="add">
          <ac:chgData name="suyash Kulkarni" userId="665f20415ac6ccd8" providerId="Windows Live" clId="Web-{61A0CF52-3C55-47A5-9429-979AFBA01FB7}" dt="2023-12-11T15:35:54.191" v="76"/>
          <ac:spMkLst>
            <pc:docMk/>
            <pc:sldMk cId="3509439688" sldId="272"/>
            <ac:spMk id="7" creationId="{038809E1-19FC-67D5-7B3F-0FBCA6D85FAF}"/>
          </ac:spMkLst>
        </pc:spChg>
        <pc:grpChg chg="del">
          <ac:chgData name="suyash Kulkarni" userId="665f20415ac6ccd8" providerId="Windows Live" clId="Web-{61A0CF52-3C55-47A5-9429-979AFBA01FB7}" dt="2023-12-11T15:35:19.659" v="71"/>
          <ac:grpSpMkLst>
            <pc:docMk/>
            <pc:sldMk cId="3509439688" sldId="272"/>
            <ac:grpSpMk id="25" creationId="{B30F6D7E-3212-B9D8-FCB5-117FC65BBFA2}"/>
          </ac:grpSpMkLst>
        </pc:grpChg>
        <pc:grpChg chg="del">
          <ac:chgData name="suyash Kulkarni" userId="665f20415ac6ccd8" providerId="Windows Live" clId="Web-{61A0CF52-3C55-47A5-9429-979AFBA01FB7}" dt="2023-12-11T15:26:00.831" v="25"/>
          <ac:grpSpMkLst>
            <pc:docMk/>
            <pc:sldMk cId="3509439688" sldId="272"/>
            <ac:grpSpMk id="40" creationId="{AAB64A0C-8F98-1BDD-4F3D-DAC1A8CEB6C1}"/>
          </ac:grpSpMkLst>
        </pc:grpChg>
        <pc:picChg chg="add mod">
          <ac:chgData name="suyash Kulkarni" userId="665f20415ac6ccd8" providerId="Windows Live" clId="Web-{61A0CF52-3C55-47A5-9429-979AFBA01FB7}" dt="2023-12-11T15:29:02.977" v="39" actId="1076"/>
          <ac:picMkLst>
            <pc:docMk/>
            <pc:sldMk cId="3509439688" sldId="272"/>
            <ac:picMk id="3" creationId="{341A8D0D-B6B3-1EDB-05EC-BDCE7E13B4E2}"/>
          </ac:picMkLst>
        </pc:picChg>
        <pc:picChg chg="add del mod">
          <ac:chgData name="suyash Kulkarni" userId="665f20415ac6ccd8" providerId="Windows Live" clId="Web-{61A0CF52-3C55-47A5-9429-979AFBA01FB7}" dt="2023-12-11T15:31:58.091" v="46"/>
          <ac:picMkLst>
            <pc:docMk/>
            <pc:sldMk cId="3509439688" sldId="272"/>
            <ac:picMk id="4" creationId="{C0911161-8913-835B-C10F-913F34E0BBE9}"/>
          </ac:picMkLst>
        </pc:picChg>
        <pc:picChg chg="mod">
          <ac:chgData name="suyash Kulkarni" userId="665f20415ac6ccd8" providerId="Windows Live" clId="Web-{61A0CF52-3C55-47A5-9429-979AFBA01FB7}" dt="2023-12-11T15:26:30.050" v="29"/>
          <ac:picMkLst>
            <pc:docMk/>
            <pc:sldMk cId="3509439688" sldId="272"/>
            <ac:picMk id="27" creationId="{0B1D6C4D-D72D-63B0-8B07-6498EC7947E0}"/>
          </ac:picMkLst>
        </pc:picChg>
        <pc:picChg chg="mod">
          <ac:chgData name="suyash Kulkarni" userId="665f20415ac6ccd8" providerId="Windows Live" clId="Web-{61A0CF52-3C55-47A5-9429-979AFBA01FB7}" dt="2023-12-11T15:26:42.395" v="30"/>
          <ac:picMkLst>
            <pc:docMk/>
            <pc:sldMk cId="3509439688" sldId="272"/>
            <ac:picMk id="42" creationId="{ED89C114-FC3D-F0BA-F3A6-963803060358}"/>
          </ac:picMkLst>
        </pc:picChg>
        <pc:picChg chg="mod">
          <ac:chgData name="suyash Kulkarni" userId="665f20415ac6ccd8" providerId="Windows Live" clId="Web-{61A0CF52-3C55-47A5-9429-979AFBA01FB7}" dt="2023-12-11T15:26:52.395" v="31"/>
          <ac:picMkLst>
            <pc:docMk/>
            <pc:sldMk cId="3509439688" sldId="272"/>
            <ac:picMk id="44" creationId="{E0E531B5-E1E0-48C3-316A-331B7C754277}"/>
          </ac:picMkLst>
        </pc:picChg>
        <pc:picChg chg="del mod">
          <ac:chgData name="suyash Kulkarni" userId="665f20415ac6ccd8" providerId="Windows Live" clId="Web-{61A0CF52-3C55-47A5-9429-979AFBA01FB7}" dt="2023-12-11T15:28:59.961" v="38"/>
          <ac:picMkLst>
            <pc:docMk/>
            <pc:sldMk cId="3509439688" sldId="272"/>
            <ac:picMk id="46" creationId="{1817F774-A00B-3FA3-D301-43D1024A4581}"/>
          </ac:picMkLst>
        </pc:picChg>
        <pc:picChg chg="mod">
          <ac:chgData name="suyash Kulkarni" userId="665f20415ac6ccd8" providerId="Windows Live" clId="Web-{61A0CF52-3C55-47A5-9429-979AFBA01FB7}" dt="2023-12-11T15:27:37.005" v="36"/>
          <ac:picMkLst>
            <pc:docMk/>
            <pc:sldMk cId="3509439688" sldId="272"/>
            <ac:picMk id="48" creationId="{E2B7DE76-B8F8-6D96-84AE-35294F08D49D}"/>
          </ac:picMkLst>
        </pc:picChg>
      </pc:sldChg>
    </pc:docChg>
  </pc:docChgLst>
  <pc:docChgLst>
    <pc:chgData name="suyash Kulkarni" userId="665f20415ac6ccd8" providerId="Windows Live" clId="Web-{0244C14C-252E-4BA8-AE2B-BFF9DE461288}"/>
    <pc:docChg chg="addSld delSld modSld modSection">
      <pc:chgData name="suyash Kulkarni" userId="665f20415ac6ccd8" providerId="Windows Live" clId="Web-{0244C14C-252E-4BA8-AE2B-BFF9DE461288}" dt="2023-12-11T15:18:23.363" v="734"/>
      <pc:docMkLst>
        <pc:docMk/>
      </pc:docMkLst>
      <pc:sldChg chg="addSp delSp modSp mod modTransition setBg setClrOvrMap">
        <pc:chgData name="suyash Kulkarni" userId="665f20415ac6ccd8" providerId="Windows Live" clId="Web-{0244C14C-252E-4BA8-AE2B-BFF9DE461288}" dt="2023-12-11T15:18:23.363" v="734"/>
        <pc:sldMkLst>
          <pc:docMk/>
          <pc:sldMk cId="109857222" sldId="256"/>
        </pc:sldMkLst>
        <pc:spChg chg="add">
          <ac:chgData name="suyash Kulkarni" userId="665f20415ac6ccd8" providerId="Windows Live" clId="Web-{0244C14C-252E-4BA8-AE2B-BFF9DE461288}" dt="2023-12-10T21:15:12.877" v="7"/>
          <ac:spMkLst>
            <pc:docMk/>
            <pc:sldMk cId="109857222" sldId="256"/>
            <ac:spMk id="2" creationId="{02E39CE5-CC0F-3F19-0462-406221A49FF6}"/>
          </ac:spMkLst>
        </pc:spChg>
        <pc:spChg chg="add">
          <ac:chgData name="suyash Kulkarni" userId="665f20415ac6ccd8" providerId="Windows Live" clId="Web-{0244C14C-252E-4BA8-AE2B-BFF9DE461288}" dt="2023-12-10T21:15:12.877" v="7"/>
          <ac:spMkLst>
            <pc:docMk/>
            <pc:sldMk cId="109857222" sldId="256"/>
            <ac:spMk id="3" creationId="{811C949D-53A0-118C-1077-1D4415A94369}"/>
          </ac:spMkLst>
        </pc:spChg>
        <pc:spChg chg="del">
          <ac:chgData name="suyash Kulkarni" userId="665f20415ac6ccd8" providerId="Windows Live" clId="Web-{0244C14C-252E-4BA8-AE2B-BFF9DE461288}" dt="2023-12-10T21:15:12.877" v="7"/>
          <ac:spMkLst>
            <pc:docMk/>
            <pc:sldMk cId="109857222" sldId="256"/>
            <ac:spMk id="20" creationId="{0671A8AE-40A1-4631-A6B8-581AFF065482}"/>
          </ac:spMkLst>
        </pc:spChg>
        <pc:spChg chg="del">
          <ac:chgData name="suyash Kulkarni" userId="665f20415ac6ccd8" providerId="Windows Live" clId="Web-{0244C14C-252E-4BA8-AE2B-BFF9DE461288}" dt="2023-12-10T21:15:12.877" v="7"/>
          <ac:spMkLst>
            <pc:docMk/>
            <pc:sldMk cId="109857222" sldId="256"/>
            <ac:spMk id="22" creationId="{AB58EF07-17C2-48CF-ABB0-EEF1F17CB8F0}"/>
          </ac:spMkLst>
        </pc:spChg>
        <pc:spChg chg="del">
          <ac:chgData name="suyash Kulkarni" userId="665f20415ac6ccd8" providerId="Windows Live" clId="Web-{0244C14C-252E-4BA8-AE2B-BFF9DE461288}" dt="2023-12-10T21:15:12.877" v="7"/>
          <ac:spMkLst>
            <pc:docMk/>
            <pc:sldMk cId="109857222" sldId="256"/>
            <ac:spMk id="24" creationId="{AF2F604E-43BE-4DC3-B983-E071523364F8}"/>
          </ac:spMkLst>
        </pc:spChg>
        <pc:spChg chg="del">
          <ac:chgData name="suyash Kulkarni" userId="665f20415ac6ccd8" providerId="Windows Live" clId="Web-{0244C14C-252E-4BA8-AE2B-BFF9DE461288}" dt="2023-12-10T21:15:12.877" v="7"/>
          <ac:spMkLst>
            <pc:docMk/>
            <pc:sldMk cId="109857222" sldId="256"/>
            <ac:spMk id="26" creationId="{08C9B587-E65E-4B52-B37C-ABEBB6E87928}"/>
          </ac:spMkLst>
        </pc:spChg>
        <pc:spChg chg="del mod replId">
          <ac:chgData name="suyash Kulkarni" userId="665f20415ac6ccd8" providerId="Windows Live" clId="Web-{0244C14C-252E-4BA8-AE2B-BFF9DE461288}" dt="2023-12-10T21:15:12.877" v="7"/>
          <ac:spMkLst>
            <pc:docMk/>
            <pc:sldMk cId="109857222" sldId="256"/>
            <ac:spMk id="29" creationId="{9AE2F0D2-9D6D-0997-62C9-EAD23C07B580}"/>
          </ac:spMkLst>
        </pc:spChg>
        <pc:spChg chg="del mod replId">
          <ac:chgData name="suyash Kulkarni" userId="665f20415ac6ccd8" providerId="Windows Live" clId="Web-{0244C14C-252E-4BA8-AE2B-BFF9DE461288}" dt="2023-12-10T21:15:12.877" v="7"/>
          <ac:spMkLst>
            <pc:docMk/>
            <pc:sldMk cId="109857222" sldId="256"/>
            <ac:spMk id="30" creationId="{BA501766-2EDB-696C-399A-37645284C62B}"/>
          </ac:spMkLst>
        </pc:spChg>
        <pc:spChg chg="add">
          <ac:chgData name="suyash Kulkarni" userId="665f20415ac6ccd8" providerId="Windows Live" clId="Web-{0244C14C-252E-4BA8-AE2B-BFF9DE461288}" dt="2023-12-10T21:15:12.877" v="7"/>
          <ac:spMkLst>
            <pc:docMk/>
            <pc:sldMk cId="109857222" sldId="256"/>
            <ac:spMk id="31" creationId="{71B2258F-86CA-4D4D-8270-BC05FCDEBFB3}"/>
          </ac:spMkLst>
        </pc:spChg>
        <pc:picChg chg="add">
          <ac:chgData name="suyash Kulkarni" userId="665f20415ac6ccd8" providerId="Windows Live" clId="Web-{0244C14C-252E-4BA8-AE2B-BFF9DE461288}" dt="2023-12-10T21:15:12.877" v="7"/>
          <ac:picMkLst>
            <pc:docMk/>
            <pc:sldMk cId="109857222" sldId="256"/>
            <ac:picMk id="4" creationId="{8A440089-3E6C-9D61-D5DE-2249B77ABA01}"/>
          </ac:picMkLst>
        </pc:picChg>
        <pc:picChg chg="del mod replId">
          <ac:chgData name="suyash Kulkarni" userId="665f20415ac6ccd8" providerId="Windows Live" clId="Web-{0244C14C-252E-4BA8-AE2B-BFF9DE461288}" dt="2023-12-10T21:15:12.877" v="7"/>
          <ac:picMkLst>
            <pc:docMk/>
            <pc:sldMk cId="109857222" sldId="256"/>
            <ac:picMk id="28" creationId="{70B1AE98-0277-7C70-DB40-A2071586003F}"/>
          </ac:picMkLst>
        </pc:picChg>
      </pc:sldChg>
      <pc:sldChg chg="del">
        <pc:chgData name="suyash Kulkarni" userId="665f20415ac6ccd8" providerId="Windows Live" clId="Web-{0244C14C-252E-4BA8-AE2B-BFF9DE461288}" dt="2023-12-10T21:15:43.160" v="9"/>
        <pc:sldMkLst>
          <pc:docMk/>
          <pc:sldMk cId="4197016492" sldId="257"/>
        </pc:sldMkLst>
      </pc:sldChg>
      <pc:sldChg chg="modSp add del replId">
        <pc:chgData name="suyash Kulkarni" userId="665f20415ac6ccd8" providerId="Windows Live" clId="Web-{0244C14C-252E-4BA8-AE2B-BFF9DE461288}" dt="2023-12-10T21:17:03.835" v="19"/>
        <pc:sldMkLst>
          <pc:docMk/>
          <pc:sldMk cId="3625751965" sldId="258"/>
        </pc:sldMkLst>
        <pc:picChg chg="mod">
          <ac:chgData name="suyash Kulkarni" userId="665f20415ac6ccd8" providerId="Windows Live" clId="Web-{0244C14C-252E-4BA8-AE2B-BFF9DE461288}" dt="2023-12-10T21:16:29.677" v="11" actId="1076"/>
          <ac:picMkLst>
            <pc:docMk/>
            <pc:sldMk cId="3625751965" sldId="258"/>
            <ac:picMk id="4" creationId="{8A440089-3E6C-9D61-D5DE-2249B77ABA01}"/>
          </ac:picMkLst>
        </pc:picChg>
      </pc:sldChg>
      <pc:sldChg chg="addSp delSp modSp new mod modTransition setBg">
        <pc:chgData name="suyash Kulkarni" userId="665f20415ac6ccd8" providerId="Windows Live" clId="Web-{0244C14C-252E-4BA8-AE2B-BFF9DE461288}" dt="2023-12-11T15:18:23.363" v="723"/>
        <pc:sldMkLst>
          <pc:docMk/>
          <pc:sldMk cId="4246291625" sldId="259"/>
        </pc:sldMkLst>
        <pc:spChg chg="add del mod replId">
          <ac:chgData name="suyash Kulkarni" userId="665f20415ac6ccd8" providerId="Windows Live" clId="Web-{0244C14C-252E-4BA8-AE2B-BFF9DE461288}" dt="2023-12-10T22:04:28.753" v="87"/>
          <ac:spMkLst>
            <pc:docMk/>
            <pc:sldMk cId="4246291625" sldId="259"/>
            <ac:spMk id="2" creationId="{454CC3D5-4DC4-7830-D37B-8D2B025C168C}"/>
          </ac:spMkLst>
        </pc:spChg>
        <pc:spChg chg="add del">
          <ac:chgData name="suyash Kulkarni" userId="665f20415ac6ccd8" providerId="Windows Live" clId="Web-{0244C14C-252E-4BA8-AE2B-BFF9DE461288}" dt="2023-12-10T22:04:28.753" v="86"/>
          <ac:spMkLst>
            <pc:docMk/>
            <pc:sldMk cId="4246291625" sldId="259"/>
            <ac:spMk id="2" creationId="{D83E5570-12B1-218C-004F-7B5BC481D1D6}"/>
          </ac:spMkLst>
        </pc:spChg>
        <pc:spChg chg="add del mod">
          <ac:chgData name="suyash Kulkarni" userId="665f20415ac6ccd8" providerId="Windows Live" clId="Web-{0244C14C-252E-4BA8-AE2B-BFF9DE461288}" dt="2023-12-10T22:05:54.396" v="88" actId="20577"/>
          <ac:spMkLst>
            <pc:docMk/>
            <pc:sldMk cId="4246291625" sldId="259"/>
            <ac:spMk id="3" creationId="{5D16ACEB-33E8-B147-BA61-27F008882F7E}"/>
          </ac:spMkLst>
        </pc:spChg>
        <pc:spChg chg="del mod replId">
          <ac:chgData name="suyash Kulkarni" userId="665f20415ac6ccd8" providerId="Windows Live" clId="Web-{0244C14C-252E-4BA8-AE2B-BFF9DE461288}" dt="2023-12-10T21:20:26.171" v="32"/>
          <ac:spMkLst>
            <pc:docMk/>
            <pc:sldMk cId="4246291625" sldId="259"/>
            <ac:spMk id="8" creationId="{18E52D7F-AD66-D96F-3800-0BF5C707FBA4}"/>
          </ac:spMkLst>
        </pc:spChg>
        <pc:spChg chg="del mod replId">
          <ac:chgData name="suyash Kulkarni" userId="665f20415ac6ccd8" providerId="Windows Live" clId="Web-{0244C14C-252E-4BA8-AE2B-BFF9DE461288}" dt="2023-12-10T21:20:26.171" v="32"/>
          <ac:spMkLst>
            <pc:docMk/>
            <pc:sldMk cId="4246291625" sldId="259"/>
            <ac:spMk id="9" creationId="{AD6AFA7A-C492-7493-8A80-770B8464B2C5}"/>
          </ac:spMkLst>
        </pc:spChg>
        <pc:spChg chg="add del mod replId">
          <ac:chgData name="suyash Kulkarni" userId="665f20415ac6ccd8" providerId="Windows Live" clId="Web-{0244C14C-252E-4BA8-AE2B-BFF9DE461288}" dt="2023-12-10T22:04:28.753" v="87"/>
          <ac:spMkLst>
            <pc:docMk/>
            <pc:sldMk cId="4246291625" sldId="259"/>
            <ac:spMk id="10" creationId="{1A9F7B4E-B03D-4F64-BE33-00D074458D45}"/>
          </ac:spMkLst>
        </pc:spChg>
        <pc:spChg chg="add del">
          <ac:chgData name="suyash Kulkarni" userId="665f20415ac6ccd8" providerId="Windows Live" clId="Web-{0244C14C-252E-4BA8-AE2B-BFF9DE461288}" dt="2023-12-10T22:04:28.753" v="86"/>
          <ac:spMkLst>
            <pc:docMk/>
            <pc:sldMk cId="4246291625" sldId="259"/>
            <ac:spMk id="10" creationId="{A572F913-7C86-9267-3F5F-EDFAB921162E}"/>
          </ac:spMkLst>
        </pc:spChg>
        <pc:spChg chg="add del">
          <ac:chgData name="suyash Kulkarni" userId="665f20415ac6ccd8" providerId="Windows Live" clId="Web-{0244C14C-252E-4BA8-AE2B-BFF9DE461288}" dt="2023-12-10T22:04:28.753" v="86"/>
          <ac:spMkLst>
            <pc:docMk/>
            <pc:sldMk cId="4246291625" sldId="259"/>
            <ac:spMk id="12" creationId="{79FB9B99-490A-7F25-6329-747B3B6B4E83}"/>
          </ac:spMkLst>
        </pc:spChg>
        <pc:spChg chg="add del mod replId">
          <ac:chgData name="suyash Kulkarni" userId="665f20415ac6ccd8" providerId="Windows Live" clId="Web-{0244C14C-252E-4BA8-AE2B-BFF9DE461288}" dt="2023-12-10T22:04:28.753" v="87"/>
          <ac:spMkLst>
            <pc:docMk/>
            <pc:sldMk cId="4246291625" sldId="259"/>
            <ac:spMk id="12" creationId="{7E2BE7F7-CA89-4002-ACCE-A478AEA24F5E}"/>
          </ac:spMkLst>
        </pc:spChg>
        <pc:graphicFrameChg chg="add del">
          <ac:chgData name="suyash Kulkarni" userId="665f20415ac6ccd8" providerId="Windows Live" clId="Web-{0244C14C-252E-4BA8-AE2B-BFF9DE461288}" dt="2023-12-10T22:04:28.753" v="86"/>
          <ac:graphicFrameMkLst>
            <pc:docMk/>
            <pc:sldMk cId="4246291625" sldId="259"/>
            <ac:graphicFrameMk id="14" creationId="{95F0E32E-8E23-C83D-18B7-3885F80D6285}"/>
          </ac:graphicFrameMkLst>
        </pc:graphicFrameChg>
        <pc:picChg chg="add del mod replId">
          <ac:chgData name="suyash Kulkarni" userId="665f20415ac6ccd8" providerId="Windows Live" clId="Web-{0244C14C-252E-4BA8-AE2B-BFF9DE461288}" dt="2023-12-10T22:04:28.753" v="87"/>
          <ac:picMkLst>
            <pc:docMk/>
            <pc:sldMk cId="4246291625" sldId="259"/>
            <ac:picMk id="5" creationId="{D471890C-2002-E6B8-48FB-FDCCC75A5041}"/>
          </ac:picMkLst>
        </pc:picChg>
        <pc:picChg chg="add del">
          <ac:chgData name="suyash Kulkarni" userId="665f20415ac6ccd8" providerId="Windows Live" clId="Web-{0244C14C-252E-4BA8-AE2B-BFF9DE461288}" dt="2023-12-10T22:04:28.753" v="86"/>
          <ac:picMkLst>
            <pc:docMk/>
            <pc:sldMk cId="4246291625" sldId="259"/>
            <ac:picMk id="5" creationId="{F0A78D92-0D0C-8D42-FDE5-419F331FC009}"/>
          </ac:picMkLst>
        </pc:picChg>
        <pc:picChg chg="add del mod ord replId">
          <ac:chgData name="suyash Kulkarni" userId="665f20415ac6ccd8" providerId="Windows Live" clId="Web-{0244C14C-252E-4BA8-AE2B-BFF9DE461288}" dt="2023-12-10T21:20:26.171" v="32"/>
          <ac:picMkLst>
            <pc:docMk/>
            <pc:sldMk cId="4246291625" sldId="259"/>
            <ac:picMk id="7" creationId="{4AC00122-C659-667B-8E4F-22483F93A54A}"/>
          </ac:picMkLst>
        </pc:picChg>
      </pc:sldChg>
      <pc:sldChg chg="modSp add replId modTransition">
        <pc:chgData name="suyash Kulkarni" userId="665f20415ac6ccd8" providerId="Windows Live" clId="Web-{0244C14C-252E-4BA8-AE2B-BFF9DE461288}" dt="2023-12-11T15:18:23.363" v="724"/>
        <pc:sldMkLst>
          <pc:docMk/>
          <pc:sldMk cId="2671774109" sldId="260"/>
        </pc:sldMkLst>
        <pc:spChg chg="mod">
          <ac:chgData name="suyash Kulkarni" userId="665f20415ac6ccd8" providerId="Windows Live" clId="Web-{0244C14C-252E-4BA8-AE2B-BFF9DE461288}" dt="2023-12-10T22:14:56.338" v="134" actId="20577"/>
          <ac:spMkLst>
            <pc:docMk/>
            <pc:sldMk cId="2671774109" sldId="260"/>
            <ac:spMk id="2" creationId="{454CC3D5-4DC4-7830-D37B-8D2B025C168C}"/>
          </ac:spMkLst>
        </pc:spChg>
        <pc:spChg chg="mod">
          <ac:chgData name="suyash Kulkarni" userId="665f20415ac6ccd8" providerId="Windows Live" clId="Web-{0244C14C-252E-4BA8-AE2B-BFF9DE461288}" dt="2023-12-10T22:41:44.968" v="319" actId="20577"/>
          <ac:spMkLst>
            <pc:docMk/>
            <pc:sldMk cId="2671774109" sldId="260"/>
            <ac:spMk id="3" creationId="{5D16ACEB-33E8-B147-BA61-27F008882F7E}"/>
          </ac:spMkLst>
        </pc:spChg>
      </pc:sldChg>
      <pc:sldChg chg="modSp add replId modTransition">
        <pc:chgData name="suyash Kulkarni" userId="665f20415ac6ccd8" providerId="Windows Live" clId="Web-{0244C14C-252E-4BA8-AE2B-BFF9DE461288}" dt="2023-12-11T15:18:23.363" v="725"/>
        <pc:sldMkLst>
          <pc:docMk/>
          <pc:sldMk cId="1860950141" sldId="261"/>
        </pc:sldMkLst>
        <pc:spChg chg="mod">
          <ac:chgData name="suyash Kulkarni" userId="665f20415ac6ccd8" providerId="Windows Live" clId="Web-{0244C14C-252E-4BA8-AE2B-BFF9DE461288}" dt="2023-12-10T22:10:15.501" v="91" actId="20577"/>
          <ac:spMkLst>
            <pc:docMk/>
            <pc:sldMk cId="1860950141" sldId="261"/>
            <ac:spMk id="2" creationId="{454CC3D5-4DC4-7830-D37B-8D2B025C168C}"/>
          </ac:spMkLst>
        </pc:spChg>
        <pc:spChg chg="mod">
          <ac:chgData name="suyash Kulkarni" userId="665f20415ac6ccd8" providerId="Windows Live" clId="Web-{0244C14C-252E-4BA8-AE2B-BFF9DE461288}" dt="2023-12-10T22:15:18.807" v="144" actId="20577"/>
          <ac:spMkLst>
            <pc:docMk/>
            <pc:sldMk cId="1860950141" sldId="261"/>
            <ac:spMk id="3" creationId="{5D16ACEB-33E8-B147-BA61-27F008882F7E}"/>
          </ac:spMkLst>
        </pc:spChg>
      </pc:sldChg>
      <pc:sldChg chg="addSp delSp modSp add replId modTransition">
        <pc:chgData name="suyash Kulkarni" userId="665f20415ac6ccd8" providerId="Windows Live" clId="Web-{0244C14C-252E-4BA8-AE2B-BFF9DE461288}" dt="2023-12-11T15:18:23.363" v="726"/>
        <pc:sldMkLst>
          <pc:docMk/>
          <pc:sldMk cId="3861276774" sldId="262"/>
        </pc:sldMkLst>
        <pc:spChg chg="mod">
          <ac:chgData name="suyash Kulkarni" userId="665f20415ac6ccd8" providerId="Windows Live" clId="Web-{0244C14C-252E-4BA8-AE2B-BFF9DE461288}" dt="2023-12-10T22:26:44.330" v="238" actId="20577"/>
          <ac:spMkLst>
            <pc:docMk/>
            <pc:sldMk cId="3861276774" sldId="262"/>
            <ac:spMk id="3" creationId="{5D16ACEB-33E8-B147-BA61-27F008882F7E}"/>
          </ac:spMkLst>
        </pc:spChg>
        <pc:spChg chg="add del mod">
          <ac:chgData name="suyash Kulkarni" userId="665f20415ac6ccd8" providerId="Windows Live" clId="Web-{0244C14C-252E-4BA8-AE2B-BFF9DE461288}" dt="2023-12-10T22:32:31.232" v="272" actId="1076"/>
          <ac:spMkLst>
            <pc:docMk/>
            <pc:sldMk cId="3861276774" sldId="262"/>
            <ac:spMk id="4" creationId="{3E66149A-2DA6-E4BA-B041-A45FBF4015FC}"/>
          </ac:spMkLst>
        </pc:spChg>
        <pc:spChg chg="add mod">
          <ac:chgData name="suyash Kulkarni" userId="665f20415ac6ccd8" providerId="Windows Live" clId="Web-{0244C14C-252E-4BA8-AE2B-BFF9DE461288}" dt="2023-12-10T22:32:22.825" v="270" actId="14100"/>
          <ac:spMkLst>
            <pc:docMk/>
            <pc:sldMk cId="3861276774" sldId="262"/>
            <ac:spMk id="6" creationId="{B97B3D60-3CBC-FBBF-8BA8-B36EB3A39F7B}"/>
          </ac:spMkLst>
        </pc:spChg>
        <pc:spChg chg="add mod">
          <ac:chgData name="suyash Kulkarni" userId="665f20415ac6ccd8" providerId="Windows Live" clId="Web-{0244C14C-252E-4BA8-AE2B-BFF9DE461288}" dt="2023-12-10T22:37:41.710" v="308" actId="1076"/>
          <ac:spMkLst>
            <pc:docMk/>
            <pc:sldMk cId="3861276774" sldId="262"/>
            <ac:spMk id="7" creationId="{8FD5B83E-5D3C-C4E7-CED2-3CACB7A24DF2}"/>
          </ac:spMkLst>
        </pc:spChg>
        <pc:spChg chg="add del mod">
          <ac:chgData name="suyash Kulkarni" userId="665f20415ac6ccd8" providerId="Windows Live" clId="Web-{0244C14C-252E-4BA8-AE2B-BFF9DE461288}" dt="2023-12-10T22:33:06.405" v="275"/>
          <ac:spMkLst>
            <pc:docMk/>
            <pc:sldMk cId="3861276774" sldId="262"/>
            <ac:spMk id="8" creationId="{AE50E7A6-2A13-63C0-C29A-0AF856A3AC09}"/>
          </ac:spMkLst>
        </pc:spChg>
        <pc:spChg chg="add mod">
          <ac:chgData name="suyash Kulkarni" userId="665f20415ac6ccd8" providerId="Windows Live" clId="Web-{0244C14C-252E-4BA8-AE2B-BFF9DE461288}" dt="2023-12-10T22:57:11.590" v="370" actId="14100"/>
          <ac:spMkLst>
            <pc:docMk/>
            <pc:sldMk cId="3861276774" sldId="262"/>
            <ac:spMk id="14" creationId="{1DAAB7B0-51B0-2905-B74C-CEC425DDC0CD}"/>
          </ac:spMkLst>
        </pc:spChg>
        <pc:spChg chg="add mod">
          <ac:chgData name="suyash Kulkarni" userId="665f20415ac6ccd8" providerId="Windows Live" clId="Web-{0244C14C-252E-4BA8-AE2B-BFF9DE461288}" dt="2023-12-10T22:41:20.732" v="317" actId="1076"/>
          <ac:spMkLst>
            <pc:docMk/>
            <pc:sldMk cId="3861276774" sldId="262"/>
            <ac:spMk id="15" creationId="{1960FA40-7098-02DA-5DD9-A6A3BA48E383}"/>
          </ac:spMkLst>
        </pc:spChg>
        <pc:grpChg chg="add mod">
          <ac:chgData name="suyash Kulkarni" userId="665f20415ac6ccd8" providerId="Windows Live" clId="Web-{0244C14C-252E-4BA8-AE2B-BFF9DE461288}" dt="2023-12-10T22:42:07.734" v="320" actId="1076"/>
          <ac:grpSpMkLst>
            <pc:docMk/>
            <pc:sldMk cId="3861276774" sldId="262"/>
            <ac:grpSpMk id="16" creationId="{4C0D7759-C1A2-1B0C-D583-83BFABB930E1}"/>
          </ac:grpSpMkLst>
        </pc:grpChg>
        <pc:grpChg chg="add">
          <ac:chgData name="suyash Kulkarni" userId="665f20415ac6ccd8" providerId="Windows Live" clId="Web-{0244C14C-252E-4BA8-AE2B-BFF9DE461288}" dt="2023-12-10T22:37:09.662" v="303"/>
          <ac:grpSpMkLst>
            <pc:docMk/>
            <pc:sldMk cId="3861276774" sldId="262"/>
            <ac:grpSpMk id="17" creationId="{9F61E9A3-1839-ABAD-C37C-8C8064B0A2DD}"/>
          </ac:grpSpMkLst>
        </pc:grpChg>
        <pc:picChg chg="mod">
          <ac:chgData name="suyash Kulkarni" userId="665f20415ac6ccd8" providerId="Windows Live" clId="Web-{0244C14C-252E-4BA8-AE2B-BFF9DE461288}" dt="2023-12-10T22:41:08.654" v="314" actId="1076"/>
          <ac:picMkLst>
            <pc:docMk/>
            <pc:sldMk cId="3861276774" sldId="262"/>
            <ac:picMk id="5" creationId="{D471890C-2002-E6B8-48FB-FDCCC75A5041}"/>
          </ac:picMkLst>
        </pc:picChg>
        <pc:picChg chg="add mod">
          <ac:chgData name="suyash Kulkarni" userId="665f20415ac6ccd8" providerId="Windows Live" clId="Web-{0244C14C-252E-4BA8-AE2B-BFF9DE461288}" dt="2023-12-10T22:37:41.726" v="309" actId="1076"/>
          <ac:picMkLst>
            <pc:docMk/>
            <pc:sldMk cId="3861276774" sldId="262"/>
            <ac:picMk id="9" creationId="{0B2D7035-38DD-831D-D1CD-F60046AF4712}"/>
          </ac:picMkLst>
        </pc:picChg>
        <pc:picChg chg="add mod">
          <ac:chgData name="suyash Kulkarni" userId="665f20415ac6ccd8" providerId="Windows Live" clId="Web-{0244C14C-252E-4BA8-AE2B-BFF9DE461288}" dt="2023-12-10T22:34:48.798" v="291" actId="1076"/>
          <ac:picMkLst>
            <pc:docMk/>
            <pc:sldMk cId="3861276774" sldId="262"/>
            <ac:picMk id="11" creationId="{1C0581FA-D5EE-D62F-2F38-2A7CEB1EAAC5}"/>
          </ac:picMkLst>
        </pc:picChg>
        <pc:picChg chg="add mod">
          <ac:chgData name="suyash Kulkarni" userId="665f20415ac6ccd8" providerId="Windows Live" clId="Web-{0244C14C-252E-4BA8-AE2B-BFF9DE461288}" dt="2023-12-10T22:34:53.939" v="293" actId="1076"/>
          <ac:picMkLst>
            <pc:docMk/>
            <pc:sldMk cId="3861276774" sldId="262"/>
            <ac:picMk id="13" creationId="{F52BF65C-668E-0E8B-29A1-2A53C3685B3A}"/>
          </ac:picMkLst>
        </pc:picChg>
      </pc:sldChg>
      <pc:sldChg chg="addSp delSp modSp add replId modTransition">
        <pc:chgData name="suyash Kulkarni" userId="665f20415ac6ccd8" providerId="Windows Live" clId="Web-{0244C14C-252E-4BA8-AE2B-BFF9DE461288}" dt="2023-12-11T15:18:23.363" v="727"/>
        <pc:sldMkLst>
          <pc:docMk/>
          <pc:sldMk cId="2620198874" sldId="263"/>
        </pc:sldMkLst>
        <pc:spChg chg="mod">
          <ac:chgData name="suyash Kulkarni" userId="665f20415ac6ccd8" providerId="Windows Live" clId="Web-{0244C14C-252E-4BA8-AE2B-BFF9DE461288}" dt="2023-12-10T22:43:28.346" v="338" actId="20577"/>
          <ac:spMkLst>
            <pc:docMk/>
            <pc:sldMk cId="2620198874" sldId="263"/>
            <ac:spMk id="2" creationId="{454CC3D5-4DC4-7830-D37B-8D2B025C168C}"/>
          </ac:spMkLst>
        </pc:spChg>
        <pc:spChg chg="del">
          <ac:chgData name="suyash Kulkarni" userId="665f20415ac6ccd8" providerId="Windows Live" clId="Web-{0244C14C-252E-4BA8-AE2B-BFF9DE461288}" dt="2023-12-10T22:42:32.297" v="323"/>
          <ac:spMkLst>
            <pc:docMk/>
            <pc:sldMk cId="2620198874" sldId="263"/>
            <ac:spMk id="3" creationId="{5D16ACEB-33E8-B147-BA61-27F008882F7E}"/>
          </ac:spMkLst>
        </pc:spChg>
        <pc:spChg chg="del">
          <ac:chgData name="suyash Kulkarni" userId="665f20415ac6ccd8" providerId="Windows Live" clId="Web-{0244C14C-252E-4BA8-AE2B-BFF9DE461288}" dt="2023-12-10T22:42:32.016" v="322"/>
          <ac:spMkLst>
            <pc:docMk/>
            <pc:sldMk cId="2620198874" sldId="263"/>
            <ac:spMk id="4" creationId="{3E66149A-2DA6-E4BA-B041-A45FBF4015FC}"/>
          </ac:spMkLst>
        </pc:spChg>
        <pc:spChg chg="mod">
          <ac:chgData name="suyash Kulkarni" userId="665f20415ac6ccd8" providerId="Windows Live" clId="Web-{0244C14C-252E-4BA8-AE2B-BFF9DE461288}" dt="2023-12-10T22:43:09.454" v="332" actId="20577"/>
          <ac:spMkLst>
            <pc:docMk/>
            <pc:sldMk cId="2620198874" sldId="263"/>
            <ac:spMk id="6" creationId="{B97B3D60-3CBC-FBBF-8BA8-B36EB3A39F7B}"/>
          </ac:spMkLst>
        </pc:spChg>
        <pc:spChg chg="mod">
          <ac:chgData name="suyash Kulkarni" userId="665f20415ac6ccd8" providerId="Windows Live" clId="Web-{0244C14C-252E-4BA8-AE2B-BFF9DE461288}" dt="2023-12-10T22:42:35.532" v="325" actId="20577"/>
          <ac:spMkLst>
            <pc:docMk/>
            <pc:sldMk cId="2620198874" sldId="263"/>
            <ac:spMk id="7" creationId="{8FD5B83E-5D3C-C4E7-CED2-3CACB7A24DF2}"/>
          </ac:spMkLst>
        </pc:spChg>
        <pc:spChg chg="del">
          <ac:chgData name="suyash Kulkarni" userId="665f20415ac6ccd8" providerId="Windows Live" clId="Web-{0244C14C-252E-4BA8-AE2B-BFF9DE461288}" dt="2023-12-10T22:43:13.220" v="335"/>
          <ac:spMkLst>
            <pc:docMk/>
            <pc:sldMk cId="2620198874" sldId="263"/>
            <ac:spMk id="14" creationId="{1DAAB7B0-51B0-2905-B74C-CEC425DDC0CD}"/>
          </ac:spMkLst>
        </pc:spChg>
        <pc:spChg chg="del">
          <ac:chgData name="suyash Kulkarni" userId="665f20415ac6ccd8" providerId="Windows Live" clId="Web-{0244C14C-252E-4BA8-AE2B-BFF9DE461288}" dt="2023-12-10T22:43:15.423" v="336"/>
          <ac:spMkLst>
            <pc:docMk/>
            <pc:sldMk cId="2620198874" sldId="263"/>
            <ac:spMk id="15" creationId="{1960FA40-7098-02DA-5DD9-A6A3BA48E383}"/>
          </ac:spMkLst>
        </pc:spChg>
        <pc:spChg chg="add mod">
          <ac:chgData name="suyash Kulkarni" userId="665f20415ac6ccd8" providerId="Windows Live" clId="Web-{0244C14C-252E-4BA8-AE2B-BFF9DE461288}" dt="2023-12-10T22:43:22.767" v="337" actId="1076"/>
          <ac:spMkLst>
            <pc:docMk/>
            <pc:sldMk cId="2620198874" sldId="263"/>
            <ac:spMk id="18" creationId="{6566AEA4-6349-F034-C228-553E84204F6A}"/>
          </ac:spMkLst>
        </pc:spChg>
        <pc:grpChg chg="del">
          <ac:chgData name="suyash Kulkarni" userId="665f20415ac6ccd8" providerId="Windows Live" clId="Web-{0244C14C-252E-4BA8-AE2B-BFF9DE461288}" dt="2023-12-10T22:42:46.016" v="327"/>
          <ac:grpSpMkLst>
            <pc:docMk/>
            <pc:sldMk cId="2620198874" sldId="263"/>
            <ac:grpSpMk id="16" creationId="{4C0D7759-C1A2-1B0C-D583-83BFABB930E1}"/>
          </ac:grpSpMkLst>
        </pc:grpChg>
        <pc:grpChg chg="del">
          <ac:chgData name="suyash Kulkarni" userId="665f20415ac6ccd8" providerId="Windows Live" clId="Web-{0244C14C-252E-4BA8-AE2B-BFF9DE461288}" dt="2023-12-10T22:43:10.142" v="333"/>
          <ac:grpSpMkLst>
            <pc:docMk/>
            <pc:sldMk cId="2620198874" sldId="263"/>
            <ac:grpSpMk id="17" creationId="{9F61E9A3-1839-ABAD-C37C-8C8064B0A2DD}"/>
          </ac:grpSpMkLst>
        </pc:grpChg>
        <pc:picChg chg="del">
          <ac:chgData name="suyash Kulkarni" userId="665f20415ac6ccd8" providerId="Windows Live" clId="Web-{0244C14C-252E-4BA8-AE2B-BFF9DE461288}" dt="2023-12-10T22:43:12.126" v="334"/>
          <ac:picMkLst>
            <pc:docMk/>
            <pc:sldMk cId="2620198874" sldId="263"/>
            <ac:picMk id="13" creationId="{F52BF65C-668E-0E8B-29A1-2A53C3685B3A}"/>
          </ac:picMkLst>
        </pc:picChg>
      </pc:sldChg>
      <pc:sldChg chg="addSp delSp modSp add del replId">
        <pc:chgData name="suyash Kulkarni" userId="665f20415ac6ccd8" providerId="Windows Live" clId="Web-{0244C14C-252E-4BA8-AE2B-BFF9DE461288}" dt="2023-12-10T22:55:11.711" v="367"/>
        <pc:sldMkLst>
          <pc:docMk/>
          <pc:sldMk cId="1240418601" sldId="264"/>
        </pc:sldMkLst>
        <pc:spChg chg="add mod">
          <ac:chgData name="suyash Kulkarni" userId="665f20415ac6ccd8" providerId="Windows Live" clId="Web-{0244C14C-252E-4BA8-AE2B-BFF9DE461288}" dt="2023-12-10T22:53:42.786" v="357" actId="20577"/>
          <ac:spMkLst>
            <pc:docMk/>
            <pc:sldMk cId="1240418601" sldId="264"/>
            <ac:spMk id="2" creationId="{7FB2F899-F0A1-E92C-387E-079FDA46840D}"/>
          </ac:spMkLst>
        </pc:spChg>
        <pc:spChg chg="del">
          <ac:chgData name="suyash Kulkarni" userId="665f20415ac6ccd8" providerId="Windows Live" clId="Web-{0244C14C-252E-4BA8-AE2B-BFF9DE461288}" dt="2023-12-10T22:52:39.394" v="353"/>
          <ac:spMkLst>
            <pc:docMk/>
            <pc:sldMk cId="1240418601" sldId="264"/>
            <ac:spMk id="10" creationId="{1A9F7B4E-B03D-4F64-BE33-00D074458D45}"/>
          </ac:spMkLst>
        </pc:spChg>
        <pc:spChg chg="del">
          <ac:chgData name="suyash Kulkarni" userId="665f20415ac6ccd8" providerId="Windows Live" clId="Web-{0244C14C-252E-4BA8-AE2B-BFF9DE461288}" dt="2023-12-10T22:52:39.394" v="353"/>
          <ac:spMkLst>
            <pc:docMk/>
            <pc:sldMk cId="1240418601" sldId="264"/>
            <ac:spMk id="12" creationId="{7E2BE7F7-CA89-4002-ACCE-A478AEA24F5E}"/>
          </ac:spMkLst>
        </pc:spChg>
        <pc:spChg chg="add mod">
          <ac:chgData name="suyash Kulkarni" userId="665f20415ac6ccd8" providerId="Windows Live" clId="Web-{0244C14C-252E-4BA8-AE2B-BFF9DE461288}" dt="2023-12-10T22:54:57.726" v="364" actId="1076"/>
          <ac:spMkLst>
            <pc:docMk/>
            <pc:sldMk cId="1240418601" sldId="264"/>
            <ac:spMk id="18" creationId="{A9B71247-848F-B91E-F19F-414CE6C84022}"/>
          </ac:spMkLst>
        </pc:spChg>
        <pc:spChg chg="del mod replId">
          <ac:chgData name="suyash Kulkarni" userId="665f20415ac6ccd8" providerId="Windows Live" clId="Web-{0244C14C-252E-4BA8-AE2B-BFF9DE461288}" dt="2023-12-10T22:52:39.394" v="353"/>
          <ac:spMkLst>
            <pc:docMk/>
            <pc:sldMk cId="1240418601" sldId="264"/>
            <ac:spMk id="21" creationId="{454CC3D5-4DC4-7830-D37B-8D2B025C168C}"/>
          </ac:spMkLst>
        </pc:spChg>
        <pc:spChg chg="del mod replId">
          <ac:chgData name="suyash Kulkarni" userId="665f20415ac6ccd8" providerId="Windows Live" clId="Web-{0244C14C-252E-4BA8-AE2B-BFF9DE461288}" dt="2023-12-10T22:52:39.394" v="353"/>
          <ac:spMkLst>
            <pc:docMk/>
            <pc:sldMk cId="1240418601" sldId="264"/>
            <ac:spMk id="22" creationId="{6566AEA4-6349-F034-C228-553E84204F6A}"/>
          </ac:spMkLst>
        </pc:spChg>
        <pc:spChg chg="add">
          <ac:chgData name="suyash Kulkarni" userId="665f20415ac6ccd8" providerId="Windows Live" clId="Web-{0244C14C-252E-4BA8-AE2B-BFF9DE461288}" dt="2023-12-10T22:52:39.394" v="353"/>
          <ac:spMkLst>
            <pc:docMk/>
            <pc:sldMk cId="1240418601" sldId="264"/>
            <ac:spMk id="23" creationId="{C0A1ED06-4733-4020-9C60-81D4D801408D}"/>
          </ac:spMkLst>
        </pc:spChg>
        <pc:spChg chg="add">
          <ac:chgData name="suyash Kulkarni" userId="665f20415ac6ccd8" providerId="Windows Live" clId="Web-{0244C14C-252E-4BA8-AE2B-BFF9DE461288}" dt="2023-12-10T22:52:39.394" v="353"/>
          <ac:spMkLst>
            <pc:docMk/>
            <pc:sldMk cId="1240418601" sldId="264"/>
            <ac:spMk id="25" creationId="{B0CA3509-3AF9-45FE-93ED-57BB5D5E8E07}"/>
          </ac:spMkLst>
        </pc:spChg>
        <pc:picChg chg="add">
          <ac:chgData name="suyash Kulkarni" userId="665f20415ac6ccd8" providerId="Windows Live" clId="Web-{0244C14C-252E-4BA8-AE2B-BFF9DE461288}" dt="2023-12-10T22:52:39.394" v="353"/>
          <ac:picMkLst>
            <pc:docMk/>
            <pc:sldMk cId="1240418601" sldId="264"/>
            <ac:picMk id="5" creationId="{64D6E4FE-2ED2-8C9F-A973-3A2D51F1C2DC}"/>
          </ac:picMkLst>
        </pc:picChg>
        <pc:picChg chg="del mod replId">
          <ac:chgData name="suyash Kulkarni" userId="665f20415ac6ccd8" providerId="Windows Live" clId="Web-{0244C14C-252E-4BA8-AE2B-BFF9DE461288}" dt="2023-12-10T22:52:39.394" v="353"/>
          <ac:picMkLst>
            <pc:docMk/>
            <pc:sldMk cId="1240418601" sldId="264"/>
            <ac:picMk id="20" creationId="{D471890C-2002-E6B8-48FB-FDCCC75A5041}"/>
          </ac:picMkLst>
        </pc:picChg>
      </pc:sldChg>
      <pc:sldChg chg="add del replId">
        <pc:chgData name="suyash Kulkarni" userId="665f20415ac6ccd8" providerId="Windows Live" clId="Web-{0244C14C-252E-4BA8-AE2B-BFF9DE461288}" dt="2023-12-10T22:55:13.867" v="368"/>
        <pc:sldMkLst>
          <pc:docMk/>
          <pc:sldMk cId="906817224" sldId="265"/>
        </pc:sldMkLst>
      </pc:sldChg>
      <pc:sldChg chg="addSp delSp modSp add replId modTransition">
        <pc:chgData name="suyash Kulkarni" userId="665f20415ac6ccd8" providerId="Windows Live" clId="Web-{0244C14C-252E-4BA8-AE2B-BFF9DE461288}" dt="2023-12-11T15:18:23.363" v="728"/>
        <pc:sldMkLst>
          <pc:docMk/>
          <pc:sldMk cId="3155854224" sldId="266"/>
        </pc:sldMkLst>
        <pc:spChg chg="mod">
          <ac:chgData name="suyash Kulkarni" userId="665f20415ac6ccd8" providerId="Windows Live" clId="Web-{0244C14C-252E-4BA8-AE2B-BFF9DE461288}" dt="2023-12-10T22:54:46.570" v="362" actId="20577"/>
          <ac:spMkLst>
            <pc:docMk/>
            <pc:sldMk cId="3155854224" sldId="266"/>
            <ac:spMk id="2" creationId="{454CC3D5-4DC4-7830-D37B-8D2B025C168C}"/>
          </ac:spMkLst>
        </pc:spChg>
        <pc:spChg chg="add mod">
          <ac:chgData name="suyash Kulkarni" userId="665f20415ac6ccd8" providerId="Windows Live" clId="Web-{0244C14C-252E-4BA8-AE2B-BFF9DE461288}" dt="2023-12-10T22:55:03.758" v="366" actId="1076"/>
          <ac:spMkLst>
            <pc:docMk/>
            <pc:sldMk cId="3155854224" sldId="266"/>
            <ac:spMk id="4" creationId="{1103ADB0-6F30-EB6E-F66C-7EB8BC3982FB}"/>
          </ac:spMkLst>
        </pc:spChg>
        <pc:spChg chg="del">
          <ac:chgData name="suyash Kulkarni" userId="665f20415ac6ccd8" providerId="Windows Live" clId="Web-{0244C14C-252E-4BA8-AE2B-BFF9DE461288}" dt="2023-12-10T22:54:50.085" v="363"/>
          <ac:spMkLst>
            <pc:docMk/>
            <pc:sldMk cId="3155854224" sldId="266"/>
            <ac:spMk id="18" creationId="{6566AEA4-6349-F034-C228-553E84204F6A}"/>
          </ac:spMkLst>
        </pc:spChg>
      </pc:sldChg>
      <pc:sldChg chg="addSp delSp modSp add del replId">
        <pc:chgData name="suyash Kulkarni" userId="665f20415ac6ccd8" providerId="Windows Live" clId="Web-{0244C14C-252E-4BA8-AE2B-BFF9DE461288}" dt="2023-12-10T23:46:06.271" v="535"/>
        <pc:sldMkLst>
          <pc:docMk/>
          <pc:sldMk cId="432223407" sldId="267"/>
        </pc:sldMkLst>
        <pc:spChg chg="mod">
          <ac:chgData name="suyash Kulkarni" userId="665f20415ac6ccd8" providerId="Windows Live" clId="Web-{0244C14C-252E-4BA8-AE2B-BFF9DE461288}" dt="2023-12-10T22:58:44.014" v="374" actId="20577"/>
          <ac:spMkLst>
            <pc:docMk/>
            <pc:sldMk cId="432223407" sldId="267"/>
            <ac:spMk id="2" creationId="{454CC3D5-4DC4-7830-D37B-8D2B025C168C}"/>
          </ac:spMkLst>
        </pc:spChg>
        <pc:spChg chg="add mod ord">
          <ac:chgData name="suyash Kulkarni" userId="665f20415ac6ccd8" providerId="Windows Live" clId="Web-{0244C14C-252E-4BA8-AE2B-BFF9DE461288}" dt="2023-12-10T23:30:43.458" v="432"/>
          <ac:spMkLst>
            <pc:docMk/>
            <pc:sldMk cId="432223407" sldId="267"/>
            <ac:spMk id="3" creationId="{5D989F67-BCCC-D789-50FB-E34F26B4C963}"/>
          </ac:spMkLst>
        </pc:spChg>
        <pc:spChg chg="del mod">
          <ac:chgData name="suyash Kulkarni" userId="665f20415ac6ccd8" providerId="Windows Live" clId="Web-{0244C14C-252E-4BA8-AE2B-BFF9DE461288}" dt="2023-12-10T22:58:48.561" v="377"/>
          <ac:spMkLst>
            <pc:docMk/>
            <pc:sldMk cId="432223407" sldId="267"/>
            <ac:spMk id="4" creationId="{1103ADB0-6F30-EB6E-F66C-7EB8BC3982FB}"/>
          </ac:spMkLst>
        </pc:spChg>
        <pc:spChg chg="add mod">
          <ac:chgData name="suyash Kulkarni" userId="665f20415ac6ccd8" providerId="Windows Live" clId="Web-{0244C14C-252E-4BA8-AE2B-BFF9DE461288}" dt="2023-12-10T23:25:25.526" v="405" actId="1076"/>
          <ac:spMkLst>
            <pc:docMk/>
            <pc:sldMk cId="432223407" sldId="267"/>
            <ac:spMk id="4" creationId="{AAB216D8-1458-1CC2-E48C-5153809AF432}"/>
          </ac:spMkLst>
        </pc:spChg>
        <pc:spChg chg="add del mod">
          <ac:chgData name="suyash Kulkarni" userId="665f20415ac6ccd8" providerId="Windows Live" clId="Web-{0244C14C-252E-4BA8-AE2B-BFF9DE461288}" dt="2023-12-10T23:29:08.408" v="416"/>
          <ac:spMkLst>
            <pc:docMk/>
            <pc:sldMk cId="432223407" sldId="267"/>
            <ac:spMk id="6" creationId="{E69D95C4-6DD6-A9F1-555C-5EB0189E7CFD}"/>
          </ac:spMkLst>
        </pc:spChg>
        <pc:spChg chg="add mod">
          <ac:chgData name="suyash Kulkarni" userId="665f20415ac6ccd8" providerId="Windows Live" clId="Web-{0244C14C-252E-4BA8-AE2B-BFF9DE461288}" dt="2023-12-10T23:25:25.526" v="406" actId="1076"/>
          <ac:spMkLst>
            <pc:docMk/>
            <pc:sldMk cId="432223407" sldId="267"/>
            <ac:spMk id="7" creationId="{34D1D7FE-BF96-3357-E28A-78EB7372825F}"/>
          </ac:spMkLst>
        </pc:spChg>
        <pc:spChg chg="add mod">
          <ac:chgData name="suyash Kulkarni" userId="665f20415ac6ccd8" providerId="Windows Live" clId="Web-{0244C14C-252E-4BA8-AE2B-BFF9DE461288}" dt="2023-12-10T23:25:25.526" v="407" actId="1076"/>
          <ac:spMkLst>
            <pc:docMk/>
            <pc:sldMk cId="432223407" sldId="267"/>
            <ac:spMk id="8" creationId="{7D4B78B0-B1C3-2CEA-12A0-B6D259222BC6}"/>
          </ac:spMkLst>
        </pc:spChg>
        <pc:spChg chg="add mod">
          <ac:chgData name="suyash Kulkarni" userId="665f20415ac6ccd8" providerId="Windows Live" clId="Web-{0244C14C-252E-4BA8-AE2B-BFF9DE461288}" dt="2023-12-10T23:25:25.541" v="408" actId="1076"/>
          <ac:spMkLst>
            <pc:docMk/>
            <pc:sldMk cId="432223407" sldId="267"/>
            <ac:spMk id="9" creationId="{3FDBB759-3606-DCB7-DB57-46A5C1A27EDF}"/>
          </ac:spMkLst>
        </pc:spChg>
        <pc:spChg chg="add mod topLvl">
          <ac:chgData name="suyash Kulkarni" userId="665f20415ac6ccd8" providerId="Windows Live" clId="Web-{0244C14C-252E-4BA8-AE2B-BFF9DE461288}" dt="2023-12-10T23:45:38.207" v="530" actId="1076"/>
          <ac:spMkLst>
            <pc:docMk/>
            <pc:sldMk cId="432223407" sldId="267"/>
            <ac:spMk id="15" creationId="{3C39A570-81FE-D2E6-F664-317C7EC6B3BC}"/>
          </ac:spMkLst>
        </pc:spChg>
        <pc:spChg chg="add mod topLvl">
          <ac:chgData name="suyash Kulkarni" userId="665f20415ac6ccd8" providerId="Windows Live" clId="Web-{0244C14C-252E-4BA8-AE2B-BFF9DE461288}" dt="2023-12-10T23:45:38.207" v="531" actId="1076"/>
          <ac:spMkLst>
            <pc:docMk/>
            <pc:sldMk cId="432223407" sldId="267"/>
            <ac:spMk id="16" creationId="{7F603E2A-8EA1-33BE-0DEF-9C48DA34672B}"/>
          </ac:spMkLst>
        </pc:spChg>
        <pc:spChg chg="add mod topLvl">
          <ac:chgData name="suyash Kulkarni" userId="665f20415ac6ccd8" providerId="Windows Live" clId="Web-{0244C14C-252E-4BA8-AE2B-BFF9DE461288}" dt="2023-12-10T23:45:38.207" v="529" actId="1076"/>
          <ac:spMkLst>
            <pc:docMk/>
            <pc:sldMk cId="432223407" sldId="267"/>
            <ac:spMk id="17" creationId="{54A447DA-69B5-898C-193D-A84C529C36EA}"/>
          </ac:spMkLst>
        </pc:spChg>
        <pc:spChg chg="add mod topLvl">
          <ac:chgData name="suyash Kulkarni" userId="665f20415ac6ccd8" providerId="Windows Live" clId="Web-{0244C14C-252E-4BA8-AE2B-BFF9DE461288}" dt="2023-12-10T23:45:58.630" v="534" actId="1076"/>
          <ac:spMkLst>
            <pc:docMk/>
            <pc:sldMk cId="432223407" sldId="267"/>
            <ac:spMk id="18" creationId="{A97E7DCF-F231-B78A-8A3A-059C2A8065BE}"/>
          </ac:spMkLst>
        </pc:spChg>
        <pc:spChg chg="add mod topLvl">
          <ac:chgData name="suyash Kulkarni" userId="665f20415ac6ccd8" providerId="Windows Live" clId="Web-{0244C14C-252E-4BA8-AE2B-BFF9DE461288}" dt="2023-12-10T23:45:46.879" v="533" actId="1076"/>
          <ac:spMkLst>
            <pc:docMk/>
            <pc:sldMk cId="432223407" sldId="267"/>
            <ac:spMk id="19" creationId="{5CDBBC39-8500-71B1-F3A7-B1E05E5229EB}"/>
          </ac:spMkLst>
        </pc:spChg>
        <pc:grpChg chg="add">
          <ac:chgData name="suyash Kulkarni" userId="665f20415ac6ccd8" providerId="Windows Live" clId="Web-{0244C14C-252E-4BA8-AE2B-BFF9DE461288}" dt="2023-12-10T23:33:14.885" v="433"/>
          <ac:grpSpMkLst>
            <pc:docMk/>
            <pc:sldMk cId="432223407" sldId="267"/>
            <ac:grpSpMk id="13" creationId="{1E30F007-5FC8-DAB2-F83D-C95E91322C9C}"/>
          </ac:grpSpMkLst>
        </pc:grpChg>
        <pc:grpChg chg="add del">
          <ac:chgData name="suyash Kulkarni" userId="665f20415ac6ccd8" providerId="Windows Live" clId="Web-{0244C14C-252E-4BA8-AE2B-BFF9DE461288}" dt="2023-12-10T23:45:18.003" v="518"/>
          <ac:grpSpMkLst>
            <pc:docMk/>
            <pc:sldMk cId="432223407" sldId="267"/>
            <ac:grpSpMk id="20" creationId="{9617A794-3284-4203-B0DA-6E885ABFF32C}"/>
          </ac:grpSpMkLst>
        </pc:grpChg>
        <pc:picChg chg="topLvl">
          <ac:chgData name="suyash Kulkarni" userId="665f20415ac6ccd8" providerId="Windows Live" clId="Web-{0244C14C-252E-4BA8-AE2B-BFF9DE461288}" dt="2023-12-10T23:45:18.003" v="518"/>
          <ac:picMkLst>
            <pc:docMk/>
            <pc:sldMk cId="432223407" sldId="267"/>
            <ac:picMk id="5" creationId="{D471890C-2002-E6B8-48FB-FDCCC75A5041}"/>
          </ac:picMkLst>
        </pc:picChg>
        <pc:picChg chg="add mod ord">
          <ac:chgData name="suyash Kulkarni" userId="665f20415ac6ccd8" providerId="Windows Live" clId="Web-{0244C14C-252E-4BA8-AE2B-BFF9DE461288}" dt="2023-12-10T23:30:30.630" v="431" actId="1076"/>
          <ac:picMkLst>
            <pc:docMk/>
            <pc:sldMk cId="432223407" sldId="267"/>
            <ac:picMk id="11" creationId="{570EAB74-2E03-6299-72DA-882401209D08}"/>
          </ac:picMkLst>
        </pc:picChg>
        <pc:cxnChg chg="add mod">
          <ac:chgData name="suyash Kulkarni" userId="665f20415ac6ccd8" providerId="Windows Live" clId="Web-{0244C14C-252E-4BA8-AE2B-BFF9DE461288}" dt="2023-12-10T23:40:31.712" v="476"/>
          <ac:cxnSpMkLst>
            <pc:docMk/>
            <pc:sldMk cId="432223407" sldId="267"/>
            <ac:cxnSpMk id="14" creationId="{F8F75792-1FDB-5ED5-005B-FEBEC9983D06}"/>
          </ac:cxnSpMkLst>
        </pc:cxnChg>
      </pc:sldChg>
      <pc:sldChg chg="addSp delSp modSp add replId modTransition">
        <pc:chgData name="suyash Kulkarni" userId="665f20415ac6ccd8" providerId="Windows Live" clId="Web-{0244C14C-252E-4BA8-AE2B-BFF9DE461288}" dt="2023-12-11T15:18:23.363" v="729"/>
        <pc:sldMkLst>
          <pc:docMk/>
          <pc:sldMk cId="3314077984" sldId="268"/>
        </pc:sldMkLst>
        <pc:spChg chg="del">
          <ac:chgData name="suyash Kulkarni" userId="665f20415ac6ccd8" providerId="Windows Live" clId="Web-{0244C14C-252E-4BA8-AE2B-BFF9DE461288}" dt="2023-12-10T23:34:25.372" v="450"/>
          <ac:spMkLst>
            <pc:docMk/>
            <pc:sldMk cId="3314077984" sldId="268"/>
            <ac:spMk id="6" creationId="{E69D95C4-6DD6-A9F1-555C-5EB0189E7CFD}"/>
          </ac:spMkLst>
        </pc:spChg>
        <pc:spChg chg="add del mod">
          <ac:chgData name="suyash Kulkarni" userId="665f20415ac6ccd8" providerId="Windows Live" clId="Web-{0244C14C-252E-4BA8-AE2B-BFF9DE461288}" dt="2023-12-10T23:39:01.772" v="466"/>
          <ac:spMkLst>
            <pc:docMk/>
            <pc:sldMk cId="3314077984" sldId="268"/>
            <ac:spMk id="18" creationId="{A6655C98-DF12-B04F-74B9-E9D86105222C}"/>
          </ac:spMkLst>
        </pc:spChg>
        <pc:spChg chg="add del mod topLvl">
          <ac:chgData name="suyash Kulkarni" userId="665f20415ac6ccd8" providerId="Windows Live" clId="Web-{0244C14C-252E-4BA8-AE2B-BFF9DE461288}" dt="2023-12-11T00:00:11.316" v="621"/>
          <ac:spMkLst>
            <pc:docMk/>
            <pc:sldMk cId="3314077984" sldId="268"/>
            <ac:spMk id="29" creationId="{843A61CD-F88E-58DA-6753-9D567719EB4B}"/>
          </ac:spMkLst>
        </pc:spChg>
        <pc:spChg chg="add mod topLvl">
          <ac:chgData name="suyash Kulkarni" userId="665f20415ac6ccd8" providerId="Windows Live" clId="Web-{0244C14C-252E-4BA8-AE2B-BFF9DE461288}" dt="2023-12-11T15:04:21.962" v="631"/>
          <ac:spMkLst>
            <pc:docMk/>
            <pc:sldMk cId="3314077984" sldId="268"/>
            <ac:spMk id="30" creationId="{8BB0CDF4-5933-9031-B1BF-D72BCE7C54E4}"/>
          </ac:spMkLst>
        </pc:spChg>
        <pc:spChg chg="add mod topLvl">
          <ac:chgData name="suyash Kulkarni" userId="665f20415ac6ccd8" providerId="Windows Live" clId="Web-{0244C14C-252E-4BA8-AE2B-BFF9DE461288}" dt="2023-12-11T15:04:21.962" v="631"/>
          <ac:spMkLst>
            <pc:docMk/>
            <pc:sldMk cId="3314077984" sldId="268"/>
            <ac:spMk id="31" creationId="{71BDC6F1-4AE8-840B-D451-467C6AB1A545}"/>
          </ac:spMkLst>
        </pc:spChg>
        <pc:spChg chg="add mod topLvl">
          <ac:chgData name="suyash Kulkarni" userId="665f20415ac6ccd8" providerId="Windows Live" clId="Web-{0244C14C-252E-4BA8-AE2B-BFF9DE461288}" dt="2023-12-11T15:04:21.962" v="631"/>
          <ac:spMkLst>
            <pc:docMk/>
            <pc:sldMk cId="3314077984" sldId="268"/>
            <ac:spMk id="32" creationId="{57EAD6B6-C4D9-94CF-23F1-DD3CDEE2A014}"/>
          </ac:spMkLst>
        </pc:spChg>
        <pc:spChg chg="add mod topLvl">
          <ac:chgData name="suyash Kulkarni" userId="665f20415ac6ccd8" providerId="Windows Live" clId="Web-{0244C14C-252E-4BA8-AE2B-BFF9DE461288}" dt="2023-12-11T15:04:21.962" v="631"/>
          <ac:spMkLst>
            <pc:docMk/>
            <pc:sldMk cId="3314077984" sldId="268"/>
            <ac:spMk id="33" creationId="{523E7AEE-3725-6376-CF46-FAEB229F8C65}"/>
          </ac:spMkLst>
        </pc:spChg>
        <pc:spChg chg="add mod topLvl">
          <ac:chgData name="suyash Kulkarni" userId="665f20415ac6ccd8" providerId="Windows Live" clId="Web-{0244C14C-252E-4BA8-AE2B-BFF9DE461288}" dt="2023-12-11T15:09:50.893" v="692" actId="1076"/>
          <ac:spMkLst>
            <pc:docMk/>
            <pc:sldMk cId="3314077984" sldId="268"/>
            <ac:spMk id="37" creationId="{1BA66EBA-7934-2C14-529D-653738B2AC10}"/>
          </ac:spMkLst>
        </pc:spChg>
        <pc:grpChg chg="add del">
          <ac:chgData name="suyash Kulkarni" userId="665f20415ac6ccd8" providerId="Windows Live" clId="Web-{0244C14C-252E-4BA8-AE2B-BFF9DE461288}" dt="2023-12-11T15:04:21.962" v="631"/>
          <ac:grpSpMkLst>
            <pc:docMk/>
            <pc:sldMk cId="3314077984" sldId="268"/>
            <ac:grpSpMk id="3" creationId="{9381D897-5148-1D6E-BDB8-DA14892BFCF8}"/>
          </ac:grpSpMkLst>
        </pc:grpChg>
        <pc:grpChg chg="add">
          <ac:chgData name="suyash Kulkarni" userId="665f20415ac6ccd8" providerId="Windows Live" clId="Web-{0244C14C-252E-4BA8-AE2B-BFF9DE461288}" dt="2023-12-11T15:04:26.228" v="632"/>
          <ac:grpSpMkLst>
            <pc:docMk/>
            <pc:sldMk cId="3314077984" sldId="268"/>
            <ac:grpSpMk id="4" creationId="{D88EB7F2-F865-A599-D8F5-11FFD826AEF4}"/>
          </ac:grpSpMkLst>
        </pc:grpChg>
        <pc:grpChg chg="add del mod">
          <ac:chgData name="suyash Kulkarni" userId="665f20415ac6ccd8" providerId="Windows Live" clId="Web-{0244C14C-252E-4BA8-AE2B-BFF9DE461288}" dt="2023-12-10T23:39:06.506" v="467"/>
          <ac:grpSpMkLst>
            <pc:docMk/>
            <pc:sldMk cId="3314077984" sldId="268"/>
            <ac:grpSpMk id="13" creationId="{EE7643B2-8A15-7356-31FE-EF49D1BD0009}"/>
          </ac:grpSpMkLst>
        </pc:grpChg>
        <pc:grpChg chg="add">
          <ac:chgData name="suyash Kulkarni" userId="665f20415ac6ccd8" providerId="Windows Live" clId="Web-{0244C14C-252E-4BA8-AE2B-BFF9DE461288}" dt="2023-12-10T23:39:13.647" v="469"/>
          <ac:grpSpMkLst>
            <pc:docMk/>
            <pc:sldMk cId="3314077984" sldId="268"/>
            <ac:grpSpMk id="25" creationId="{B30F6D7E-3212-B9D8-FCB5-117FC65BBFA2}"/>
          </ac:grpSpMkLst>
        </pc:grpChg>
        <pc:grpChg chg="add del mod">
          <ac:chgData name="suyash Kulkarni" userId="665f20415ac6ccd8" providerId="Windows Live" clId="Web-{0244C14C-252E-4BA8-AE2B-BFF9DE461288}" dt="2023-12-10T23:51:21.016" v="567"/>
          <ac:grpSpMkLst>
            <pc:docMk/>
            <pc:sldMk cId="3314077984" sldId="268"/>
            <ac:grpSpMk id="34" creationId="{58251D41-C21E-850A-7C08-1BA8A7AA60A6}"/>
          </ac:grpSpMkLst>
        </pc:grpChg>
        <pc:grpChg chg="add del mod">
          <ac:chgData name="suyash Kulkarni" userId="665f20415ac6ccd8" providerId="Windows Live" clId="Web-{0244C14C-252E-4BA8-AE2B-BFF9DE461288}" dt="2023-12-11T15:04:01.727" v="628"/>
          <ac:grpSpMkLst>
            <pc:docMk/>
            <pc:sldMk cId="3314077984" sldId="268"/>
            <ac:grpSpMk id="35" creationId="{F6E35C58-77EA-93B3-6E2A-3FBE84869E8B}"/>
          </ac:grpSpMkLst>
        </pc:grpChg>
        <pc:picChg chg="mod">
          <ac:chgData name="suyash Kulkarni" userId="665f20415ac6ccd8" providerId="Windows Live" clId="Web-{0244C14C-252E-4BA8-AE2B-BFF9DE461288}" dt="2023-12-10T23:51:54.142" v="568" actId="1076"/>
          <ac:picMkLst>
            <pc:docMk/>
            <pc:sldMk cId="3314077984" sldId="268"/>
            <ac:picMk id="5" creationId="{D471890C-2002-E6B8-48FB-FDCCC75A5041}"/>
          </ac:picMkLst>
        </pc:picChg>
        <pc:picChg chg="add mod">
          <ac:chgData name="suyash Kulkarni" userId="665f20415ac6ccd8" providerId="Windows Live" clId="Web-{0244C14C-252E-4BA8-AE2B-BFF9DE461288}" dt="2023-12-11T15:09:09.861" v="687" actId="1076"/>
          <ac:picMkLst>
            <pc:docMk/>
            <pc:sldMk cId="3314077984" sldId="268"/>
            <ac:picMk id="6" creationId="{39F1925F-6D82-1244-CB04-82119F7D8610}"/>
          </ac:picMkLst>
        </pc:picChg>
        <pc:picChg chg="add mod">
          <ac:chgData name="suyash Kulkarni" userId="665f20415ac6ccd8" providerId="Windows Live" clId="Web-{0244C14C-252E-4BA8-AE2B-BFF9DE461288}" dt="2023-12-11T15:09:23.642" v="690" actId="1076"/>
          <ac:picMkLst>
            <pc:docMk/>
            <pc:sldMk cId="3314077984" sldId="268"/>
            <ac:picMk id="7" creationId="{AE1D33A3-F465-0740-CB75-204EE9E82319}"/>
          </ac:picMkLst>
        </pc:picChg>
        <pc:picChg chg="add mod">
          <ac:chgData name="suyash Kulkarni" userId="665f20415ac6ccd8" providerId="Windows Live" clId="Web-{0244C14C-252E-4BA8-AE2B-BFF9DE461288}" dt="2023-12-11T15:07:59.796" v="673" actId="1076"/>
          <ac:picMkLst>
            <pc:docMk/>
            <pc:sldMk cId="3314077984" sldId="268"/>
            <ac:picMk id="8" creationId="{2ADCC6EB-D026-E739-3EA4-3BCB0B04D29A}"/>
          </ac:picMkLst>
        </pc:picChg>
        <pc:picChg chg="add mod">
          <ac:chgData name="suyash Kulkarni" userId="665f20415ac6ccd8" providerId="Windows Live" clId="Web-{0244C14C-252E-4BA8-AE2B-BFF9DE461288}" dt="2023-12-11T15:08:43.313" v="682" actId="14100"/>
          <ac:picMkLst>
            <pc:docMk/>
            <pc:sldMk cId="3314077984" sldId="268"/>
            <ac:picMk id="9" creationId="{2F2375A8-CCB8-6A99-737C-DD7BF8A7E08D}"/>
          </ac:picMkLst>
        </pc:picChg>
        <pc:picChg chg="add del mod">
          <ac:chgData name="suyash Kulkarni" userId="665f20415ac6ccd8" providerId="Windows Live" clId="Web-{0244C14C-252E-4BA8-AE2B-BFF9DE461288}" dt="2023-12-10T23:39:08.257" v="468"/>
          <ac:picMkLst>
            <pc:docMk/>
            <pc:sldMk cId="3314077984" sldId="268"/>
            <ac:picMk id="15" creationId="{0B9E8211-B4DE-880B-4690-0BE9FE6AF9AE}"/>
          </ac:picMkLst>
        </pc:picChg>
        <pc:picChg chg="add del mod ord">
          <ac:chgData name="suyash Kulkarni" userId="665f20415ac6ccd8" providerId="Windows Live" clId="Web-{0244C14C-252E-4BA8-AE2B-BFF9DE461288}" dt="2023-12-10T23:38:57.944" v="465"/>
          <ac:picMkLst>
            <pc:docMk/>
            <pc:sldMk cId="3314077984" sldId="268"/>
            <ac:picMk id="16" creationId="{8029D80B-6089-E3C1-B7AE-3E9C40B54926}"/>
          </ac:picMkLst>
        </pc:picChg>
        <pc:picChg chg="add mod">
          <ac:chgData name="suyash Kulkarni" userId="665f20415ac6ccd8" providerId="Windows Live" clId="Web-{0244C14C-252E-4BA8-AE2B-BFF9DE461288}" dt="2023-12-10T23:39:13.694" v="470"/>
          <ac:picMkLst>
            <pc:docMk/>
            <pc:sldMk cId="3314077984" sldId="268"/>
            <ac:picMk id="27" creationId="{0B1D6C4D-D72D-63B0-8B07-6498EC7947E0}"/>
          </ac:picMkLst>
        </pc:picChg>
        <pc:cxnChg chg="add mod topLvl">
          <ac:chgData name="suyash Kulkarni" userId="665f20415ac6ccd8" providerId="Windows Live" clId="Web-{0244C14C-252E-4BA8-AE2B-BFF9DE461288}" dt="2023-12-11T15:04:21.962" v="631"/>
          <ac:cxnSpMkLst>
            <pc:docMk/>
            <pc:sldMk cId="3314077984" sldId="268"/>
            <ac:cxnSpMk id="28" creationId="{8C84933E-9BB3-DB8E-B9F4-A58059E487AF}"/>
          </ac:cxnSpMkLst>
        </pc:cxnChg>
      </pc:sldChg>
      <pc:sldChg chg="addSp delSp modSp add replId modTransition">
        <pc:chgData name="suyash Kulkarni" userId="665f20415ac6ccd8" providerId="Windows Live" clId="Web-{0244C14C-252E-4BA8-AE2B-BFF9DE461288}" dt="2023-12-11T15:18:23.363" v="730"/>
        <pc:sldMkLst>
          <pc:docMk/>
          <pc:sldMk cId="2586801917" sldId="269"/>
        </pc:sldMkLst>
        <pc:spChg chg="del">
          <ac:chgData name="suyash Kulkarni" userId="665f20415ac6ccd8" providerId="Windows Live" clId="Web-{0244C14C-252E-4BA8-AE2B-BFF9DE461288}" dt="2023-12-10T23:52:39.706" v="582"/>
          <ac:spMkLst>
            <pc:docMk/>
            <pc:sldMk cId="2586801917" sldId="269"/>
            <ac:spMk id="6" creationId="{E69D95C4-6DD6-A9F1-555C-5EB0189E7CFD}"/>
          </ac:spMkLst>
        </pc:spChg>
        <pc:spChg chg="mod">
          <ac:chgData name="suyash Kulkarni" userId="665f20415ac6ccd8" providerId="Windows Live" clId="Web-{0244C14C-252E-4BA8-AE2B-BFF9DE461288}" dt="2023-12-11T15:13:50.306" v="716" actId="1076"/>
          <ac:spMkLst>
            <pc:docMk/>
            <pc:sldMk cId="2586801917" sldId="269"/>
            <ac:spMk id="16" creationId="{B65AED23-26DE-8CC8-542F-18277AAFA7F3}"/>
          </ac:spMkLst>
        </pc:spChg>
        <pc:spChg chg="mod">
          <ac:chgData name="suyash Kulkarni" userId="665f20415ac6ccd8" providerId="Windows Live" clId="Web-{0244C14C-252E-4BA8-AE2B-BFF9DE461288}" dt="2023-12-10T23:53:27.364" v="594" actId="1076"/>
          <ac:spMkLst>
            <pc:docMk/>
            <pc:sldMk cId="2586801917" sldId="269"/>
            <ac:spMk id="18" creationId="{275FFEA2-2B34-1AEE-6D27-FDFDA66B3E54}"/>
          </ac:spMkLst>
        </pc:spChg>
        <pc:spChg chg="mod">
          <ac:chgData name="suyash Kulkarni" userId="665f20415ac6ccd8" providerId="Windows Live" clId="Web-{0244C14C-252E-4BA8-AE2B-BFF9DE461288}" dt="2023-12-10T23:53:23.723" v="593" actId="1076"/>
          <ac:spMkLst>
            <pc:docMk/>
            <pc:sldMk cId="2586801917" sldId="269"/>
            <ac:spMk id="20" creationId="{F7CEC3D3-483D-C6DA-AF95-A85188F649B3}"/>
          </ac:spMkLst>
        </pc:spChg>
        <pc:grpChg chg="add">
          <ac:chgData name="suyash Kulkarni" userId="665f20415ac6ccd8" providerId="Windows Live" clId="Web-{0244C14C-252E-4BA8-AE2B-BFF9DE461288}" dt="2023-12-10T23:35:53" v="459"/>
          <ac:grpSpMkLst>
            <pc:docMk/>
            <pc:sldMk cId="2586801917" sldId="269"/>
            <ac:grpSpMk id="13" creationId="{E8A4C859-7223-5DBB-41BB-D12A0F4551F0}"/>
          </ac:grpSpMkLst>
        </pc:grpChg>
        <pc:grpChg chg="add del mod">
          <ac:chgData name="suyash Kulkarni" userId="665f20415ac6ccd8" providerId="Windows Live" clId="Web-{0244C14C-252E-4BA8-AE2B-BFF9DE461288}" dt="2023-12-11T15:04:42.009" v="635"/>
          <ac:grpSpMkLst>
            <pc:docMk/>
            <pc:sldMk cId="2586801917" sldId="269"/>
            <ac:grpSpMk id="23" creationId="{AF3EACF8-BCF4-7B64-2F16-F85A32E3DA5B}"/>
          </ac:grpSpMkLst>
        </pc:grpChg>
        <pc:grpChg chg="add mod">
          <ac:chgData name="suyash Kulkarni" userId="665f20415ac6ccd8" providerId="Windows Live" clId="Web-{0244C14C-252E-4BA8-AE2B-BFF9DE461288}" dt="2023-12-11T15:13:41.962" v="715" actId="1076"/>
          <ac:grpSpMkLst>
            <pc:docMk/>
            <pc:sldMk cId="2586801917" sldId="269"/>
            <ac:grpSpMk id="27" creationId="{50AD5995-D0CC-6F54-BCAC-5A82CE03844C}"/>
          </ac:grpSpMkLst>
        </pc:grpChg>
        <pc:picChg chg="add">
          <ac:chgData name="suyash Kulkarni" userId="665f20415ac6ccd8" providerId="Windows Live" clId="Web-{0244C14C-252E-4BA8-AE2B-BFF9DE461288}" dt="2023-12-10T23:35:53.047" v="460"/>
          <ac:picMkLst>
            <pc:docMk/>
            <pc:sldMk cId="2586801917" sldId="269"/>
            <ac:picMk id="15" creationId="{D22151BD-47B2-696E-B285-9C8740E5321F}"/>
          </ac:picMkLst>
        </pc:picChg>
        <pc:picChg chg="add">
          <ac:chgData name="suyash Kulkarni" userId="665f20415ac6ccd8" providerId="Windows Live" clId="Web-{0244C14C-252E-4BA8-AE2B-BFF9DE461288}" dt="2023-12-11T15:12:25.523" v="697"/>
          <ac:picMkLst>
            <pc:docMk/>
            <pc:sldMk cId="2586801917" sldId="269"/>
            <ac:picMk id="29" creationId="{9CA17D4F-D65C-4288-6B3F-646ACD3BA8C8}"/>
          </ac:picMkLst>
        </pc:picChg>
        <pc:picChg chg="add">
          <ac:chgData name="suyash Kulkarni" userId="665f20415ac6ccd8" providerId="Windows Live" clId="Web-{0244C14C-252E-4BA8-AE2B-BFF9DE461288}" dt="2023-12-11T15:12:25.538" v="698"/>
          <ac:picMkLst>
            <pc:docMk/>
            <pc:sldMk cId="2586801917" sldId="269"/>
            <ac:picMk id="31" creationId="{CE6ECBE1-57C7-B6F0-8C16-64E54587ADF8}"/>
          </ac:picMkLst>
        </pc:picChg>
        <pc:picChg chg="add">
          <ac:chgData name="suyash Kulkarni" userId="665f20415ac6ccd8" providerId="Windows Live" clId="Web-{0244C14C-252E-4BA8-AE2B-BFF9DE461288}" dt="2023-12-11T15:12:25.554" v="699"/>
          <ac:picMkLst>
            <pc:docMk/>
            <pc:sldMk cId="2586801917" sldId="269"/>
            <ac:picMk id="33" creationId="{B57A9AF6-06A5-AE63-68AF-9A4E124832C4}"/>
          </ac:picMkLst>
        </pc:picChg>
        <pc:picChg chg="add">
          <ac:chgData name="suyash Kulkarni" userId="665f20415ac6ccd8" providerId="Windows Live" clId="Web-{0244C14C-252E-4BA8-AE2B-BFF9DE461288}" dt="2023-12-11T15:12:25.570" v="700"/>
          <ac:picMkLst>
            <pc:docMk/>
            <pc:sldMk cId="2586801917" sldId="269"/>
            <ac:picMk id="35" creationId="{3339F662-EA57-B3F3-96A3-AE3ABABF9B1B}"/>
          </ac:picMkLst>
        </pc:picChg>
      </pc:sldChg>
      <pc:sldChg chg="addSp delSp modSp add replId modTransition">
        <pc:chgData name="suyash Kulkarni" userId="665f20415ac6ccd8" providerId="Windows Live" clId="Web-{0244C14C-252E-4BA8-AE2B-BFF9DE461288}" dt="2023-12-11T15:18:23.363" v="731"/>
        <pc:sldMkLst>
          <pc:docMk/>
          <pc:sldMk cId="4038277480" sldId="270"/>
        </pc:sldMkLst>
        <pc:spChg chg="del">
          <ac:chgData name="suyash Kulkarni" userId="665f20415ac6ccd8" providerId="Windows Live" clId="Web-{0244C14C-252E-4BA8-AE2B-BFF9DE461288}" dt="2023-12-10T23:52:42.643" v="583"/>
          <ac:spMkLst>
            <pc:docMk/>
            <pc:sldMk cId="4038277480" sldId="270"/>
            <ac:spMk id="6" creationId="{E69D95C4-6DD6-A9F1-555C-5EB0189E7CFD}"/>
          </ac:spMkLst>
        </pc:spChg>
        <pc:spChg chg="mod">
          <ac:chgData name="suyash Kulkarni" userId="665f20415ac6ccd8" providerId="Windows Live" clId="Web-{0244C14C-252E-4BA8-AE2B-BFF9DE461288}" dt="2023-12-10T23:53:45.333" v="598" actId="1076"/>
          <ac:spMkLst>
            <pc:docMk/>
            <pc:sldMk cId="4038277480" sldId="270"/>
            <ac:spMk id="18" creationId="{59573A21-E6C3-7B35-6CCA-83CDF39A4637}"/>
          </ac:spMkLst>
        </pc:spChg>
        <pc:spChg chg="mod">
          <ac:chgData name="suyash Kulkarni" userId="665f20415ac6ccd8" providerId="Windows Live" clId="Web-{0244C14C-252E-4BA8-AE2B-BFF9DE461288}" dt="2023-12-10T23:53:42.130" v="597" actId="1076"/>
          <ac:spMkLst>
            <pc:docMk/>
            <pc:sldMk cId="4038277480" sldId="270"/>
            <ac:spMk id="21" creationId="{8AF31B68-9D31-A457-9013-EA35F0FF1165}"/>
          </ac:spMkLst>
        </pc:spChg>
        <pc:spChg chg="mod">
          <ac:chgData name="suyash Kulkarni" userId="665f20415ac6ccd8" providerId="Windows Live" clId="Web-{0244C14C-252E-4BA8-AE2B-BFF9DE461288}" dt="2023-12-11T15:14:15.073" v="719" actId="1076"/>
          <ac:spMkLst>
            <pc:docMk/>
            <pc:sldMk cId="4038277480" sldId="270"/>
            <ac:spMk id="24" creationId="{F2ABA297-597B-AB51-DDB6-C758FB82F3BC}"/>
          </ac:spMkLst>
        </pc:spChg>
        <pc:grpChg chg="add">
          <ac:chgData name="suyash Kulkarni" userId="665f20415ac6ccd8" providerId="Windows Live" clId="Web-{0244C14C-252E-4BA8-AE2B-BFF9DE461288}" dt="2023-12-10T23:35:55.359" v="461"/>
          <ac:grpSpMkLst>
            <pc:docMk/>
            <pc:sldMk cId="4038277480" sldId="270"/>
            <ac:grpSpMk id="13" creationId="{85BD6312-D240-F8C6-65C2-61E695C99300}"/>
          </ac:grpSpMkLst>
        </pc:grpChg>
        <pc:grpChg chg="add del">
          <ac:chgData name="suyash Kulkarni" userId="665f20415ac6ccd8" providerId="Windows Live" clId="Web-{0244C14C-252E-4BA8-AE2B-BFF9DE461288}" dt="2023-12-11T15:04:47.025" v="637"/>
          <ac:grpSpMkLst>
            <pc:docMk/>
            <pc:sldMk cId="4038277480" sldId="270"/>
            <ac:grpSpMk id="23" creationId="{29606542-907D-E7A9-BDF9-E930DF37FBB0}"/>
          </ac:grpSpMkLst>
        </pc:grpChg>
        <pc:grpChg chg="add">
          <ac:chgData name="suyash Kulkarni" userId="665f20415ac6ccd8" providerId="Windows Live" clId="Web-{0244C14C-252E-4BA8-AE2B-BFF9DE461288}" dt="2023-12-11T15:04:55.588" v="640"/>
          <ac:grpSpMkLst>
            <pc:docMk/>
            <pc:sldMk cId="4038277480" sldId="270"/>
            <ac:grpSpMk id="27" creationId="{21026024-0322-E803-F8BB-E05D0C742D43}"/>
          </ac:grpSpMkLst>
        </pc:grpChg>
        <pc:picChg chg="add">
          <ac:chgData name="suyash Kulkarni" userId="665f20415ac6ccd8" providerId="Windows Live" clId="Web-{0244C14C-252E-4BA8-AE2B-BFF9DE461288}" dt="2023-12-10T23:35:55.406" v="462"/>
          <ac:picMkLst>
            <pc:docMk/>
            <pc:sldMk cId="4038277480" sldId="270"/>
            <ac:picMk id="15" creationId="{04C883CC-3B71-CC59-EBBF-59753A4B62BB}"/>
          </ac:picMkLst>
        </pc:picChg>
        <pc:picChg chg="add del mod">
          <ac:chgData name="suyash Kulkarni" userId="665f20415ac6ccd8" providerId="Windows Live" clId="Web-{0244C14C-252E-4BA8-AE2B-BFF9DE461288}" dt="2023-12-11T15:07:31.295" v="657"/>
          <ac:picMkLst>
            <pc:docMk/>
            <pc:sldMk cId="4038277480" sldId="270"/>
            <ac:picMk id="28" creationId="{376DE4BA-FCAC-497F-BA61-EA101C93B971}"/>
          </ac:picMkLst>
        </pc:picChg>
        <pc:picChg chg="add del mod">
          <ac:chgData name="suyash Kulkarni" userId="665f20415ac6ccd8" providerId="Windows Live" clId="Web-{0244C14C-252E-4BA8-AE2B-BFF9DE461288}" dt="2023-12-11T15:07:31.295" v="656"/>
          <ac:picMkLst>
            <pc:docMk/>
            <pc:sldMk cId="4038277480" sldId="270"/>
            <ac:picMk id="29" creationId="{FE7C0C5F-2F6A-5405-BDF5-69EB84CD8C7F}"/>
          </ac:picMkLst>
        </pc:picChg>
        <pc:picChg chg="add del mod">
          <ac:chgData name="suyash Kulkarni" userId="665f20415ac6ccd8" providerId="Windows Live" clId="Web-{0244C14C-252E-4BA8-AE2B-BFF9DE461288}" dt="2023-12-11T15:07:31.295" v="655"/>
          <ac:picMkLst>
            <pc:docMk/>
            <pc:sldMk cId="4038277480" sldId="270"/>
            <ac:picMk id="30" creationId="{4F9AC39D-39CD-C107-95A8-E5FE47B70092}"/>
          </ac:picMkLst>
        </pc:picChg>
        <pc:picChg chg="add del mod modCrop">
          <ac:chgData name="suyash Kulkarni" userId="665f20415ac6ccd8" providerId="Windows Live" clId="Web-{0244C14C-252E-4BA8-AE2B-BFF9DE461288}" dt="2023-12-11T15:07:31.295" v="654"/>
          <ac:picMkLst>
            <pc:docMk/>
            <pc:sldMk cId="4038277480" sldId="270"/>
            <ac:picMk id="31" creationId="{F9F01B8A-8D71-29DF-4E12-50E5315F9378}"/>
          </ac:picMkLst>
        </pc:picChg>
        <pc:picChg chg="add">
          <ac:chgData name="suyash Kulkarni" userId="665f20415ac6ccd8" providerId="Windows Live" clId="Web-{0244C14C-252E-4BA8-AE2B-BFF9DE461288}" dt="2023-12-11T15:12:28.726" v="701"/>
          <ac:picMkLst>
            <pc:docMk/>
            <pc:sldMk cId="4038277480" sldId="270"/>
            <ac:picMk id="33" creationId="{9103F83A-C4B5-8914-5A35-021697C100C2}"/>
          </ac:picMkLst>
        </pc:picChg>
        <pc:picChg chg="add">
          <ac:chgData name="suyash Kulkarni" userId="665f20415ac6ccd8" providerId="Windows Live" clId="Web-{0244C14C-252E-4BA8-AE2B-BFF9DE461288}" dt="2023-12-11T15:12:28.742" v="702"/>
          <ac:picMkLst>
            <pc:docMk/>
            <pc:sldMk cId="4038277480" sldId="270"/>
            <ac:picMk id="35" creationId="{B340D797-377D-43AC-9B70-202CF7B21E85}"/>
          </ac:picMkLst>
        </pc:picChg>
        <pc:picChg chg="add">
          <ac:chgData name="suyash Kulkarni" userId="665f20415ac6ccd8" providerId="Windows Live" clId="Web-{0244C14C-252E-4BA8-AE2B-BFF9DE461288}" dt="2023-12-11T15:12:28.757" v="703"/>
          <ac:picMkLst>
            <pc:docMk/>
            <pc:sldMk cId="4038277480" sldId="270"/>
            <ac:picMk id="37" creationId="{A9D270D7-1E94-AB0C-BED7-B98DA23AA27D}"/>
          </ac:picMkLst>
        </pc:picChg>
        <pc:picChg chg="add">
          <ac:chgData name="suyash Kulkarni" userId="665f20415ac6ccd8" providerId="Windows Live" clId="Web-{0244C14C-252E-4BA8-AE2B-BFF9DE461288}" dt="2023-12-11T15:12:28.773" v="704"/>
          <ac:picMkLst>
            <pc:docMk/>
            <pc:sldMk cId="4038277480" sldId="270"/>
            <ac:picMk id="39" creationId="{314CE923-6B6D-3AE0-7B31-D3901BC36A18}"/>
          </ac:picMkLst>
        </pc:picChg>
      </pc:sldChg>
      <pc:sldChg chg="addSp delSp modSp add replId modTransition">
        <pc:chgData name="suyash Kulkarni" userId="665f20415ac6ccd8" providerId="Windows Live" clId="Web-{0244C14C-252E-4BA8-AE2B-BFF9DE461288}" dt="2023-12-11T15:18:23.363" v="732"/>
        <pc:sldMkLst>
          <pc:docMk/>
          <pc:sldMk cId="2443596223" sldId="271"/>
        </pc:sldMkLst>
        <pc:spChg chg="del">
          <ac:chgData name="suyash Kulkarni" userId="665f20415ac6ccd8" providerId="Windows Live" clId="Web-{0244C14C-252E-4BA8-AE2B-BFF9DE461288}" dt="2023-12-10T23:52:46.362" v="585"/>
          <ac:spMkLst>
            <pc:docMk/>
            <pc:sldMk cId="2443596223" sldId="271"/>
            <ac:spMk id="6" creationId="{E69D95C4-6DD6-A9F1-555C-5EB0189E7CFD}"/>
          </ac:spMkLst>
        </pc:spChg>
        <pc:spChg chg="mod">
          <ac:chgData name="suyash Kulkarni" userId="665f20415ac6ccd8" providerId="Windows Live" clId="Web-{0244C14C-252E-4BA8-AE2B-BFF9DE461288}" dt="2023-12-10T23:54:07.599" v="602" actId="1076"/>
          <ac:spMkLst>
            <pc:docMk/>
            <pc:sldMk cId="2443596223" sldId="271"/>
            <ac:spMk id="18" creationId="{E6A05612-ED00-71A8-9C19-B720818DBFEE}"/>
          </ac:spMkLst>
        </pc:spChg>
        <pc:spChg chg="mod">
          <ac:chgData name="suyash Kulkarni" userId="665f20415ac6ccd8" providerId="Windows Live" clId="Web-{0244C14C-252E-4BA8-AE2B-BFF9DE461288}" dt="2023-12-10T23:54:03.443" v="601" actId="1076"/>
          <ac:spMkLst>
            <pc:docMk/>
            <pc:sldMk cId="2443596223" sldId="271"/>
            <ac:spMk id="22" creationId="{F0CBD9C3-6773-A8BD-EF05-A1C6FFF30124}"/>
          </ac:spMkLst>
        </pc:spChg>
        <pc:spChg chg="mod">
          <ac:chgData name="suyash Kulkarni" userId="665f20415ac6ccd8" providerId="Windows Live" clId="Web-{0244C14C-252E-4BA8-AE2B-BFF9DE461288}" dt="2023-12-11T15:16:47.921" v="722" actId="1076"/>
          <ac:spMkLst>
            <pc:docMk/>
            <pc:sldMk cId="2443596223" sldId="271"/>
            <ac:spMk id="25" creationId="{D1BB126A-0D2F-F389-D95F-B922A09BB38C}"/>
          </ac:spMkLst>
        </pc:spChg>
        <pc:grpChg chg="add">
          <ac:chgData name="suyash Kulkarni" userId="665f20415ac6ccd8" providerId="Windows Live" clId="Web-{0244C14C-252E-4BA8-AE2B-BFF9DE461288}" dt="2023-12-10T23:35:58.188" v="463"/>
          <ac:grpSpMkLst>
            <pc:docMk/>
            <pc:sldMk cId="2443596223" sldId="271"/>
            <ac:grpSpMk id="13" creationId="{4EDFB184-9DE0-3DF6-DA41-C03C7F33C1C7}"/>
          </ac:grpSpMkLst>
        </pc:grpChg>
        <pc:grpChg chg="add del">
          <ac:chgData name="suyash Kulkarni" userId="665f20415ac6ccd8" providerId="Windows Live" clId="Web-{0244C14C-252E-4BA8-AE2B-BFF9DE461288}" dt="2023-12-11T15:04:53.088" v="638"/>
          <ac:grpSpMkLst>
            <pc:docMk/>
            <pc:sldMk cId="2443596223" sldId="271"/>
            <ac:grpSpMk id="23" creationId="{CE516FCE-B97E-FD5E-D47E-5E05272C972D}"/>
          </ac:grpSpMkLst>
        </pc:grpChg>
        <pc:grpChg chg="add">
          <ac:chgData name="suyash Kulkarni" userId="665f20415ac6ccd8" providerId="Windows Live" clId="Web-{0244C14C-252E-4BA8-AE2B-BFF9DE461288}" dt="2023-12-11T15:04:53.806" v="639"/>
          <ac:grpSpMkLst>
            <pc:docMk/>
            <pc:sldMk cId="2443596223" sldId="271"/>
            <ac:grpSpMk id="27" creationId="{42C1AAA1-21EE-EF1C-9B8D-57A451E68AD9}"/>
          </ac:grpSpMkLst>
        </pc:grpChg>
        <pc:picChg chg="add">
          <ac:chgData name="suyash Kulkarni" userId="665f20415ac6ccd8" providerId="Windows Live" clId="Web-{0244C14C-252E-4BA8-AE2B-BFF9DE461288}" dt="2023-12-10T23:35:58.234" v="464"/>
          <ac:picMkLst>
            <pc:docMk/>
            <pc:sldMk cId="2443596223" sldId="271"/>
            <ac:picMk id="15" creationId="{1F22FF3E-72D5-1765-2ED6-205B8A68AB93}"/>
          </ac:picMkLst>
        </pc:picChg>
        <pc:picChg chg="add">
          <ac:chgData name="suyash Kulkarni" userId="665f20415ac6ccd8" providerId="Windows Live" clId="Web-{0244C14C-252E-4BA8-AE2B-BFF9DE461288}" dt="2023-12-11T15:12:30.945" v="705"/>
          <ac:picMkLst>
            <pc:docMk/>
            <pc:sldMk cId="2443596223" sldId="271"/>
            <ac:picMk id="29" creationId="{31B407DE-C339-4F02-E6ED-96D60AF81A6B}"/>
          </ac:picMkLst>
        </pc:picChg>
        <pc:picChg chg="add">
          <ac:chgData name="suyash Kulkarni" userId="665f20415ac6ccd8" providerId="Windows Live" clId="Web-{0244C14C-252E-4BA8-AE2B-BFF9DE461288}" dt="2023-12-11T15:12:30.960" v="706"/>
          <ac:picMkLst>
            <pc:docMk/>
            <pc:sldMk cId="2443596223" sldId="271"/>
            <ac:picMk id="31" creationId="{C851F085-5926-C833-F7CE-C9718E01796E}"/>
          </ac:picMkLst>
        </pc:picChg>
        <pc:picChg chg="add">
          <ac:chgData name="suyash Kulkarni" userId="665f20415ac6ccd8" providerId="Windows Live" clId="Web-{0244C14C-252E-4BA8-AE2B-BFF9DE461288}" dt="2023-12-11T15:12:30.976" v="707"/>
          <ac:picMkLst>
            <pc:docMk/>
            <pc:sldMk cId="2443596223" sldId="271"/>
            <ac:picMk id="33" creationId="{766A631D-74AF-2E29-C793-B86A69318AE1}"/>
          </ac:picMkLst>
        </pc:picChg>
        <pc:picChg chg="add">
          <ac:chgData name="suyash Kulkarni" userId="665f20415ac6ccd8" providerId="Windows Live" clId="Web-{0244C14C-252E-4BA8-AE2B-BFF9DE461288}" dt="2023-12-11T15:12:30.992" v="708"/>
          <ac:picMkLst>
            <pc:docMk/>
            <pc:sldMk cId="2443596223" sldId="271"/>
            <ac:picMk id="35" creationId="{7371FEA7-4DE7-FEB8-12B3-EAB15B15EA61}"/>
          </ac:picMkLst>
        </pc:picChg>
      </pc:sldChg>
      <pc:sldChg chg="addSp delSp modSp add replId modTransition">
        <pc:chgData name="suyash Kulkarni" userId="665f20415ac6ccd8" providerId="Windows Live" clId="Web-{0244C14C-252E-4BA8-AE2B-BFF9DE461288}" dt="2023-12-11T15:18:23.363" v="733"/>
        <pc:sldMkLst>
          <pc:docMk/>
          <pc:sldMk cId="3509439688" sldId="272"/>
        </pc:sldMkLst>
        <pc:spChg chg="mod">
          <ac:chgData name="suyash Kulkarni" userId="665f20415ac6ccd8" providerId="Windows Live" clId="Web-{0244C14C-252E-4BA8-AE2B-BFF9DE461288}" dt="2023-12-10T23:53:04.738" v="589" actId="1076"/>
          <ac:spMkLst>
            <pc:docMk/>
            <pc:sldMk cId="3509439688" sldId="272"/>
            <ac:spMk id="15" creationId="{3819772E-C172-AD29-CDE2-1EA9C55A34BB}"/>
          </ac:spMkLst>
        </pc:spChg>
        <pc:spChg chg="mod">
          <ac:chgData name="suyash Kulkarni" userId="665f20415ac6ccd8" providerId="Windows Live" clId="Web-{0244C14C-252E-4BA8-AE2B-BFF9DE461288}" dt="2023-12-10T23:53:01.129" v="588" actId="1076"/>
          <ac:spMkLst>
            <pc:docMk/>
            <pc:sldMk cId="3509439688" sldId="272"/>
            <ac:spMk id="16" creationId="{BBAEC90A-90C0-64E7-0097-4080D738A537}"/>
          </ac:spMkLst>
        </pc:spChg>
        <pc:spChg chg="add">
          <ac:chgData name="suyash Kulkarni" userId="665f20415ac6ccd8" providerId="Windows Live" clId="Web-{0244C14C-252E-4BA8-AE2B-BFF9DE461288}" dt="2023-12-11T15:04:10.899" v="630"/>
          <ac:spMkLst>
            <pc:docMk/>
            <pc:sldMk cId="3509439688" sldId="272"/>
            <ac:spMk id="29" creationId="{C4DD0AEC-BBA3-9382-F82E-CF68680B5DC4}"/>
          </ac:spMkLst>
        </pc:spChg>
        <pc:spChg chg="add">
          <ac:chgData name="suyash Kulkarni" userId="665f20415ac6ccd8" providerId="Windows Live" clId="Web-{0244C14C-252E-4BA8-AE2B-BFF9DE461288}" dt="2023-12-11T15:04:10.899" v="630"/>
          <ac:spMkLst>
            <pc:docMk/>
            <pc:sldMk cId="3509439688" sldId="272"/>
            <ac:spMk id="30" creationId="{4DAB736A-8914-D725-7243-08807EF40BB7}"/>
          </ac:spMkLst>
        </pc:spChg>
        <pc:spChg chg="add">
          <ac:chgData name="suyash Kulkarni" userId="665f20415ac6ccd8" providerId="Windows Live" clId="Web-{0244C14C-252E-4BA8-AE2B-BFF9DE461288}" dt="2023-12-11T15:04:10.899" v="630"/>
          <ac:spMkLst>
            <pc:docMk/>
            <pc:sldMk cId="3509439688" sldId="272"/>
            <ac:spMk id="31" creationId="{2AFEA7F3-FDB4-F769-424A-6C8A2559DE77}"/>
          </ac:spMkLst>
        </pc:spChg>
        <pc:spChg chg="add">
          <ac:chgData name="suyash Kulkarni" userId="665f20415ac6ccd8" providerId="Windows Live" clId="Web-{0244C14C-252E-4BA8-AE2B-BFF9DE461288}" dt="2023-12-11T15:04:10.899" v="630"/>
          <ac:spMkLst>
            <pc:docMk/>
            <pc:sldMk cId="3509439688" sldId="272"/>
            <ac:spMk id="32" creationId="{5EDA6204-B517-698A-FE06-FD7D8569B729}"/>
          </ac:spMkLst>
        </pc:spChg>
        <pc:spChg chg="mod">
          <ac:chgData name="suyash Kulkarni" userId="665f20415ac6ccd8" providerId="Windows Live" clId="Web-{0244C14C-252E-4BA8-AE2B-BFF9DE461288}" dt="2023-12-11T15:13:16.493" v="711" actId="1076"/>
          <ac:spMkLst>
            <pc:docMk/>
            <pc:sldMk cId="3509439688" sldId="272"/>
            <ac:spMk id="35" creationId="{37F6B8A8-3206-6BE6-6466-642F08323BCD}"/>
          </ac:spMkLst>
        </pc:spChg>
        <pc:grpChg chg="add del">
          <ac:chgData name="suyash Kulkarni" userId="665f20415ac6ccd8" providerId="Windows Live" clId="Web-{0244C14C-252E-4BA8-AE2B-BFF9DE461288}" dt="2023-12-10T23:52:34.003" v="579"/>
          <ac:grpSpMkLst>
            <pc:docMk/>
            <pc:sldMk cId="3509439688" sldId="272"/>
            <ac:grpSpMk id="11" creationId="{1B5849B6-0F95-DE8B-A3A0-14B514EF1A4F}"/>
          </ac:grpSpMkLst>
        </pc:grpChg>
        <pc:grpChg chg="add del">
          <ac:chgData name="suyash Kulkarni" userId="665f20415ac6ccd8" providerId="Windows Live" clId="Web-{0244C14C-252E-4BA8-AE2B-BFF9DE461288}" dt="2023-12-11T15:03:34.804" v="627"/>
          <ac:grpSpMkLst>
            <pc:docMk/>
            <pc:sldMk cId="3509439688" sldId="272"/>
            <ac:grpSpMk id="11" creationId="{7F046BC5-8B30-F1F0-C179-31DFE5C3CCB5}"/>
          </ac:grpSpMkLst>
        </pc:grpChg>
        <pc:grpChg chg="add del">
          <ac:chgData name="suyash Kulkarni" userId="665f20415ac6ccd8" providerId="Windows Live" clId="Web-{0244C14C-252E-4BA8-AE2B-BFF9DE461288}" dt="2023-12-11T15:04:37.337" v="633"/>
          <ac:grpSpMkLst>
            <pc:docMk/>
            <pc:sldMk cId="3509439688" sldId="272"/>
            <ac:grpSpMk id="13" creationId="{829E30D9-3279-AD18-DE36-F50B79D6D697}"/>
          </ac:grpSpMkLst>
        </pc:grpChg>
        <pc:grpChg chg="add del">
          <ac:chgData name="suyash Kulkarni" userId="665f20415ac6ccd8" providerId="Windows Live" clId="Web-{0244C14C-252E-4BA8-AE2B-BFF9DE461288}" dt="2023-12-11T15:03:27.335" v="625"/>
          <ac:grpSpMkLst>
            <pc:docMk/>
            <pc:sldMk cId="3509439688" sldId="272"/>
            <ac:grpSpMk id="26" creationId="{2F22E817-1395-0F26-201D-FD47A63DA500}"/>
          </ac:grpSpMkLst>
        </pc:grpChg>
        <pc:grpChg chg="add">
          <ac:chgData name="suyash Kulkarni" userId="665f20415ac6ccd8" providerId="Windows Live" clId="Web-{0244C14C-252E-4BA8-AE2B-BFF9DE461288}" dt="2023-12-11T15:04:38.134" v="634"/>
          <ac:grpSpMkLst>
            <pc:docMk/>
            <pc:sldMk cId="3509439688" sldId="272"/>
            <ac:grpSpMk id="40" creationId="{AAB64A0C-8F98-1BDD-4F3D-DAC1A8CEB6C1}"/>
          </ac:grpSpMkLst>
        </pc:grpChg>
        <pc:picChg chg="add">
          <ac:chgData name="suyash Kulkarni" userId="665f20415ac6ccd8" providerId="Windows Live" clId="Web-{0244C14C-252E-4BA8-AE2B-BFF9DE461288}" dt="2023-12-11T15:10:08.925" v="693"/>
          <ac:picMkLst>
            <pc:docMk/>
            <pc:sldMk cId="3509439688" sldId="272"/>
            <ac:picMk id="42" creationId="{ED89C114-FC3D-F0BA-F3A6-963803060358}"/>
          </ac:picMkLst>
        </pc:picChg>
        <pc:picChg chg="add">
          <ac:chgData name="suyash Kulkarni" userId="665f20415ac6ccd8" providerId="Windows Live" clId="Web-{0244C14C-252E-4BA8-AE2B-BFF9DE461288}" dt="2023-12-11T15:10:08.941" v="694"/>
          <ac:picMkLst>
            <pc:docMk/>
            <pc:sldMk cId="3509439688" sldId="272"/>
            <ac:picMk id="44" creationId="{E0E531B5-E1E0-48C3-316A-331B7C754277}"/>
          </ac:picMkLst>
        </pc:picChg>
        <pc:picChg chg="add">
          <ac:chgData name="suyash Kulkarni" userId="665f20415ac6ccd8" providerId="Windows Live" clId="Web-{0244C14C-252E-4BA8-AE2B-BFF9DE461288}" dt="2023-12-11T15:10:08.956" v="695"/>
          <ac:picMkLst>
            <pc:docMk/>
            <pc:sldMk cId="3509439688" sldId="272"/>
            <ac:picMk id="46" creationId="{1817F774-A00B-3FA3-D301-43D1024A4581}"/>
          </ac:picMkLst>
        </pc:picChg>
        <pc:picChg chg="add">
          <ac:chgData name="suyash Kulkarni" userId="665f20415ac6ccd8" providerId="Windows Live" clId="Web-{0244C14C-252E-4BA8-AE2B-BFF9DE461288}" dt="2023-12-11T15:10:08.956" v="696"/>
          <ac:picMkLst>
            <pc:docMk/>
            <pc:sldMk cId="3509439688" sldId="272"/>
            <ac:picMk id="48" creationId="{E2B7DE76-B8F8-6D96-84AE-35294F08D49D}"/>
          </ac:picMkLst>
        </pc:picChg>
        <pc:cxnChg chg="add">
          <ac:chgData name="suyash Kulkarni" userId="665f20415ac6ccd8" providerId="Windows Live" clId="Web-{0244C14C-252E-4BA8-AE2B-BFF9DE461288}" dt="2023-12-11T15:04:10.899" v="630"/>
          <ac:cxnSpMkLst>
            <pc:docMk/>
            <pc:sldMk cId="3509439688" sldId="272"/>
            <ac:cxnSpMk id="28" creationId="{61E3E86F-F918-4C38-1FDE-E44B4E0CD62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14/12/2023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keyboard and headphones on a desk&#10;&#10;Description automatically generated">
            <a:extLst>
              <a:ext uri="{FF2B5EF4-FFF2-40B4-BE49-F238E27FC236}">
                <a16:creationId xmlns:a16="http://schemas.microsoft.com/office/drawing/2014/main" id="{8A440089-3E6C-9D61-D5DE-2249B77ABA01}"/>
              </a:ext>
            </a:extLst>
          </p:cNvPr>
          <p:cNvPicPr>
            <a:picLocks noChangeAspect="1"/>
          </p:cNvPicPr>
          <p:nvPr/>
        </p:nvPicPr>
        <p:blipFill rotWithShape="1">
          <a:blip r:embed="rId2">
            <a:alphaModFix amt="50000"/>
          </a:blip>
          <a:srcRect l="13" r="623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02E39CE5-CC0F-3F19-0462-406221A49FF6}"/>
              </a:ext>
            </a:extLst>
          </p:cNvPr>
          <p:cNvSpPr>
            <a:spLocks noGrp="1"/>
          </p:cNvSpPr>
          <p:nvPr>
            <p:ph type="ctrTitle"/>
          </p:nvPr>
        </p:nvSpPr>
        <p:spPr>
          <a:xfrm>
            <a:off x="1524000" y="1122363"/>
            <a:ext cx="9144000" cy="3063240"/>
          </a:xfrm>
        </p:spPr>
        <p:txBody>
          <a:bodyPr>
            <a:normAutofit/>
          </a:bodyPr>
          <a:lstStyle/>
          <a:p>
            <a:r>
              <a:rPr lang="en-GB" sz="6600">
                <a:solidFill>
                  <a:schemeClr val="bg1"/>
                </a:solidFill>
                <a:cs typeface="Calibri Light"/>
              </a:rPr>
              <a:t>Humber Esports Website</a:t>
            </a:r>
            <a:endParaRPr lang="en-GB" sz="6600">
              <a:solidFill>
                <a:schemeClr val="bg1"/>
              </a:solidFill>
            </a:endParaRPr>
          </a:p>
        </p:txBody>
      </p:sp>
      <p:sp>
        <p:nvSpPr>
          <p:cNvPr id="3" name="Subtitle 2">
            <a:extLst>
              <a:ext uri="{FF2B5EF4-FFF2-40B4-BE49-F238E27FC236}">
                <a16:creationId xmlns:a16="http://schemas.microsoft.com/office/drawing/2014/main" id="{811C949D-53A0-118C-1077-1D4415A94369}"/>
              </a:ext>
            </a:extLst>
          </p:cNvPr>
          <p:cNvSpPr>
            <a:spLocks noGrp="1"/>
          </p:cNvSpPr>
          <p:nvPr>
            <p:ph type="subTitle" idx="1"/>
          </p:nvPr>
        </p:nvSpPr>
        <p:spPr>
          <a:xfrm>
            <a:off x="1527048" y="4599432"/>
            <a:ext cx="9144000" cy="1536192"/>
          </a:xfrm>
        </p:spPr>
        <p:txBody>
          <a:bodyPr vert="horz" lIns="91440" tIns="45720" rIns="91440" bIns="45720" rtlCol="0" anchor="t">
            <a:normAutofit/>
          </a:bodyPr>
          <a:lstStyle/>
          <a:p>
            <a:r>
              <a:rPr lang="en-GB">
                <a:solidFill>
                  <a:schemeClr val="bg1"/>
                </a:solidFill>
                <a:ea typeface="+mn-lt"/>
                <a:cs typeface="+mn-lt"/>
              </a:rPr>
              <a:t>IXD 5105 – Group 23</a:t>
            </a:r>
            <a:endParaRPr lang="en-US">
              <a:solidFill>
                <a:schemeClr val="bg1"/>
              </a:solidFill>
            </a:endParaRPr>
          </a:p>
          <a:p>
            <a:endParaRPr lang="en-GB">
              <a:solidFill>
                <a:schemeClr val="bg1"/>
              </a:solidFill>
              <a:cs typeface="Calibri"/>
            </a:endParaRPr>
          </a:p>
        </p:txBody>
      </p:sp>
      <p:sp>
        <p:nvSpPr>
          <p:cNvPr id="5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CMS (Content Management System)</a:t>
            </a:r>
            <a:endParaRPr lang="en-US">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2004446"/>
            <a:ext cx="10515600" cy="4176897"/>
          </a:xfrm>
        </p:spPr>
        <p:txBody>
          <a:bodyPr vert="horz" lIns="91440" tIns="45720" rIns="91440" bIns="45720" rtlCol="0" anchor="t">
            <a:normAutofit/>
          </a:bodyPr>
          <a:lstStyle/>
          <a:p>
            <a:pPr marL="0" indent="0">
              <a:buNone/>
            </a:pPr>
            <a:r>
              <a:rPr lang="en-GB" sz="2400">
                <a:solidFill>
                  <a:schemeClr val="bg1"/>
                </a:solidFill>
                <a:latin typeface="Garamond"/>
                <a:ea typeface="Calibri"/>
                <a:cs typeface="Calibri"/>
              </a:rPr>
              <a:t>Which CMS is best fit and Why?</a:t>
            </a:r>
            <a:endParaRPr lang="en-US" sz="2400">
              <a:solidFill>
                <a:schemeClr val="bg1"/>
              </a:solidFill>
              <a:latin typeface="Garamond"/>
              <a:cs typeface="Calibri"/>
            </a:endParaRPr>
          </a:p>
          <a:p>
            <a:r>
              <a:rPr lang="en-GB" sz="2400">
                <a:solidFill>
                  <a:schemeClr val="bg1"/>
                </a:solidFill>
                <a:latin typeface="Garamond"/>
                <a:ea typeface="+mn-lt"/>
                <a:cs typeface="+mn-lt"/>
              </a:rPr>
              <a:t>Our choice for the Content Management System (CMS) is WordPress. WordPress stands out for its user-friendly interface, extensive plugin support, and a massive developer community. Its adaptability aligns with the dynamic nature of the EGames community, allowing seamless content management and future scalability.</a:t>
            </a:r>
            <a:endParaRPr lang="en-GB" sz="2400">
              <a:solidFill>
                <a:schemeClr val="bg1"/>
              </a:solidFill>
              <a:latin typeface="Garamond"/>
              <a:ea typeface="Calibri"/>
              <a:cs typeface="Calibri"/>
            </a:endParaRPr>
          </a:p>
          <a:p>
            <a:r>
              <a:rPr lang="en-GB" sz="2400">
                <a:solidFill>
                  <a:schemeClr val="bg1"/>
                </a:solidFill>
                <a:latin typeface="Garamond"/>
                <a:ea typeface="Calibri"/>
                <a:cs typeface="Calibri"/>
              </a:rPr>
              <a:t>Reasons for selecting this CMS is it provides following things: Customized Templates, User Management, E-Commerce, Chatroom and Chatbots.</a:t>
            </a:r>
          </a:p>
          <a:p>
            <a:endParaRPr lang="en-GB" sz="2400">
              <a:solidFill>
                <a:schemeClr val="bg1"/>
              </a:solidFill>
              <a:latin typeface="Garamond"/>
              <a:ea typeface="Calibri"/>
              <a:cs typeface="Calibri"/>
            </a:endParaRPr>
          </a:p>
        </p:txBody>
      </p:sp>
    </p:spTree>
    <p:extLst>
      <p:ext uri="{BB962C8B-B14F-4D97-AF65-F5344CB8AC3E}">
        <p14:creationId xmlns:p14="http://schemas.microsoft.com/office/powerpoint/2010/main" val="2671774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Features</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2004446"/>
            <a:ext cx="10515600" cy="4176897"/>
          </a:xfrm>
        </p:spPr>
        <p:txBody>
          <a:bodyPr vert="horz" lIns="91440" tIns="45720" rIns="91440" bIns="45720" rtlCol="0" anchor="t">
            <a:noAutofit/>
          </a:bodyPr>
          <a:lstStyle/>
          <a:p>
            <a:pPr marL="342900" indent="-342900">
              <a:buFont typeface="Courier New" panose="020B0604020202020204" pitchFamily="34" charset="0"/>
              <a:buChar char="o"/>
            </a:pPr>
            <a:r>
              <a:rPr lang="en-GB" sz="2400">
                <a:solidFill>
                  <a:schemeClr val="bg1"/>
                </a:solidFill>
                <a:latin typeface="Garamond"/>
                <a:ea typeface="+mn-lt"/>
                <a:cs typeface="+mn-lt"/>
              </a:rPr>
              <a:t>Live streaming.</a:t>
            </a:r>
            <a:endParaRPr lang="en-GB" sz="2400">
              <a:solidFill>
                <a:schemeClr val="bg1"/>
              </a:solidFill>
              <a:latin typeface="Garamond"/>
            </a:endParaRPr>
          </a:p>
          <a:p>
            <a:pPr marL="342900" indent="-342900">
              <a:buFont typeface="Courier New" panose="020B0604020202020204" pitchFamily="34" charset="0"/>
              <a:buChar char="o"/>
            </a:pPr>
            <a:r>
              <a:rPr lang="en-GB" sz="2400">
                <a:solidFill>
                  <a:schemeClr val="bg1"/>
                </a:solidFill>
                <a:latin typeface="Garamond"/>
                <a:ea typeface="+mn-lt"/>
                <a:cs typeface="+mn-lt"/>
              </a:rPr>
              <a:t>Team and player info.</a:t>
            </a:r>
            <a:endParaRPr lang="en-GB" sz="2400">
              <a:solidFill>
                <a:schemeClr val="bg1"/>
              </a:solidFill>
              <a:latin typeface="Garamond"/>
            </a:endParaRPr>
          </a:p>
          <a:p>
            <a:pPr marL="342900" indent="-342900">
              <a:buFont typeface="Courier New" panose="020B0604020202020204" pitchFamily="34" charset="0"/>
              <a:buChar char="o"/>
            </a:pPr>
            <a:r>
              <a:rPr lang="en-GB" sz="2400">
                <a:solidFill>
                  <a:schemeClr val="bg1"/>
                </a:solidFill>
                <a:latin typeface="Garamond"/>
                <a:ea typeface="+mn-lt"/>
                <a:cs typeface="+mn-lt"/>
              </a:rPr>
              <a:t>Social Media integration.</a:t>
            </a:r>
            <a:endParaRPr lang="en-GB" sz="2400">
              <a:solidFill>
                <a:schemeClr val="bg1"/>
              </a:solidFill>
              <a:latin typeface="Garamond"/>
            </a:endParaRPr>
          </a:p>
          <a:p>
            <a:pPr marL="342900" indent="-342900">
              <a:buFont typeface="Courier New" panose="020B0604020202020204" pitchFamily="34" charset="0"/>
              <a:buChar char="o"/>
            </a:pPr>
            <a:r>
              <a:rPr lang="en-GB" sz="2400">
                <a:solidFill>
                  <a:schemeClr val="bg1"/>
                </a:solidFill>
                <a:latin typeface="Garamond"/>
                <a:ea typeface="+mn-lt"/>
                <a:cs typeface="+mn-lt"/>
              </a:rPr>
              <a:t>Game information.</a:t>
            </a:r>
            <a:endParaRPr lang="en-GB" sz="2400">
              <a:solidFill>
                <a:schemeClr val="bg1"/>
              </a:solidFill>
              <a:latin typeface="Garamond"/>
            </a:endParaRPr>
          </a:p>
          <a:p>
            <a:pPr marL="342900" indent="-342900">
              <a:buFont typeface="Courier New" panose="020B0604020202020204" pitchFamily="34" charset="0"/>
              <a:buChar char="o"/>
            </a:pPr>
            <a:r>
              <a:rPr lang="en-GB" sz="2400">
                <a:solidFill>
                  <a:schemeClr val="bg1"/>
                </a:solidFill>
                <a:latin typeface="Garamond"/>
                <a:ea typeface="+mn-lt"/>
                <a:cs typeface="+mn-lt"/>
              </a:rPr>
              <a:t>User Account.</a:t>
            </a:r>
            <a:endParaRPr lang="en-GB" sz="2400">
              <a:solidFill>
                <a:schemeClr val="bg1"/>
              </a:solidFill>
              <a:latin typeface="Garamond"/>
            </a:endParaRPr>
          </a:p>
          <a:p>
            <a:pPr marL="342900" indent="-342900">
              <a:buFont typeface="Courier New" panose="020B0604020202020204" pitchFamily="34" charset="0"/>
              <a:buChar char="o"/>
            </a:pPr>
            <a:r>
              <a:rPr lang="en-GB" sz="2400">
                <a:solidFill>
                  <a:schemeClr val="bg1"/>
                </a:solidFill>
                <a:latin typeface="Garamond"/>
                <a:ea typeface="+mn-lt"/>
                <a:cs typeface="+mn-lt"/>
              </a:rPr>
              <a:t>Chat rooms, Groups. </a:t>
            </a:r>
            <a:endParaRPr lang="en-GB" sz="2400">
              <a:solidFill>
                <a:schemeClr val="bg1"/>
              </a:solidFill>
              <a:latin typeface="Garamond"/>
              <a:ea typeface="Calibri"/>
              <a:cs typeface="Calibri"/>
            </a:endParaRPr>
          </a:p>
          <a:p>
            <a:pPr marL="342900" indent="-342900">
              <a:buFont typeface="Courier New" panose="020B0604020202020204" pitchFamily="34" charset="0"/>
              <a:buChar char="o"/>
            </a:pPr>
            <a:r>
              <a:rPr lang="en-GB" sz="2400">
                <a:solidFill>
                  <a:schemeClr val="bg1"/>
                </a:solidFill>
                <a:latin typeface="Garamond"/>
                <a:ea typeface="+mn-lt"/>
                <a:cs typeface="+mn-lt"/>
              </a:rPr>
              <a:t>E-commerce </a:t>
            </a:r>
            <a:endParaRPr lang="en-GB" sz="2400">
              <a:solidFill>
                <a:schemeClr val="bg1"/>
              </a:solidFill>
              <a:latin typeface="Garamond"/>
              <a:ea typeface="Calibri"/>
              <a:cs typeface="Calibri"/>
            </a:endParaRPr>
          </a:p>
          <a:p>
            <a:pPr>
              <a:buFont typeface="Courier New"/>
              <a:buChar char="o"/>
            </a:pPr>
            <a:endParaRPr lang="en-GB" sz="2400" b="1">
              <a:solidFill>
                <a:schemeClr val="bg1"/>
              </a:solidFill>
              <a:latin typeface="Garamond"/>
              <a:ea typeface="Calibri"/>
              <a:cs typeface="Calibri"/>
            </a:endParaRPr>
          </a:p>
        </p:txBody>
      </p:sp>
    </p:spTree>
    <p:extLst>
      <p:ext uri="{BB962C8B-B14F-4D97-AF65-F5344CB8AC3E}">
        <p14:creationId xmlns:p14="http://schemas.microsoft.com/office/powerpoint/2010/main" val="1860950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Features</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2004446"/>
            <a:ext cx="10515600" cy="4176897"/>
          </a:xfrm>
        </p:spPr>
        <p:txBody>
          <a:bodyPr vert="horz" lIns="91440" tIns="45720" rIns="91440" bIns="45720" rtlCol="0" anchor="t">
            <a:noAutofit/>
          </a:bodyPr>
          <a:lstStyle/>
          <a:p>
            <a:pPr marL="0" indent="0">
              <a:buNone/>
            </a:pPr>
            <a:r>
              <a:rPr lang="en-GB" sz="2400" b="1">
                <a:solidFill>
                  <a:schemeClr val="bg1"/>
                </a:solidFill>
                <a:latin typeface="Garamond"/>
                <a:cs typeface="Calibri"/>
              </a:rPr>
              <a:t>What actions would you suggest confirming those features?</a:t>
            </a:r>
            <a:endParaRPr lang="en-US"/>
          </a:p>
        </p:txBody>
      </p:sp>
      <p:grpSp>
        <p:nvGrpSpPr>
          <p:cNvPr id="16" name="Group 15">
            <a:extLst>
              <a:ext uri="{FF2B5EF4-FFF2-40B4-BE49-F238E27FC236}">
                <a16:creationId xmlns:a16="http://schemas.microsoft.com/office/drawing/2014/main" id="{4C0D7759-C1A2-1B0C-D583-83BFABB930E1}"/>
              </a:ext>
            </a:extLst>
          </p:cNvPr>
          <p:cNvGrpSpPr/>
          <p:nvPr/>
        </p:nvGrpSpPr>
        <p:grpSpPr>
          <a:xfrm>
            <a:off x="240817" y="4672816"/>
            <a:ext cx="5148250" cy="2185227"/>
            <a:chOff x="585707" y="2130925"/>
            <a:chExt cx="5163509" cy="2245098"/>
          </a:xfrm>
        </p:grpSpPr>
        <p:sp>
          <p:nvSpPr>
            <p:cNvPr id="7" name="Rectangle 6">
              <a:extLst>
                <a:ext uri="{FF2B5EF4-FFF2-40B4-BE49-F238E27FC236}">
                  <a16:creationId xmlns:a16="http://schemas.microsoft.com/office/drawing/2014/main" id="{8FD5B83E-5D3C-C4E7-CED2-3CACB7A24DF2}"/>
                </a:ext>
              </a:extLst>
            </p:cNvPr>
            <p:cNvSpPr/>
            <p:nvPr/>
          </p:nvSpPr>
          <p:spPr>
            <a:xfrm>
              <a:off x="1142166" y="2130925"/>
              <a:ext cx="4607050" cy="22450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600" b="1">
                  <a:solidFill>
                    <a:schemeClr val="bg1"/>
                  </a:solidFill>
                  <a:latin typeface="Garamond"/>
                </a:rPr>
                <a:t>Community Workshops:</a:t>
              </a:r>
              <a:endParaRPr lang="en-GB" sz="1600">
                <a:solidFill>
                  <a:schemeClr val="bg1"/>
                </a:solidFill>
                <a:latin typeface="Garamond"/>
              </a:endParaRPr>
            </a:p>
            <a:p>
              <a:pPr marL="742950" lvl="1" indent="-285750">
                <a:buFont typeface="Courier New"/>
                <a:buChar char="○"/>
              </a:pPr>
              <a:r>
                <a:rPr lang="en-GB" sz="1600">
                  <a:solidFill>
                    <a:schemeClr val="bg1"/>
                  </a:solidFill>
                  <a:latin typeface="Garamond"/>
                </a:rPr>
                <a:t>Conduct workshops or webinars to showcase proposed features and gather feedback.</a:t>
              </a:r>
            </a:p>
            <a:p>
              <a:pPr marL="742950" lvl="1" indent="-285750">
                <a:buFont typeface="Courier New"/>
                <a:buChar char="○"/>
              </a:pPr>
              <a:r>
                <a:rPr lang="en-GB" sz="1600">
                  <a:solidFill>
                    <a:schemeClr val="bg1"/>
                  </a:solidFill>
                  <a:latin typeface="Garamond"/>
                </a:rPr>
                <a:t>Utilize interactive polls and Q&amp;A sessions for real-time input.</a:t>
              </a:r>
            </a:p>
            <a:p>
              <a:pPr algn="ctr"/>
              <a:endParaRPr lang="en-GB" sz="1600">
                <a:solidFill>
                  <a:schemeClr val="bg1"/>
                </a:solidFill>
                <a:latin typeface="Garamond"/>
                <a:cs typeface="Calibri"/>
              </a:endParaRPr>
            </a:p>
          </p:txBody>
        </p:sp>
        <p:pic>
          <p:nvPicPr>
            <p:cNvPr id="9" name="Graphic 8" descr="Users with solid fill">
              <a:extLst>
                <a:ext uri="{FF2B5EF4-FFF2-40B4-BE49-F238E27FC236}">
                  <a16:creationId xmlns:a16="http://schemas.microsoft.com/office/drawing/2014/main" id="{0B2D7035-38DD-831D-D1CD-F60046AF47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707" y="2513120"/>
              <a:ext cx="500110" cy="514906"/>
            </a:xfrm>
            <a:prstGeom prst="rect">
              <a:avLst/>
            </a:prstGeom>
          </p:spPr>
        </p:pic>
      </p:grpSp>
      <p:grpSp>
        <p:nvGrpSpPr>
          <p:cNvPr id="17" name="Group 16">
            <a:extLst>
              <a:ext uri="{FF2B5EF4-FFF2-40B4-BE49-F238E27FC236}">
                <a16:creationId xmlns:a16="http://schemas.microsoft.com/office/drawing/2014/main" id="{9F61E9A3-1839-ABAD-C37C-8C8064B0A2DD}"/>
              </a:ext>
            </a:extLst>
          </p:cNvPr>
          <p:cNvGrpSpPr/>
          <p:nvPr/>
        </p:nvGrpSpPr>
        <p:grpSpPr>
          <a:xfrm>
            <a:off x="6500504" y="2528128"/>
            <a:ext cx="5272521" cy="1568367"/>
            <a:chOff x="6762626" y="2468732"/>
            <a:chExt cx="5272521" cy="1568367"/>
          </a:xfrm>
        </p:grpSpPr>
        <p:sp>
          <p:nvSpPr>
            <p:cNvPr id="6" name="Rectangle 5">
              <a:extLst>
                <a:ext uri="{FF2B5EF4-FFF2-40B4-BE49-F238E27FC236}">
                  <a16:creationId xmlns:a16="http://schemas.microsoft.com/office/drawing/2014/main" id="{B97B3D60-3CBC-FBBF-8BA8-B36EB3A39F7B}"/>
                </a:ext>
              </a:extLst>
            </p:cNvPr>
            <p:cNvSpPr/>
            <p:nvPr/>
          </p:nvSpPr>
          <p:spPr>
            <a:xfrm>
              <a:off x="7160236" y="2603776"/>
              <a:ext cx="4874911" cy="14333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600" b="1">
                  <a:solidFill>
                    <a:schemeClr val="bg1"/>
                  </a:solidFill>
                  <a:latin typeface="Garamond"/>
                </a:rPr>
                <a:t>Usability Testing:</a:t>
              </a:r>
              <a:endParaRPr lang="en-GB" sz="1600">
                <a:solidFill>
                  <a:schemeClr val="bg1"/>
                </a:solidFill>
                <a:latin typeface="Garamond"/>
              </a:endParaRPr>
            </a:p>
            <a:p>
              <a:pPr marL="742950" lvl="1" indent="-285750">
                <a:buFont typeface="Courier New"/>
                <a:buChar char="○"/>
              </a:pPr>
              <a:r>
                <a:rPr lang="en-GB" sz="1600">
                  <a:solidFill>
                    <a:schemeClr val="bg1"/>
                  </a:solidFill>
                  <a:latin typeface="Garamond"/>
                </a:rPr>
                <a:t>Implement usability testing with a diverse group of users to ensure the website is intuitive and accessible.</a:t>
              </a:r>
            </a:p>
            <a:p>
              <a:pPr marL="742950" lvl="1" indent="-285750">
                <a:buFont typeface="Courier New"/>
                <a:buChar char="○"/>
              </a:pPr>
              <a:r>
                <a:rPr lang="en-GB" sz="1600">
                  <a:solidFill>
                    <a:schemeClr val="bg1"/>
                  </a:solidFill>
                  <a:latin typeface="Garamond"/>
                </a:rPr>
                <a:t>Analyse user behaviour to refine and optimize the user experience.</a:t>
              </a:r>
            </a:p>
            <a:p>
              <a:pPr algn="ctr"/>
              <a:endParaRPr lang="en-GB" sz="1600">
                <a:solidFill>
                  <a:schemeClr val="bg1"/>
                </a:solidFill>
                <a:latin typeface="Garamond"/>
                <a:cs typeface="Calibri"/>
              </a:endParaRPr>
            </a:p>
          </p:txBody>
        </p:sp>
        <p:pic>
          <p:nvPicPr>
            <p:cNvPr id="11" name="Graphic 10" descr="CheckList with solid fill">
              <a:extLst>
                <a:ext uri="{FF2B5EF4-FFF2-40B4-BE49-F238E27FC236}">
                  <a16:creationId xmlns:a16="http://schemas.microsoft.com/office/drawing/2014/main" id="{1C0581FA-D5EE-D62F-2F38-2A7CEB1EAA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2626" y="2468732"/>
              <a:ext cx="448323" cy="455721"/>
            </a:xfrm>
            <a:prstGeom prst="rect">
              <a:avLst/>
            </a:prstGeom>
          </p:spPr>
        </p:pic>
      </p:grpSp>
      <p:grpSp>
        <p:nvGrpSpPr>
          <p:cNvPr id="8" name="Group 7">
            <a:extLst>
              <a:ext uri="{FF2B5EF4-FFF2-40B4-BE49-F238E27FC236}">
                <a16:creationId xmlns:a16="http://schemas.microsoft.com/office/drawing/2014/main" id="{D5DD23A0-7E43-0E7A-3E57-2892B10C8B76}"/>
              </a:ext>
            </a:extLst>
          </p:cNvPr>
          <p:cNvGrpSpPr/>
          <p:nvPr/>
        </p:nvGrpSpPr>
        <p:grpSpPr>
          <a:xfrm>
            <a:off x="6990341" y="5311541"/>
            <a:ext cx="5095269" cy="1441507"/>
            <a:chOff x="3856954" y="5041695"/>
            <a:chExt cx="5095269" cy="1441507"/>
          </a:xfrm>
        </p:grpSpPr>
        <p:sp>
          <p:nvSpPr>
            <p:cNvPr id="4" name="Rectangle 3">
              <a:extLst>
                <a:ext uri="{FF2B5EF4-FFF2-40B4-BE49-F238E27FC236}">
                  <a16:creationId xmlns:a16="http://schemas.microsoft.com/office/drawing/2014/main" id="{3E66149A-2DA6-E4BA-B041-A45FBF4015FC}"/>
                </a:ext>
              </a:extLst>
            </p:cNvPr>
            <p:cNvSpPr/>
            <p:nvPr/>
          </p:nvSpPr>
          <p:spPr>
            <a:xfrm>
              <a:off x="4265383" y="5053205"/>
              <a:ext cx="4686840" cy="14299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a:solidFill>
                    <a:schemeClr val="bg1"/>
                  </a:solidFill>
                  <a:latin typeface="Garamond"/>
                </a:rPr>
                <a:t>Prototype Testing:</a:t>
              </a:r>
              <a:endParaRPr lang="en-GB" sz="1600">
                <a:solidFill>
                  <a:schemeClr val="bg1"/>
                </a:solidFill>
                <a:latin typeface="Garamond"/>
              </a:endParaRPr>
            </a:p>
            <a:p>
              <a:pPr marL="742950" lvl="1" indent="-285750">
                <a:buFont typeface="Courier New"/>
                <a:buChar char="○"/>
              </a:pPr>
              <a:r>
                <a:rPr lang="en-GB" sz="1600">
                  <a:solidFill>
                    <a:schemeClr val="bg1"/>
                  </a:solidFill>
                  <a:latin typeface="Garamond"/>
                </a:rPr>
                <a:t>Develop a prototype of key features for beta testing.</a:t>
              </a:r>
            </a:p>
            <a:p>
              <a:pPr marL="742950" lvl="1" indent="-285750">
                <a:buFont typeface="Courier New"/>
                <a:buChar char="○"/>
              </a:pPr>
              <a:r>
                <a:rPr lang="en-GB" sz="1600">
                  <a:solidFill>
                    <a:schemeClr val="bg1"/>
                  </a:solidFill>
                  <a:latin typeface="Garamond"/>
                </a:rPr>
                <a:t>Encourage community members to explore and provide feedback.</a:t>
              </a:r>
            </a:p>
            <a:p>
              <a:pPr marL="742950" lvl="1" indent="-285750">
                <a:buFont typeface="Courier New"/>
                <a:buChar char="○"/>
              </a:pPr>
              <a:endParaRPr lang="en-GB" sz="1600">
                <a:solidFill>
                  <a:schemeClr val="bg1"/>
                </a:solidFill>
                <a:latin typeface="Garamond"/>
              </a:endParaRPr>
            </a:p>
          </p:txBody>
        </p:sp>
        <p:pic>
          <p:nvPicPr>
            <p:cNvPr id="13" name="Graphic 12" descr="CheckList with solid fill">
              <a:extLst>
                <a:ext uri="{FF2B5EF4-FFF2-40B4-BE49-F238E27FC236}">
                  <a16:creationId xmlns:a16="http://schemas.microsoft.com/office/drawing/2014/main" id="{F52BF65C-668E-0E8B-29A1-2A53C3685B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56954" y="5041695"/>
              <a:ext cx="448323" cy="455721"/>
            </a:xfrm>
            <a:prstGeom prst="rect">
              <a:avLst/>
            </a:prstGeom>
          </p:spPr>
        </p:pic>
      </p:grpSp>
      <p:grpSp>
        <p:nvGrpSpPr>
          <p:cNvPr id="22" name="Group 21">
            <a:extLst>
              <a:ext uri="{FF2B5EF4-FFF2-40B4-BE49-F238E27FC236}">
                <a16:creationId xmlns:a16="http://schemas.microsoft.com/office/drawing/2014/main" id="{5A3C5F56-1A14-CA35-6864-24440DA16A55}"/>
              </a:ext>
            </a:extLst>
          </p:cNvPr>
          <p:cNvGrpSpPr/>
          <p:nvPr/>
        </p:nvGrpSpPr>
        <p:grpSpPr>
          <a:xfrm>
            <a:off x="239486" y="2476499"/>
            <a:ext cx="4925786" cy="1323439"/>
            <a:chOff x="762000" y="2460170"/>
            <a:chExt cx="4936671" cy="1323439"/>
          </a:xfrm>
        </p:grpSpPr>
        <p:sp>
          <p:nvSpPr>
            <p:cNvPr id="14" name="TextBox 13">
              <a:extLst>
                <a:ext uri="{FF2B5EF4-FFF2-40B4-BE49-F238E27FC236}">
                  <a16:creationId xmlns:a16="http://schemas.microsoft.com/office/drawing/2014/main" id="{7A451AC3-042C-6E0E-1552-ABDEBAA93446}"/>
                </a:ext>
              </a:extLst>
            </p:cNvPr>
            <p:cNvSpPr txBox="1"/>
            <p:nvPr/>
          </p:nvSpPr>
          <p:spPr>
            <a:xfrm>
              <a:off x="1202872" y="2460170"/>
              <a:ext cx="44957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solidFill>
                    <a:schemeClr val="bg1"/>
                  </a:solidFill>
                  <a:latin typeface="Garamond"/>
                  <a:ea typeface="Söhne"/>
                  <a:cs typeface="Söhne"/>
                </a:rPr>
                <a:t>Research and Testing:</a:t>
              </a:r>
              <a:r>
                <a:rPr lang="en-GB" sz="1600">
                  <a:solidFill>
                    <a:schemeClr val="bg1"/>
                  </a:solidFill>
                  <a:latin typeface="Garamond"/>
                  <a:ea typeface="Söhne"/>
                  <a:cs typeface="Söhne"/>
                </a:rPr>
                <a:t> </a:t>
              </a:r>
            </a:p>
            <a:p>
              <a:pPr marL="742950" lvl="1" indent="-285750" algn="l">
                <a:buFont typeface="Courier New"/>
                <a:buChar char="o"/>
              </a:pPr>
              <a:r>
                <a:rPr lang="en-GB" sz="1600">
                  <a:solidFill>
                    <a:schemeClr val="bg1"/>
                  </a:solidFill>
                  <a:latin typeface="Garamond"/>
                  <a:ea typeface="Söhne"/>
                  <a:cs typeface="Söhne"/>
                </a:rPr>
                <a:t>Conduct thorough research on WordPress capabilities and test its suitability for Egames' needs through a prototype or development environment.</a:t>
              </a:r>
              <a:endParaRPr lang="en-GB" sz="1600">
                <a:solidFill>
                  <a:schemeClr val="bg1"/>
                </a:solidFill>
                <a:latin typeface="Garamond"/>
              </a:endParaRPr>
            </a:p>
          </p:txBody>
        </p:sp>
        <p:pic>
          <p:nvPicPr>
            <p:cNvPr id="21" name="Graphic 1" descr="Research with solid fill">
              <a:extLst>
                <a:ext uri="{FF2B5EF4-FFF2-40B4-BE49-F238E27FC236}">
                  <a16:creationId xmlns:a16="http://schemas.microsoft.com/office/drawing/2014/main" id="{8746826C-8707-627F-4D43-202E7F3FA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2000" y="2465614"/>
              <a:ext cx="375559" cy="375559"/>
            </a:xfrm>
            <a:prstGeom prst="rect">
              <a:avLst/>
            </a:prstGeom>
          </p:spPr>
        </p:pic>
      </p:grpSp>
      <p:sp>
        <p:nvSpPr>
          <p:cNvPr id="23" name="Arrow: Right 22">
            <a:extLst>
              <a:ext uri="{FF2B5EF4-FFF2-40B4-BE49-F238E27FC236}">
                <a16:creationId xmlns:a16="http://schemas.microsoft.com/office/drawing/2014/main" id="{58C1BD7C-6303-A88F-D631-D4FE22C103E9}"/>
              </a:ext>
            </a:extLst>
          </p:cNvPr>
          <p:cNvSpPr/>
          <p:nvPr/>
        </p:nvSpPr>
        <p:spPr>
          <a:xfrm rot="5400000">
            <a:off x="1681293" y="4093127"/>
            <a:ext cx="936771" cy="59422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1029884B-6EE2-4E5F-B7E2-413B3449D21A}"/>
              </a:ext>
            </a:extLst>
          </p:cNvPr>
          <p:cNvSpPr/>
          <p:nvPr/>
        </p:nvSpPr>
        <p:spPr>
          <a:xfrm>
            <a:off x="5680045" y="5470319"/>
            <a:ext cx="936771" cy="59422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690C181C-C4E1-8867-B0BC-2F4EE7AC373F}"/>
              </a:ext>
            </a:extLst>
          </p:cNvPr>
          <p:cNvSpPr/>
          <p:nvPr/>
        </p:nvSpPr>
        <p:spPr>
          <a:xfrm rot="-5400000">
            <a:off x="8965732" y="4260905"/>
            <a:ext cx="936771" cy="59422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1276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User Flow</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diagram of a business&#10;&#10;Description automatically generated">
            <a:extLst>
              <a:ext uri="{FF2B5EF4-FFF2-40B4-BE49-F238E27FC236}">
                <a16:creationId xmlns:a16="http://schemas.microsoft.com/office/drawing/2014/main" id="{4D46A64E-F3C2-E440-8DDD-53522A6AD286}"/>
              </a:ext>
            </a:extLst>
          </p:cNvPr>
          <p:cNvPicPr>
            <a:picLocks noChangeAspect="1"/>
          </p:cNvPicPr>
          <p:nvPr/>
        </p:nvPicPr>
        <p:blipFill rotWithShape="1">
          <a:blip r:embed="rId3"/>
          <a:srcRect l="1281" t="5161" r="1601" b="5591"/>
          <a:stretch/>
        </p:blipFill>
        <p:spPr>
          <a:xfrm>
            <a:off x="571999" y="2371420"/>
            <a:ext cx="10667800" cy="2433954"/>
          </a:xfrm>
          <a:prstGeom prst="rect">
            <a:avLst/>
          </a:prstGeom>
        </p:spPr>
      </p:pic>
    </p:spTree>
    <p:extLst>
      <p:ext uri="{BB962C8B-B14F-4D97-AF65-F5344CB8AC3E}">
        <p14:creationId xmlns:p14="http://schemas.microsoft.com/office/powerpoint/2010/main" val="3574702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Wire Frames</a:t>
            </a:r>
            <a:endParaRPr lang="en-GB" sz="5400" err="1">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qr code on a white background&#10;&#10;Description automatically generated">
            <a:extLst>
              <a:ext uri="{FF2B5EF4-FFF2-40B4-BE49-F238E27FC236}">
                <a16:creationId xmlns:a16="http://schemas.microsoft.com/office/drawing/2014/main" id="{50B3E36F-EE96-ADE8-E977-2277A27387CC}"/>
              </a:ext>
            </a:extLst>
          </p:cNvPr>
          <p:cNvPicPr>
            <a:picLocks noGrp="1" noChangeAspect="1"/>
          </p:cNvPicPr>
          <p:nvPr>
            <p:ph idx="1"/>
          </p:nvPr>
        </p:nvPicPr>
        <p:blipFill>
          <a:blip r:embed="rId3"/>
          <a:stretch>
            <a:fillRect/>
          </a:stretch>
        </p:blipFill>
        <p:spPr>
          <a:xfrm>
            <a:off x="3554944" y="2284205"/>
            <a:ext cx="3824442" cy="4114800"/>
          </a:xfrm>
        </p:spPr>
      </p:pic>
    </p:spTree>
    <p:extLst>
      <p:ext uri="{BB962C8B-B14F-4D97-AF65-F5344CB8AC3E}">
        <p14:creationId xmlns:p14="http://schemas.microsoft.com/office/powerpoint/2010/main" val="2620198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Conclusion</a:t>
            </a:r>
            <a:endParaRPr lang="en-GB" sz="5400" err="1">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17">
            <a:extLst>
              <a:ext uri="{FF2B5EF4-FFF2-40B4-BE49-F238E27FC236}">
                <a16:creationId xmlns:a16="http://schemas.microsoft.com/office/drawing/2014/main" id="{1103ADB0-6F30-EB6E-F66C-7EB8BC3982FB}"/>
              </a:ext>
            </a:extLst>
          </p:cNvPr>
          <p:cNvSpPr>
            <a:spLocks noGrp="1"/>
          </p:cNvSpPr>
          <p:nvPr>
            <p:ph idx="1"/>
          </p:nvPr>
        </p:nvSpPr>
        <p:spPr>
          <a:xfrm>
            <a:off x="1081877" y="2211083"/>
            <a:ext cx="10165218" cy="4135904"/>
          </a:xfrm>
        </p:spPr>
        <p:txBody>
          <a:bodyPr vert="horz" lIns="91440" tIns="45720" rIns="91440" bIns="45720" rtlCol="0" anchor="t">
            <a:normAutofit/>
          </a:bodyPr>
          <a:lstStyle/>
          <a:p>
            <a:pPr marL="0" indent="0" algn="ctr">
              <a:buNone/>
            </a:pPr>
            <a:r>
              <a:rPr lang="en-GB" sz="2400">
                <a:solidFill>
                  <a:srgbClr val="FFFFFF"/>
                </a:solidFill>
                <a:latin typeface="Garamond"/>
                <a:ea typeface="+mn-lt"/>
                <a:cs typeface="+mn-lt"/>
              </a:rPr>
              <a:t>"The proposed EGames community website is not just a digital platform; it's a gateway to a more vibrant and interconnected gaming community at Humber College. By leveraging the power of WordPress and incorporating innovative features, our goal is to create an online space that transcends the boundaries of traditional gaming forums. This website is more than a collection of pages; it's a dynamic hub where passion meets technology, and where every member has the opportunity to contribute, connect, and celebrate the diverse world of electronic gaming. As a team, we are committed to building not just a website, but a virtual home for the EGames community—a space that evolves with its members, fostering collaboration, competition, and continuous growth. Together, let's take the EGames experience to new heights!"</a:t>
            </a:r>
          </a:p>
          <a:p>
            <a:pPr marL="0" indent="0" algn="ctr">
              <a:buNone/>
            </a:pPr>
            <a:endParaRPr lang="en-GB" sz="2400">
              <a:solidFill>
                <a:srgbClr val="FFFFFF"/>
              </a:solidFill>
              <a:latin typeface="Garamond"/>
              <a:cs typeface="Calibri" panose="020F0502020204030204"/>
            </a:endParaRPr>
          </a:p>
          <a:p>
            <a:pPr marL="0" indent="0" algn="ctr">
              <a:buNone/>
            </a:pPr>
            <a:endParaRPr lang="en-US" sz="2400">
              <a:solidFill>
                <a:srgbClr val="374151"/>
              </a:solidFill>
              <a:latin typeface="Garamond"/>
              <a:ea typeface="Calibri"/>
              <a:cs typeface="Calibri" panose="020F0502020204030204"/>
            </a:endParaRPr>
          </a:p>
        </p:txBody>
      </p:sp>
    </p:spTree>
    <p:extLst>
      <p:ext uri="{BB962C8B-B14F-4D97-AF65-F5344CB8AC3E}">
        <p14:creationId xmlns:p14="http://schemas.microsoft.com/office/powerpoint/2010/main" val="3155854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35000"/>
          </a:blip>
          <a:srcRect l="1" r="6220" b="-1"/>
          <a:stretch/>
        </p:blipFill>
        <p:spPr>
          <a:xfrm>
            <a:off x="20" y="10"/>
            <a:ext cx="12154989" cy="6857990"/>
          </a:xfrm>
          <a:prstGeom prst="rect">
            <a:avLst/>
          </a:prstGeom>
        </p:spPr>
      </p:pic>
      <p:sp>
        <p:nvSpPr>
          <p:cNvPr id="4" name="Content Placeholder 17">
            <a:extLst>
              <a:ext uri="{FF2B5EF4-FFF2-40B4-BE49-F238E27FC236}">
                <a16:creationId xmlns:a16="http://schemas.microsoft.com/office/drawing/2014/main" id="{1103ADB0-6F30-EB6E-F66C-7EB8BC3982FB}"/>
              </a:ext>
            </a:extLst>
          </p:cNvPr>
          <p:cNvSpPr>
            <a:spLocks noGrp="1"/>
          </p:cNvSpPr>
          <p:nvPr>
            <p:ph idx="1"/>
          </p:nvPr>
        </p:nvSpPr>
        <p:spPr>
          <a:xfrm>
            <a:off x="838200" y="1278169"/>
            <a:ext cx="10515600" cy="4898794"/>
          </a:xfrm>
        </p:spPr>
        <p:txBody>
          <a:bodyPr vert="horz" lIns="91440" tIns="45720" rIns="91440" bIns="45720" rtlCol="0" anchor="t">
            <a:normAutofit/>
          </a:bodyPr>
          <a:lstStyle/>
          <a:p>
            <a:pPr marL="0" indent="0">
              <a:buNone/>
            </a:pPr>
            <a:r>
              <a:rPr lang="en-US">
                <a:solidFill>
                  <a:srgbClr val="FFFFFF"/>
                </a:solidFill>
                <a:latin typeface="Garamond"/>
                <a:ea typeface="+mn-lt"/>
                <a:cs typeface="+mn-lt"/>
              </a:rPr>
              <a:t>"To proceed with the next steps and bring this vision to reality, we seek your approval and collaboration. Your insights and feedback are invaluable, and we are committed to working closely with you every step of the way to ensure the successful development and launch of the Egames website.</a:t>
            </a:r>
            <a:endParaRPr lang="en-GB">
              <a:solidFill>
                <a:srgbClr val="FFFFFF"/>
              </a:solidFill>
              <a:latin typeface="Garamond"/>
              <a:ea typeface="+mn-lt"/>
              <a:cs typeface="+mn-lt"/>
            </a:endParaRPr>
          </a:p>
          <a:p>
            <a:pPr marL="0" indent="0">
              <a:buNone/>
            </a:pPr>
            <a:endParaRPr lang="en-US">
              <a:solidFill>
                <a:srgbClr val="FFFFFF"/>
              </a:solidFill>
              <a:latin typeface="Garamond"/>
              <a:ea typeface="+mn-lt"/>
              <a:cs typeface="+mn-lt"/>
            </a:endParaRPr>
          </a:p>
          <a:p>
            <a:pPr>
              <a:buNone/>
            </a:pPr>
            <a:r>
              <a:rPr lang="en-US">
                <a:solidFill>
                  <a:srgbClr val="FFFFFF"/>
                </a:solidFill>
                <a:latin typeface="Garamond"/>
                <a:ea typeface="+mn-lt"/>
                <a:cs typeface="+mn-lt"/>
              </a:rPr>
              <a:t>We are excited about the prospect of transforming Egames into a digital powerhouse, and we look forward to the opportunity to contribute to its continued success. Thank you for considering our proposal, and we are eager to embark on this journey together."</a:t>
            </a:r>
            <a:endParaRPr lang="en-US">
              <a:solidFill>
                <a:srgbClr val="FFFFFF"/>
              </a:solidFill>
              <a:latin typeface="Garamond"/>
            </a:endParaRPr>
          </a:p>
        </p:txBody>
      </p:sp>
    </p:spTree>
    <p:extLst>
      <p:ext uri="{BB962C8B-B14F-4D97-AF65-F5344CB8AC3E}">
        <p14:creationId xmlns:p14="http://schemas.microsoft.com/office/powerpoint/2010/main" val="2337006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55000"/>
          </a:blip>
          <a:srcRect l="1" r="6220" b="-1"/>
          <a:stretch/>
        </p:blipFill>
        <p:spPr>
          <a:xfrm>
            <a:off x="20" y="-9107"/>
            <a:ext cx="12191980" cy="6858000"/>
          </a:xfrm>
          <a:prstGeom prst="rect">
            <a:avLst/>
          </a:prstGeom>
        </p:spPr>
      </p:pic>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17">
            <a:extLst>
              <a:ext uri="{FF2B5EF4-FFF2-40B4-BE49-F238E27FC236}">
                <a16:creationId xmlns:a16="http://schemas.microsoft.com/office/drawing/2014/main" id="{1103ADB0-6F30-EB6E-F66C-7EB8BC3982FB}"/>
              </a:ext>
            </a:extLst>
          </p:cNvPr>
          <p:cNvSpPr>
            <a:spLocks noGrp="1"/>
          </p:cNvSpPr>
          <p:nvPr>
            <p:ph idx="1"/>
          </p:nvPr>
        </p:nvSpPr>
        <p:spPr>
          <a:xfrm>
            <a:off x="3293211" y="628334"/>
            <a:ext cx="6906491" cy="5585619"/>
          </a:xfrm>
        </p:spPr>
        <p:txBody>
          <a:bodyPr vert="horz" lIns="91440" tIns="45720" rIns="91440" bIns="45720" rtlCol="0" anchor="ctr">
            <a:normAutofit/>
          </a:bodyPr>
          <a:lstStyle/>
          <a:p>
            <a:pPr marL="0" indent="0">
              <a:buNone/>
            </a:pPr>
            <a:r>
              <a:rPr lang="en-GB" sz="8800">
                <a:solidFill>
                  <a:srgbClr val="FFFFFF"/>
                </a:solidFill>
                <a:cs typeface="Calibri" panose="020F0502020204030204"/>
              </a:rPr>
              <a:t>Thank You</a:t>
            </a:r>
          </a:p>
        </p:txBody>
      </p:sp>
    </p:spTree>
    <p:extLst>
      <p:ext uri="{BB962C8B-B14F-4D97-AF65-F5344CB8AC3E}">
        <p14:creationId xmlns:p14="http://schemas.microsoft.com/office/powerpoint/2010/main" val="183569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1543" y="-929"/>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Team Bios</a:t>
            </a:r>
            <a:endParaRPr lang="en-US"/>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10" descr="A person standing in a forest&#10;&#10;Description automatically generated">
            <a:extLst>
              <a:ext uri="{FF2B5EF4-FFF2-40B4-BE49-F238E27FC236}">
                <a16:creationId xmlns:a16="http://schemas.microsoft.com/office/drawing/2014/main" id="{0B1D6C4D-D72D-63B0-8B07-6498EC7947E0}"/>
              </a:ext>
            </a:extLst>
          </p:cNvPr>
          <p:cNvPicPr>
            <a:picLocks noGrp="1" noChangeAspect="1"/>
          </p:cNvPicPr>
          <p:nvPr>
            <p:ph idx="1"/>
          </p:nvPr>
        </p:nvPicPr>
        <p:blipFill>
          <a:blip r:embed="rId3"/>
          <a:stretch>
            <a:fillRect/>
          </a:stretch>
        </p:blipFill>
        <p:spPr>
          <a:xfrm>
            <a:off x="6859826" y="2455374"/>
            <a:ext cx="2647690" cy="3248418"/>
          </a:xfrm>
        </p:spPr>
      </p:pic>
      <p:pic>
        <p:nvPicPr>
          <p:cNvPr id="6" name="Picture 5" descr="A person with his arms crossed&#10;&#10;Description automatically generated">
            <a:extLst>
              <a:ext uri="{FF2B5EF4-FFF2-40B4-BE49-F238E27FC236}">
                <a16:creationId xmlns:a16="http://schemas.microsoft.com/office/drawing/2014/main" id="{39F1925F-6D82-1244-CB04-82119F7D8610}"/>
              </a:ext>
            </a:extLst>
          </p:cNvPr>
          <p:cNvPicPr>
            <a:picLocks noChangeAspect="1"/>
          </p:cNvPicPr>
          <p:nvPr/>
        </p:nvPicPr>
        <p:blipFill>
          <a:blip r:embed="rId4"/>
          <a:stretch>
            <a:fillRect/>
          </a:stretch>
        </p:blipFill>
        <p:spPr>
          <a:xfrm>
            <a:off x="10440760" y="2842532"/>
            <a:ext cx="1815194" cy="2471057"/>
          </a:xfrm>
          <a:prstGeom prst="rect">
            <a:avLst/>
          </a:prstGeom>
        </p:spPr>
      </p:pic>
      <p:pic>
        <p:nvPicPr>
          <p:cNvPr id="7" name="Picture 6" descr="A person sitting at a table outside with a tall building in the background&#10;&#10;Description automatically generated">
            <a:extLst>
              <a:ext uri="{FF2B5EF4-FFF2-40B4-BE49-F238E27FC236}">
                <a16:creationId xmlns:a16="http://schemas.microsoft.com/office/drawing/2014/main" id="{AE1D33A3-F465-0740-CB75-204EE9E82319}"/>
              </a:ext>
            </a:extLst>
          </p:cNvPr>
          <p:cNvPicPr>
            <a:picLocks noChangeAspect="1"/>
          </p:cNvPicPr>
          <p:nvPr/>
        </p:nvPicPr>
        <p:blipFill>
          <a:blip r:embed="rId5"/>
          <a:stretch>
            <a:fillRect/>
          </a:stretch>
        </p:blipFill>
        <p:spPr>
          <a:xfrm>
            <a:off x="13228863" y="2756806"/>
            <a:ext cx="1922637" cy="2558146"/>
          </a:xfrm>
          <a:prstGeom prst="rect">
            <a:avLst/>
          </a:prstGeom>
        </p:spPr>
      </p:pic>
      <p:pic>
        <p:nvPicPr>
          <p:cNvPr id="8" name="Picture 7" descr="A person standing on a boat&#10;&#10;Description automatically generated">
            <a:extLst>
              <a:ext uri="{FF2B5EF4-FFF2-40B4-BE49-F238E27FC236}">
                <a16:creationId xmlns:a16="http://schemas.microsoft.com/office/drawing/2014/main" id="{2ADCC6EB-D026-E739-3EA4-3BCB0B04D29A}"/>
              </a:ext>
            </a:extLst>
          </p:cNvPr>
          <p:cNvPicPr>
            <a:picLocks noChangeAspect="1"/>
          </p:cNvPicPr>
          <p:nvPr/>
        </p:nvPicPr>
        <p:blipFill>
          <a:blip r:embed="rId6"/>
          <a:stretch>
            <a:fillRect/>
          </a:stretch>
        </p:blipFill>
        <p:spPr>
          <a:xfrm>
            <a:off x="16117530" y="2758166"/>
            <a:ext cx="1958327" cy="2634344"/>
          </a:xfrm>
          <a:prstGeom prst="rect">
            <a:avLst/>
          </a:prstGeom>
        </p:spPr>
      </p:pic>
      <p:pic>
        <p:nvPicPr>
          <p:cNvPr id="9" name="Picture 8" descr="A person smiling at camera&#10;&#10;Description automatically generated">
            <a:extLst>
              <a:ext uri="{FF2B5EF4-FFF2-40B4-BE49-F238E27FC236}">
                <a16:creationId xmlns:a16="http://schemas.microsoft.com/office/drawing/2014/main" id="{2F2375A8-CCB8-6A99-737C-DD7BF8A7E08D}"/>
              </a:ext>
            </a:extLst>
          </p:cNvPr>
          <p:cNvPicPr>
            <a:picLocks noChangeAspect="1"/>
          </p:cNvPicPr>
          <p:nvPr/>
        </p:nvPicPr>
        <p:blipFill>
          <a:blip r:embed="rId7"/>
          <a:stretch>
            <a:fillRect/>
          </a:stretch>
        </p:blipFill>
        <p:spPr>
          <a:xfrm>
            <a:off x="18928111" y="2857886"/>
            <a:ext cx="1899657" cy="2532876"/>
          </a:xfrm>
          <a:prstGeom prst="rect">
            <a:avLst/>
          </a:prstGeom>
        </p:spPr>
      </p:pic>
      <p:sp>
        <p:nvSpPr>
          <p:cNvPr id="3" name="TextBox 2">
            <a:extLst>
              <a:ext uri="{FF2B5EF4-FFF2-40B4-BE49-F238E27FC236}">
                <a16:creationId xmlns:a16="http://schemas.microsoft.com/office/drawing/2014/main" id="{EDA983E4-B3F6-5DE8-5CCA-BF941AB1B027}"/>
              </a:ext>
            </a:extLst>
          </p:cNvPr>
          <p:cNvSpPr txBox="1"/>
          <p:nvPr/>
        </p:nvSpPr>
        <p:spPr>
          <a:xfrm>
            <a:off x="542281" y="1832540"/>
            <a:ext cx="55443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2400">
              <a:solidFill>
                <a:schemeClr val="bg1"/>
              </a:solidFill>
              <a:latin typeface="Garamond"/>
              <a:cs typeface="Calibri"/>
            </a:endParaRPr>
          </a:p>
          <a:p>
            <a:pPr algn="ctr"/>
            <a:r>
              <a:rPr lang="en-GB" sz="2400">
                <a:solidFill>
                  <a:schemeClr val="bg1"/>
                </a:solidFill>
                <a:latin typeface="Garamond"/>
                <a:ea typeface="+mn-lt"/>
                <a:cs typeface="+mn-lt"/>
              </a:rPr>
              <a:t>Hello, my name is Suyash and I am an experienced IT professional proficient in a spectrum of technologies including React.js, TypeScript, SharePoint SPFX, PowerShell, HTML, CSS, C# and .NET. Skilled in crafting seamless, user-friendly optimized solution. Passionate about continuous learning and staying updated with emerging tech trends. Ready to collaborate on projects that demand innovation and efficiency in the IT landscape.</a:t>
            </a:r>
            <a:endParaRPr lang="en-GB" sz="2400">
              <a:solidFill>
                <a:schemeClr val="bg1"/>
              </a:solidFill>
              <a:latin typeface="Garamond"/>
            </a:endParaRPr>
          </a:p>
        </p:txBody>
      </p:sp>
    </p:spTree>
    <p:extLst>
      <p:ext uri="{BB962C8B-B14F-4D97-AF65-F5344CB8AC3E}">
        <p14:creationId xmlns:p14="http://schemas.microsoft.com/office/powerpoint/2010/main" val="3314077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Team Bios</a:t>
            </a:r>
            <a:endParaRPr lang="en-US">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10" descr="A person with his arms crossed&#10;&#10;Description automatically generated">
            <a:extLst>
              <a:ext uri="{FF2B5EF4-FFF2-40B4-BE49-F238E27FC236}">
                <a16:creationId xmlns:a16="http://schemas.microsoft.com/office/drawing/2014/main" id="{0B1D6C4D-D72D-63B0-8B07-6498EC7947E0}"/>
              </a:ext>
            </a:extLst>
          </p:cNvPr>
          <p:cNvPicPr>
            <a:picLocks noGrp="1" noChangeAspect="1"/>
          </p:cNvPicPr>
          <p:nvPr>
            <p:ph idx="1"/>
          </p:nvPr>
        </p:nvPicPr>
        <p:blipFill>
          <a:blip r:embed="rId3"/>
          <a:stretch>
            <a:fillRect/>
          </a:stretch>
        </p:blipFill>
        <p:spPr>
          <a:xfrm>
            <a:off x="6974631" y="2455374"/>
            <a:ext cx="2418079" cy="3248418"/>
          </a:xfrm>
        </p:spPr>
      </p:pic>
      <p:pic>
        <p:nvPicPr>
          <p:cNvPr id="42" name="Picture 41" descr="A person sitting at a table outside with a tall building in the background&#10;&#10;Description automatically generated">
            <a:extLst>
              <a:ext uri="{FF2B5EF4-FFF2-40B4-BE49-F238E27FC236}">
                <a16:creationId xmlns:a16="http://schemas.microsoft.com/office/drawing/2014/main" id="{ED89C114-FC3D-F0BA-F3A6-963803060358}"/>
              </a:ext>
            </a:extLst>
          </p:cNvPr>
          <p:cNvPicPr>
            <a:picLocks noChangeAspect="1"/>
          </p:cNvPicPr>
          <p:nvPr/>
        </p:nvPicPr>
        <p:blipFill>
          <a:blip r:embed="rId4"/>
          <a:stretch>
            <a:fillRect/>
          </a:stretch>
        </p:blipFill>
        <p:spPr>
          <a:xfrm>
            <a:off x="10440760" y="2867931"/>
            <a:ext cx="1815194" cy="2420258"/>
          </a:xfrm>
          <a:prstGeom prst="rect">
            <a:avLst/>
          </a:prstGeom>
        </p:spPr>
      </p:pic>
      <p:pic>
        <p:nvPicPr>
          <p:cNvPr id="44" name="Picture 43" descr="A person standing on a boat&#10;&#10;Description automatically generated">
            <a:extLst>
              <a:ext uri="{FF2B5EF4-FFF2-40B4-BE49-F238E27FC236}">
                <a16:creationId xmlns:a16="http://schemas.microsoft.com/office/drawing/2014/main" id="{E0E531B5-E1E0-48C3-316A-331B7C754277}"/>
              </a:ext>
            </a:extLst>
          </p:cNvPr>
          <p:cNvPicPr>
            <a:picLocks noChangeAspect="1"/>
          </p:cNvPicPr>
          <p:nvPr/>
        </p:nvPicPr>
        <p:blipFill>
          <a:blip r:embed="rId5"/>
          <a:stretch>
            <a:fillRect/>
          </a:stretch>
        </p:blipFill>
        <p:spPr>
          <a:xfrm>
            <a:off x="13239340" y="2756806"/>
            <a:ext cx="1901682" cy="2558146"/>
          </a:xfrm>
          <a:prstGeom prst="rect">
            <a:avLst/>
          </a:prstGeom>
        </p:spPr>
      </p:pic>
      <p:pic>
        <p:nvPicPr>
          <p:cNvPr id="48" name="Picture 47" descr="A person standing in a forest&#10;&#10;Description automatically generated">
            <a:extLst>
              <a:ext uri="{FF2B5EF4-FFF2-40B4-BE49-F238E27FC236}">
                <a16:creationId xmlns:a16="http://schemas.microsoft.com/office/drawing/2014/main" id="{E2B7DE76-B8F8-6D96-84AE-35294F08D49D}"/>
              </a:ext>
            </a:extLst>
          </p:cNvPr>
          <p:cNvPicPr>
            <a:picLocks noChangeAspect="1"/>
          </p:cNvPicPr>
          <p:nvPr/>
        </p:nvPicPr>
        <p:blipFill>
          <a:blip r:embed="rId6"/>
          <a:stretch>
            <a:fillRect/>
          </a:stretch>
        </p:blipFill>
        <p:spPr>
          <a:xfrm>
            <a:off x="18919657" y="2846614"/>
            <a:ext cx="1916565" cy="2555421"/>
          </a:xfrm>
          <a:prstGeom prst="rect">
            <a:avLst/>
          </a:prstGeom>
        </p:spPr>
      </p:pic>
      <p:pic>
        <p:nvPicPr>
          <p:cNvPr id="3" name="Picture 2" descr="A person smiling at camera&#10;&#10;Description automatically generated">
            <a:extLst>
              <a:ext uri="{FF2B5EF4-FFF2-40B4-BE49-F238E27FC236}">
                <a16:creationId xmlns:a16="http://schemas.microsoft.com/office/drawing/2014/main" id="{341A8D0D-B6B3-1EDB-05EC-BDCE7E13B4E2}"/>
              </a:ext>
            </a:extLst>
          </p:cNvPr>
          <p:cNvPicPr>
            <a:picLocks noChangeAspect="1"/>
          </p:cNvPicPr>
          <p:nvPr/>
        </p:nvPicPr>
        <p:blipFill>
          <a:blip r:embed="rId7"/>
          <a:stretch>
            <a:fillRect/>
          </a:stretch>
        </p:blipFill>
        <p:spPr>
          <a:xfrm>
            <a:off x="16118598" y="2741550"/>
            <a:ext cx="1899657" cy="2532876"/>
          </a:xfrm>
          <a:prstGeom prst="rect">
            <a:avLst/>
          </a:prstGeom>
        </p:spPr>
      </p:pic>
      <p:sp>
        <p:nvSpPr>
          <p:cNvPr id="6" name="TextBox 2">
            <a:extLst>
              <a:ext uri="{FF2B5EF4-FFF2-40B4-BE49-F238E27FC236}">
                <a16:creationId xmlns:a16="http://schemas.microsoft.com/office/drawing/2014/main" id="{F0B4B088-A02F-AA99-664F-186A9170B678}"/>
              </a:ext>
            </a:extLst>
          </p:cNvPr>
          <p:cNvSpPr txBox="1"/>
          <p:nvPr/>
        </p:nvSpPr>
        <p:spPr>
          <a:xfrm>
            <a:off x="542281" y="1832540"/>
            <a:ext cx="554436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2400">
              <a:solidFill>
                <a:schemeClr val="bg1"/>
              </a:solidFill>
              <a:latin typeface="Garamond"/>
              <a:cs typeface="Calibri"/>
            </a:endParaRPr>
          </a:p>
          <a:p>
            <a:pPr algn="ctr"/>
            <a:r>
              <a:rPr lang="en-GB" sz="2400">
                <a:solidFill>
                  <a:schemeClr val="bg1"/>
                </a:solidFill>
                <a:latin typeface="Garamond"/>
                <a:ea typeface="+mn-lt"/>
                <a:cs typeface="+mn-lt"/>
              </a:rPr>
              <a:t>Hello, I'm Diego Rivera, an Industrial Designer from Colombia. I'm passionate about web design, digital marketing, and dabble a bit in coding, specifically with React and React Native. </a:t>
            </a:r>
            <a:endParaRPr lang="en-GB" sz="2400">
              <a:solidFill>
                <a:schemeClr val="bg1"/>
              </a:solidFill>
              <a:latin typeface="Garamond"/>
            </a:endParaRPr>
          </a:p>
          <a:p>
            <a:pPr algn="ctr"/>
            <a:endParaRPr lang="en-GB" sz="2400">
              <a:solidFill>
                <a:schemeClr val="bg1"/>
              </a:solidFill>
              <a:latin typeface="Garamond"/>
            </a:endParaRPr>
          </a:p>
          <a:p>
            <a:pPr algn="ctr"/>
            <a:r>
              <a:rPr lang="en-GB" sz="2400">
                <a:solidFill>
                  <a:schemeClr val="bg1"/>
                </a:solidFill>
                <a:latin typeface="Garamond"/>
                <a:ea typeface="+mn-lt"/>
                <a:cs typeface="+mn-lt"/>
              </a:rPr>
              <a:t>Currently, I'm delving into the Full Stack Developer world at Humber College in Canada. Beyond the tech stuff, I love arts, movies, and sports.</a:t>
            </a:r>
            <a:endParaRPr lang="en-GB" sz="2400">
              <a:solidFill>
                <a:schemeClr val="bg1"/>
              </a:solidFill>
              <a:latin typeface="Garamond"/>
            </a:endParaRPr>
          </a:p>
          <a:p>
            <a:pPr algn="ctr"/>
            <a:endParaRPr lang="en-GB" sz="2400">
              <a:solidFill>
                <a:schemeClr val="bg1"/>
              </a:solidFill>
              <a:latin typeface="Garamond"/>
              <a:ea typeface="Calibri" panose="020F0502020204030204"/>
              <a:cs typeface="Calibri" panose="020F0502020204030204"/>
            </a:endParaRPr>
          </a:p>
          <a:p>
            <a:pPr algn="ctr"/>
            <a:endParaRPr lang="en-GB" sz="2400">
              <a:solidFill>
                <a:schemeClr val="bg1"/>
              </a:solidFill>
              <a:latin typeface="Garamond"/>
              <a:ea typeface="Calibri" panose="020F0502020204030204"/>
              <a:cs typeface="Calibri" panose="020F0502020204030204"/>
            </a:endParaRPr>
          </a:p>
          <a:p>
            <a:pPr algn="ctr"/>
            <a:endParaRPr lang="en-GB" sz="2400">
              <a:solidFill>
                <a:schemeClr val="bg1"/>
              </a:solidFill>
              <a:latin typeface="Garamond"/>
              <a:ea typeface="Calibri" panose="020F0502020204030204"/>
              <a:cs typeface="Calibri" panose="020F0502020204030204"/>
            </a:endParaRPr>
          </a:p>
        </p:txBody>
      </p:sp>
    </p:spTree>
    <p:extLst>
      <p:ext uri="{BB962C8B-B14F-4D97-AF65-F5344CB8AC3E}">
        <p14:creationId xmlns:p14="http://schemas.microsoft.com/office/powerpoint/2010/main" val="3509439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Team Bios</a:t>
            </a:r>
            <a:endParaRPr lang="en-US"/>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0" descr="A person sitting at a table outside with a tall building in the background&#10;&#10;Description automatically generated">
            <a:extLst>
              <a:ext uri="{FF2B5EF4-FFF2-40B4-BE49-F238E27FC236}">
                <a16:creationId xmlns:a16="http://schemas.microsoft.com/office/drawing/2014/main" id="{D22151BD-47B2-696E-B285-9C8740E5321F}"/>
              </a:ext>
            </a:extLst>
          </p:cNvPr>
          <p:cNvPicPr>
            <a:picLocks noChangeAspect="1"/>
          </p:cNvPicPr>
          <p:nvPr/>
        </p:nvPicPr>
        <p:blipFill>
          <a:blip r:embed="rId3"/>
          <a:stretch>
            <a:fillRect/>
          </a:stretch>
        </p:blipFill>
        <p:spPr>
          <a:xfrm>
            <a:off x="6965514" y="2455374"/>
            <a:ext cx="2436313" cy="3248418"/>
          </a:xfrm>
          <a:prstGeom prst="rect">
            <a:avLst/>
          </a:prstGeom>
        </p:spPr>
      </p:pic>
      <p:pic>
        <p:nvPicPr>
          <p:cNvPr id="29" name="Picture 28" descr="A person standing on a boat&#10;&#10;Description automatically generated">
            <a:extLst>
              <a:ext uri="{FF2B5EF4-FFF2-40B4-BE49-F238E27FC236}">
                <a16:creationId xmlns:a16="http://schemas.microsoft.com/office/drawing/2014/main" id="{9CA17D4F-D65C-4288-6B3F-646ACD3BA8C8}"/>
              </a:ext>
            </a:extLst>
          </p:cNvPr>
          <p:cNvPicPr>
            <a:picLocks noChangeAspect="1"/>
          </p:cNvPicPr>
          <p:nvPr/>
        </p:nvPicPr>
        <p:blipFill>
          <a:blip r:embed="rId4"/>
          <a:stretch>
            <a:fillRect/>
          </a:stretch>
        </p:blipFill>
        <p:spPr>
          <a:xfrm>
            <a:off x="10448767" y="2867931"/>
            <a:ext cx="1799179" cy="2420258"/>
          </a:xfrm>
          <a:prstGeom prst="rect">
            <a:avLst/>
          </a:prstGeom>
        </p:spPr>
      </p:pic>
      <p:pic>
        <p:nvPicPr>
          <p:cNvPr id="33" name="Picture 32" descr="A person standing in a forest&#10;&#10;Description automatically generated">
            <a:extLst>
              <a:ext uri="{FF2B5EF4-FFF2-40B4-BE49-F238E27FC236}">
                <a16:creationId xmlns:a16="http://schemas.microsoft.com/office/drawing/2014/main" id="{B57A9AF6-06A5-AE63-68AF-9A4E124832C4}"/>
              </a:ext>
            </a:extLst>
          </p:cNvPr>
          <p:cNvPicPr>
            <a:picLocks noChangeAspect="1"/>
          </p:cNvPicPr>
          <p:nvPr/>
        </p:nvPicPr>
        <p:blipFill>
          <a:blip r:embed="rId5"/>
          <a:stretch>
            <a:fillRect/>
          </a:stretch>
        </p:blipFill>
        <p:spPr>
          <a:xfrm>
            <a:off x="16108814" y="2758166"/>
            <a:ext cx="1975758" cy="2634344"/>
          </a:xfrm>
          <a:prstGeom prst="rect">
            <a:avLst/>
          </a:prstGeom>
        </p:spPr>
      </p:pic>
      <p:pic>
        <p:nvPicPr>
          <p:cNvPr id="35" name="Picture 34" descr="A person with his arms crossed&#10;&#10;Description automatically generated">
            <a:extLst>
              <a:ext uri="{FF2B5EF4-FFF2-40B4-BE49-F238E27FC236}">
                <a16:creationId xmlns:a16="http://schemas.microsoft.com/office/drawing/2014/main" id="{3339F662-EA57-B3F3-96A3-AE3ABABF9B1B}"/>
              </a:ext>
            </a:extLst>
          </p:cNvPr>
          <p:cNvPicPr>
            <a:picLocks noChangeAspect="1"/>
          </p:cNvPicPr>
          <p:nvPr/>
        </p:nvPicPr>
        <p:blipFill>
          <a:blip r:embed="rId6"/>
          <a:stretch>
            <a:fillRect/>
          </a:stretch>
        </p:blipFill>
        <p:spPr>
          <a:xfrm>
            <a:off x="18926829" y="2846614"/>
            <a:ext cx="1902221" cy="2555421"/>
          </a:xfrm>
          <a:prstGeom prst="rect">
            <a:avLst/>
          </a:prstGeom>
        </p:spPr>
      </p:pic>
      <p:pic>
        <p:nvPicPr>
          <p:cNvPr id="3" name="Picture 2" descr="A person smiling at camera&#10;&#10;Description automatically generated">
            <a:extLst>
              <a:ext uri="{FF2B5EF4-FFF2-40B4-BE49-F238E27FC236}">
                <a16:creationId xmlns:a16="http://schemas.microsoft.com/office/drawing/2014/main" id="{BF164F33-2445-4107-D4CB-7C497DD377D2}"/>
              </a:ext>
            </a:extLst>
          </p:cNvPr>
          <p:cNvPicPr>
            <a:picLocks noChangeAspect="1"/>
          </p:cNvPicPr>
          <p:nvPr/>
        </p:nvPicPr>
        <p:blipFill>
          <a:blip r:embed="rId7"/>
          <a:stretch>
            <a:fillRect/>
          </a:stretch>
        </p:blipFill>
        <p:spPr>
          <a:xfrm>
            <a:off x="13194085" y="2804854"/>
            <a:ext cx="1904715" cy="2539620"/>
          </a:xfrm>
          <a:prstGeom prst="rect">
            <a:avLst/>
          </a:prstGeom>
        </p:spPr>
      </p:pic>
      <p:sp>
        <p:nvSpPr>
          <p:cNvPr id="18" name="TextBox 17">
            <a:extLst>
              <a:ext uri="{FF2B5EF4-FFF2-40B4-BE49-F238E27FC236}">
                <a16:creationId xmlns:a16="http://schemas.microsoft.com/office/drawing/2014/main" id="{864B3806-2A46-79BB-4E54-EC84257ED51F}"/>
              </a:ext>
            </a:extLst>
          </p:cNvPr>
          <p:cNvSpPr txBox="1"/>
          <p:nvPr/>
        </p:nvSpPr>
        <p:spPr>
          <a:xfrm>
            <a:off x="631489" y="2135327"/>
            <a:ext cx="58206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solidFill>
                  <a:schemeClr val="bg1"/>
                </a:solidFill>
                <a:latin typeface="Garamond"/>
              </a:rPr>
              <a:t>Hi, I’m Daksh Nagpal. I’m currently pursuing the Interactive Media Management - Creative Technologies course. I’m a graphic designer by profession and have a passion for creating visually appealing graphics that communicate complex ideas in a simple and effective manner. I’m also exploring new design trends and experimenting with new tools and techniques to create innovative designs in my free time.</a:t>
            </a:r>
            <a:endParaRPr lang="en-GB" sz="2400">
              <a:solidFill>
                <a:schemeClr val="bg1"/>
              </a:solidFill>
              <a:latin typeface="Garamond"/>
              <a:cs typeface="Calibri"/>
            </a:endParaRPr>
          </a:p>
        </p:txBody>
      </p:sp>
    </p:spTree>
    <p:extLst>
      <p:ext uri="{BB962C8B-B14F-4D97-AF65-F5344CB8AC3E}">
        <p14:creationId xmlns:p14="http://schemas.microsoft.com/office/powerpoint/2010/main" val="2586801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Team Bios</a:t>
            </a:r>
            <a:endParaRPr lang="en-US"/>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person standing in a forest&#10;&#10;Description automatically generated">
            <a:extLst>
              <a:ext uri="{FF2B5EF4-FFF2-40B4-BE49-F238E27FC236}">
                <a16:creationId xmlns:a16="http://schemas.microsoft.com/office/drawing/2014/main" id="{B340D797-377D-43AC-9B70-202CF7B21E85}"/>
              </a:ext>
            </a:extLst>
          </p:cNvPr>
          <p:cNvPicPr>
            <a:picLocks noChangeAspect="1"/>
          </p:cNvPicPr>
          <p:nvPr/>
        </p:nvPicPr>
        <p:blipFill>
          <a:blip r:embed="rId3"/>
          <a:stretch>
            <a:fillRect/>
          </a:stretch>
        </p:blipFill>
        <p:spPr>
          <a:xfrm>
            <a:off x="13230877" y="2756806"/>
            <a:ext cx="1918609" cy="2558146"/>
          </a:xfrm>
          <a:prstGeom prst="rect">
            <a:avLst/>
          </a:prstGeom>
        </p:spPr>
      </p:pic>
      <p:pic>
        <p:nvPicPr>
          <p:cNvPr id="37" name="Picture 36" descr="A person with his arms crossed&#10;&#10;Description automatically generated">
            <a:extLst>
              <a:ext uri="{FF2B5EF4-FFF2-40B4-BE49-F238E27FC236}">
                <a16:creationId xmlns:a16="http://schemas.microsoft.com/office/drawing/2014/main" id="{A9D270D7-1E94-AB0C-BED7-B98DA23AA27D}"/>
              </a:ext>
            </a:extLst>
          </p:cNvPr>
          <p:cNvPicPr>
            <a:picLocks noChangeAspect="1"/>
          </p:cNvPicPr>
          <p:nvPr/>
        </p:nvPicPr>
        <p:blipFill>
          <a:blip r:embed="rId4"/>
          <a:stretch>
            <a:fillRect/>
          </a:stretch>
        </p:blipFill>
        <p:spPr>
          <a:xfrm>
            <a:off x="16116208" y="2758166"/>
            <a:ext cx="1960971" cy="2634344"/>
          </a:xfrm>
          <a:prstGeom prst="rect">
            <a:avLst/>
          </a:prstGeom>
        </p:spPr>
      </p:pic>
      <p:pic>
        <p:nvPicPr>
          <p:cNvPr id="39" name="Picture 38" descr="A person sitting at a table outside with a tall building in the background&#10;&#10;Description automatically generated">
            <a:extLst>
              <a:ext uri="{FF2B5EF4-FFF2-40B4-BE49-F238E27FC236}">
                <a16:creationId xmlns:a16="http://schemas.microsoft.com/office/drawing/2014/main" id="{314CE923-6B6D-3AE0-7B31-D3901BC36A18}"/>
              </a:ext>
            </a:extLst>
          </p:cNvPr>
          <p:cNvPicPr>
            <a:picLocks noChangeAspect="1"/>
          </p:cNvPicPr>
          <p:nvPr/>
        </p:nvPicPr>
        <p:blipFill>
          <a:blip r:embed="rId5"/>
          <a:stretch>
            <a:fillRect/>
          </a:stretch>
        </p:blipFill>
        <p:spPr>
          <a:xfrm>
            <a:off x="18919657" y="2846614"/>
            <a:ext cx="1916565" cy="2555421"/>
          </a:xfrm>
          <a:prstGeom prst="rect">
            <a:avLst/>
          </a:prstGeom>
        </p:spPr>
      </p:pic>
      <p:pic>
        <p:nvPicPr>
          <p:cNvPr id="4" name="Picture 3" descr="A person standing on a dock&#10;&#10;Description automatically generated">
            <a:extLst>
              <a:ext uri="{FF2B5EF4-FFF2-40B4-BE49-F238E27FC236}">
                <a16:creationId xmlns:a16="http://schemas.microsoft.com/office/drawing/2014/main" id="{77B74C57-FF4B-C67B-2F68-1E28CC8B99A4}"/>
              </a:ext>
            </a:extLst>
          </p:cNvPr>
          <p:cNvPicPr>
            <a:picLocks noChangeAspect="1"/>
          </p:cNvPicPr>
          <p:nvPr/>
        </p:nvPicPr>
        <p:blipFill>
          <a:blip r:embed="rId6"/>
          <a:stretch>
            <a:fillRect/>
          </a:stretch>
        </p:blipFill>
        <p:spPr>
          <a:xfrm>
            <a:off x="6816905" y="2282311"/>
            <a:ext cx="2441134" cy="3470627"/>
          </a:xfrm>
          <a:prstGeom prst="rect">
            <a:avLst/>
          </a:prstGeom>
        </p:spPr>
      </p:pic>
      <p:sp>
        <p:nvSpPr>
          <p:cNvPr id="6" name="TextBox 5">
            <a:extLst>
              <a:ext uri="{FF2B5EF4-FFF2-40B4-BE49-F238E27FC236}">
                <a16:creationId xmlns:a16="http://schemas.microsoft.com/office/drawing/2014/main" id="{82097EBB-E374-3830-1AA3-2BA8FE9186BC}"/>
              </a:ext>
            </a:extLst>
          </p:cNvPr>
          <p:cNvSpPr txBox="1"/>
          <p:nvPr/>
        </p:nvSpPr>
        <p:spPr>
          <a:xfrm>
            <a:off x="1177073" y="2279804"/>
            <a:ext cx="520026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latin typeface="Garamond"/>
                <a:cs typeface="Arial"/>
              </a:rPr>
              <a:t>Hello Everyone, I am Vishalini. I am UX Design student here. I completed my bachelor's in Computer Science from India. I have worked or couple of projects which like a wedding planning app, a fast food restaurant app. With the little knowledge that I have, I have collaborated with my team and we have come up with an esports website.</a:t>
            </a:r>
            <a:endParaRPr lang="en-US" sz="2400">
              <a:solidFill>
                <a:schemeClr val="bg1"/>
              </a:solidFill>
              <a:latin typeface="Garamond"/>
            </a:endParaRPr>
          </a:p>
          <a:p>
            <a:pPr algn="ctr"/>
            <a:br>
              <a:rPr lang="en-US"/>
            </a:br>
            <a:endParaRPr lang="en-US" sz="2400">
              <a:solidFill>
                <a:schemeClr val="bg1"/>
              </a:solidFill>
              <a:latin typeface="Garamond"/>
            </a:endParaRPr>
          </a:p>
          <a:p>
            <a:pPr algn="ctr"/>
            <a:endParaRPr lang="en-US" sz="2400">
              <a:solidFill>
                <a:schemeClr val="bg1"/>
              </a:solidFill>
              <a:latin typeface="Garamond"/>
              <a:cs typeface="Calibri"/>
            </a:endParaRPr>
          </a:p>
        </p:txBody>
      </p:sp>
      <p:pic>
        <p:nvPicPr>
          <p:cNvPr id="7" name="Picture 6" descr="A person smiling at camera&#10;&#10;Description automatically generated">
            <a:extLst>
              <a:ext uri="{FF2B5EF4-FFF2-40B4-BE49-F238E27FC236}">
                <a16:creationId xmlns:a16="http://schemas.microsoft.com/office/drawing/2014/main" id="{B11A1FAB-20A0-1042-8575-6C552D1A6F5E}"/>
              </a:ext>
            </a:extLst>
          </p:cNvPr>
          <p:cNvPicPr>
            <a:picLocks noChangeAspect="1"/>
          </p:cNvPicPr>
          <p:nvPr/>
        </p:nvPicPr>
        <p:blipFill>
          <a:blip r:embed="rId7"/>
          <a:stretch>
            <a:fillRect/>
          </a:stretch>
        </p:blipFill>
        <p:spPr>
          <a:xfrm>
            <a:off x="10394766" y="2750653"/>
            <a:ext cx="1923740" cy="2567992"/>
          </a:xfrm>
          <a:prstGeom prst="rect">
            <a:avLst/>
          </a:prstGeom>
        </p:spPr>
      </p:pic>
    </p:spTree>
    <p:extLst>
      <p:ext uri="{BB962C8B-B14F-4D97-AF65-F5344CB8AC3E}">
        <p14:creationId xmlns:p14="http://schemas.microsoft.com/office/powerpoint/2010/main" val="4038277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5498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cs typeface="Calibri Light"/>
              </a:rPr>
              <a:t>Team Bios</a:t>
            </a:r>
            <a:endParaRPr lang="en-US">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erson standing in a forest&#10;&#10;Description automatically generated">
            <a:extLst>
              <a:ext uri="{FF2B5EF4-FFF2-40B4-BE49-F238E27FC236}">
                <a16:creationId xmlns:a16="http://schemas.microsoft.com/office/drawing/2014/main" id="{31B407DE-C339-4F02-E6ED-96D60AF81A6B}"/>
              </a:ext>
            </a:extLst>
          </p:cNvPr>
          <p:cNvPicPr>
            <a:picLocks noChangeAspect="1"/>
          </p:cNvPicPr>
          <p:nvPr/>
        </p:nvPicPr>
        <p:blipFill>
          <a:blip r:embed="rId3"/>
          <a:stretch>
            <a:fillRect/>
          </a:stretch>
        </p:blipFill>
        <p:spPr>
          <a:xfrm>
            <a:off x="10440760" y="2867931"/>
            <a:ext cx="1815194" cy="2420258"/>
          </a:xfrm>
          <a:prstGeom prst="rect">
            <a:avLst/>
          </a:prstGeom>
        </p:spPr>
      </p:pic>
      <p:pic>
        <p:nvPicPr>
          <p:cNvPr id="31" name="Picture 30" descr="A person with his arms crossed&#10;&#10;Description automatically generated">
            <a:extLst>
              <a:ext uri="{FF2B5EF4-FFF2-40B4-BE49-F238E27FC236}">
                <a16:creationId xmlns:a16="http://schemas.microsoft.com/office/drawing/2014/main" id="{C851F085-5926-C833-F7CE-C9718E01796E}"/>
              </a:ext>
            </a:extLst>
          </p:cNvPr>
          <p:cNvPicPr>
            <a:picLocks noChangeAspect="1"/>
          </p:cNvPicPr>
          <p:nvPr/>
        </p:nvPicPr>
        <p:blipFill>
          <a:blip r:embed="rId4"/>
          <a:stretch>
            <a:fillRect/>
          </a:stretch>
        </p:blipFill>
        <p:spPr>
          <a:xfrm>
            <a:off x="13238056" y="2756806"/>
            <a:ext cx="1904250" cy="2558146"/>
          </a:xfrm>
          <a:prstGeom prst="rect">
            <a:avLst/>
          </a:prstGeom>
        </p:spPr>
      </p:pic>
      <p:pic>
        <p:nvPicPr>
          <p:cNvPr id="33" name="Picture 32" descr="A person sitting at a table outside with a tall building in the background&#10;&#10;Description automatically generated">
            <a:extLst>
              <a:ext uri="{FF2B5EF4-FFF2-40B4-BE49-F238E27FC236}">
                <a16:creationId xmlns:a16="http://schemas.microsoft.com/office/drawing/2014/main" id="{766A631D-74AF-2E29-C793-B86A69318AE1}"/>
              </a:ext>
            </a:extLst>
          </p:cNvPr>
          <p:cNvPicPr>
            <a:picLocks noChangeAspect="1"/>
          </p:cNvPicPr>
          <p:nvPr/>
        </p:nvPicPr>
        <p:blipFill>
          <a:blip r:embed="rId5"/>
          <a:stretch>
            <a:fillRect/>
          </a:stretch>
        </p:blipFill>
        <p:spPr>
          <a:xfrm>
            <a:off x="16108814" y="2758166"/>
            <a:ext cx="1975758" cy="2634344"/>
          </a:xfrm>
          <a:prstGeom prst="rect">
            <a:avLst/>
          </a:prstGeom>
        </p:spPr>
      </p:pic>
      <p:pic>
        <p:nvPicPr>
          <p:cNvPr id="35" name="Picture 34" descr="A person standing on a boat&#10;&#10;Description automatically generated">
            <a:extLst>
              <a:ext uri="{FF2B5EF4-FFF2-40B4-BE49-F238E27FC236}">
                <a16:creationId xmlns:a16="http://schemas.microsoft.com/office/drawing/2014/main" id="{7371FEA7-4DE7-FEB8-12B3-EAB15B15EA61}"/>
              </a:ext>
            </a:extLst>
          </p:cNvPr>
          <p:cNvPicPr>
            <a:picLocks noChangeAspect="1"/>
          </p:cNvPicPr>
          <p:nvPr/>
        </p:nvPicPr>
        <p:blipFill>
          <a:blip r:embed="rId6"/>
          <a:stretch>
            <a:fillRect/>
          </a:stretch>
        </p:blipFill>
        <p:spPr>
          <a:xfrm>
            <a:off x="18928111" y="2846614"/>
            <a:ext cx="1899656" cy="2555420"/>
          </a:xfrm>
          <a:prstGeom prst="rect">
            <a:avLst/>
          </a:prstGeom>
        </p:spPr>
      </p:pic>
      <p:pic>
        <p:nvPicPr>
          <p:cNvPr id="7" name="Picture 6" descr="A person smiling at camera&#10;&#10;Description automatically generated">
            <a:extLst>
              <a:ext uri="{FF2B5EF4-FFF2-40B4-BE49-F238E27FC236}">
                <a16:creationId xmlns:a16="http://schemas.microsoft.com/office/drawing/2014/main" id="{A7ABE311-7D6F-063D-3390-9701ABF513EF}"/>
              </a:ext>
            </a:extLst>
          </p:cNvPr>
          <p:cNvPicPr>
            <a:picLocks noChangeAspect="1"/>
          </p:cNvPicPr>
          <p:nvPr/>
        </p:nvPicPr>
        <p:blipFill>
          <a:blip r:embed="rId7"/>
          <a:stretch>
            <a:fillRect/>
          </a:stretch>
        </p:blipFill>
        <p:spPr>
          <a:xfrm>
            <a:off x="6694152" y="2501838"/>
            <a:ext cx="2434374" cy="3252237"/>
          </a:xfrm>
          <a:prstGeom prst="rect">
            <a:avLst/>
          </a:prstGeom>
        </p:spPr>
      </p:pic>
      <p:sp>
        <p:nvSpPr>
          <p:cNvPr id="20" name="TextBox 19">
            <a:extLst>
              <a:ext uri="{FF2B5EF4-FFF2-40B4-BE49-F238E27FC236}">
                <a16:creationId xmlns:a16="http://schemas.microsoft.com/office/drawing/2014/main" id="{D9A345BE-27C4-BDD6-A673-8C77E970653F}"/>
              </a:ext>
            </a:extLst>
          </p:cNvPr>
          <p:cNvSpPr txBox="1"/>
          <p:nvPr/>
        </p:nvSpPr>
        <p:spPr>
          <a:xfrm>
            <a:off x="643156" y="2223083"/>
            <a:ext cx="563460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solidFill>
                  <a:schemeClr val="bg1"/>
                </a:solidFill>
                <a:latin typeface="Garamond"/>
                <a:ea typeface="Arial"/>
                <a:cs typeface="Arial"/>
              </a:rPr>
              <a:t>Hello, I’m Rachel Freedman, a UX design student here at Humber. I have a Bachelor’s degree in psychology from the university of Guelph and am new to the UX and technology field. I am passionate about learning new skills and meeting new people. My career goal is to blend my UX knowledge with fundraising and education to improve mental health supports. I am also interested in crocheting, knitting, and travelling.</a:t>
            </a:r>
            <a:endParaRPr lang="en-GB" sz="2400">
              <a:solidFill>
                <a:schemeClr val="bg1"/>
              </a:solidFill>
              <a:latin typeface="Garamond"/>
            </a:endParaRPr>
          </a:p>
        </p:txBody>
      </p:sp>
    </p:spTree>
    <p:extLst>
      <p:ext uri="{BB962C8B-B14F-4D97-AF65-F5344CB8AC3E}">
        <p14:creationId xmlns:p14="http://schemas.microsoft.com/office/powerpoint/2010/main" val="2443596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ea typeface="Calibri Light"/>
                <a:cs typeface="Calibri Light"/>
              </a:rPr>
              <a:t>Introduction</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2004446"/>
            <a:ext cx="10515600" cy="4176897"/>
          </a:xfrm>
        </p:spPr>
        <p:txBody>
          <a:bodyPr vert="horz" lIns="91440" tIns="45720" rIns="91440" bIns="45720" rtlCol="0" anchor="t">
            <a:normAutofit/>
          </a:bodyPr>
          <a:lstStyle/>
          <a:p>
            <a:pPr marL="0" indent="0">
              <a:buNone/>
            </a:pPr>
            <a:r>
              <a:rPr lang="en-GB" sz="2400">
                <a:solidFill>
                  <a:schemeClr val="bg1"/>
                </a:solidFill>
                <a:latin typeface="Garamond"/>
                <a:ea typeface="Calibri"/>
                <a:cs typeface="Calibri"/>
              </a:rPr>
              <a:t>What is EGames ?</a:t>
            </a:r>
            <a:endParaRPr lang="en-US" sz="2400">
              <a:solidFill>
                <a:schemeClr val="bg1"/>
              </a:solidFill>
              <a:latin typeface="Garamond"/>
              <a:cs typeface="Calibri"/>
            </a:endParaRPr>
          </a:p>
          <a:p>
            <a:pPr marL="0" indent="0">
              <a:buNone/>
            </a:pPr>
            <a:endParaRPr lang="en-GB" sz="2400">
              <a:solidFill>
                <a:schemeClr val="bg1"/>
              </a:solidFill>
              <a:latin typeface="Garamond"/>
              <a:ea typeface="+mn-lt"/>
              <a:cs typeface="+mn-lt"/>
            </a:endParaRPr>
          </a:p>
          <a:p>
            <a:r>
              <a:rPr lang="en-GB" sz="2400">
                <a:solidFill>
                  <a:schemeClr val="bg1"/>
                </a:solidFill>
                <a:latin typeface="Garamond"/>
                <a:ea typeface="+mn-lt"/>
                <a:cs typeface="+mn-lt"/>
              </a:rPr>
              <a:t>EGames is an interdisciplinary community  that encompasses esports, game development, and gaming culture. It provides a platform for students to explore their interests, compete in tournaments, learn from industry professionals, and contribute to the vibrant gaming community at the college.</a:t>
            </a:r>
          </a:p>
          <a:p>
            <a:r>
              <a:rPr lang="en-GB" sz="2400">
                <a:solidFill>
                  <a:schemeClr val="bg1"/>
                </a:solidFill>
                <a:latin typeface="Garamond"/>
                <a:ea typeface="+mn-lt"/>
                <a:cs typeface="+mn-lt"/>
              </a:rPr>
              <a:t>A generic term for any amusement or recreation using a stand-alone video game, desktop computer or over the Internet with one or more players.</a:t>
            </a:r>
            <a:endParaRPr lang="en-GB" sz="2400">
              <a:solidFill>
                <a:schemeClr val="bg1"/>
              </a:solidFill>
              <a:latin typeface="Garamond"/>
              <a:ea typeface="Calibri"/>
              <a:cs typeface="Arial"/>
            </a:endParaRPr>
          </a:p>
          <a:p>
            <a:endParaRPr lang="en-GB" sz="2400">
              <a:solidFill>
                <a:schemeClr val="bg1"/>
              </a:solidFill>
              <a:latin typeface="Garamond"/>
              <a:ea typeface="Calibri"/>
              <a:cs typeface="Calibri"/>
            </a:endParaRPr>
          </a:p>
        </p:txBody>
      </p:sp>
    </p:spTree>
    <p:extLst>
      <p:ext uri="{BB962C8B-B14F-4D97-AF65-F5344CB8AC3E}">
        <p14:creationId xmlns:p14="http://schemas.microsoft.com/office/powerpoint/2010/main" val="4246291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ea typeface="Calibri Light"/>
                <a:cs typeface="Calibri Light"/>
              </a:rPr>
              <a:t>Introduction</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2004446"/>
            <a:ext cx="10515600" cy="4176897"/>
          </a:xfrm>
        </p:spPr>
        <p:txBody>
          <a:bodyPr vert="horz" lIns="91440" tIns="45720" rIns="91440" bIns="45720" rtlCol="0" anchor="t">
            <a:noAutofit/>
          </a:bodyPr>
          <a:lstStyle/>
          <a:p>
            <a:pPr>
              <a:buNone/>
            </a:pPr>
            <a:r>
              <a:rPr lang="en-GB" sz="2400">
                <a:solidFill>
                  <a:schemeClr val="bg1"/>
                </a:solidFill>
                <a:latin typeface="Garamond"/>
                <a:ea typeface="+mn-lt"/>
                <a:cs typeface="+mn-lt"/>
              </a:rPr>
              <a:t>The evolution of esports (electronic sports or egames) over the last 10 years has been remarkable, with significant advancements in various aspects such as popularity, infrastructure, investment, and professionalization. Here are some key trends and developments:</a:t>
            </a:r>
            <a:endParaRPr lang="en-US" sz="2400">
              <a:solidFill>
                <a:schemeClr val="bg1"/>
              </a:solidFill>
              <a:latin typeface="Garamond"/>
            </a:endParaRPr>
          </a:p>
          <a:p>
            <a:pPr>
              <a:buFont typeface="Arial"/>
            </a:pPr>
            <a:r>
              <a:rPr lang="en-GB" sz="2400" b="1">
                <a:solidFill>
                  <a:schemeClr val="bg1"/>
                </a:solidFill>
                <a:latin typeface="Garamond"/>
                <a:ea typeface="+mn-lt"/>
                <a:cs typeface="+mn-lt"/>
              </a:rPr>
              <a:t>Increased Popularity:</a:t>
            </a:r>
            <a:endParaRPr lang="en-GB" sz="2400">
              <a:solidFill>
                <a:schemeClr val="bg1"/>
              </a:solidFill>
              <a:latin typeface="Garamond"/>
            </a:endParaRPr>
          </a:p>
          <a:p>
            <a:pPr marL="971550" lvl="1" indent="-285750">
              <a:buFont typeface="Arial"/>
            </a:pPr>
            <a:r>
              <a:rPr lang="en-GB">
                <a:solidFill>
                  <a:schemeClr val="bg1"/>
                </a:solidFill>
                <a:latin typeface="Garamond"/>
                <a:ea typeface="+mn-lt"/>
                <a:cs typeface="+mn-lt"/>
              </a:rPr>
              <a:t>Esports has seen a tremendous surge in popularity, with a growing fan base around the world. Major tournaments and leagues attract millions of viewers, both online and in-person.</a:t>
            </a:r>
            <a:endParaRPr lang="en-GB">
              <a:solidFill>
                <a:schemeClr val="bg1"/>
              </a:solidFill>
              <a:latin typeface="Garamond"/>
            </a:endParaRPr>
          </a:p>
          <a:p>
            <a:pPr>
              <a:buFont typeface="Arial"/>
            </a:pPr>
            <a:r>
              <a:rPr lang="en-GB" sz="2400" b="1">
                <a:solidFill>
                  <a:schemeClr val="bg1"/>
                </a:solidFill>
                <a:latin typeface="Garamond"/>
                <a:ea typeface="+mn-lt"/>
                <a:cs typeface="+mn-lt"/>
              </a:rPr>
              <a:t>Professionalization:</a:t>
            </a:r>
            <a:endParaRPr lang="en-GB" sz="2400">
              <a:solidFill>
                <a:schemeClr val="bg1"/>
              </a:solidFill>
              <a:latin typeface="Garamond"/>
            </a:endParaRPr>
          </a:p>
          <a:p>
            <a:pPr marL="971550" lvl="1" indent="-285750">
              <a:buFont typeface="Arial"/>
            </a:pPr>
            <a:r>
              <a:rPr lang="en-GB">
                <a:solidFill>
                  <a:schemeClr val="bg1"/>
                </a:solidFill>
                <a:latin typeface="Garamond"/>
                <a:ea typeface="+mn-lt"/>
                <a:cs typeface="+mn-lt"/>
              </a:rPr>
              <a:t>Esports has become more organized and professional, with structured leagues, teams, and player contracts. Players are now recognized as professional athletes, and organizations operate similarly to traditional sports teams.</a:t>
            </a:r>
            <a:endParaRPr lang="en-GB">
              <a:solidFill>
                <a:schemeClr val="bg1"/>
              </a:solidFill>
              <a:latin typeface="Garamond"/>
            </a:endParaRPr>
          </a:p>
          <a:p>
            <a:pPr marL="971550" lvl="1" indent="-285750">
              <a:buFont typeface="Arial"/>
            </a:pPr>
            <a:endParaRPr lang="en-GB">
              <a:solidFill>
                <a:schemeClr val="bg1"/>
              </a:solidFill>
              <a:latin typeface="Garamond"/>
              <a:ea typeface="+mn-lt"/>
              <a:cs typeface="+mn-lt"/>
            </a:endParaRPr>
          </a:p>
        </p:txBody>
      </p:sp>
    </p:spTree>
    <p:extLst>
      <p:ext uri="{BB962C8B-B14F-4D97-AF65-F5344CB8AC3E}">
        <p14:creationId xmlns:p14="http://schemas.microsoft.com/office/powerpoint/2010/main" val="3028003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board and headphones on a desk&#10;&#10;Description automatically generated">
            <a:extLst>
              <a:ext uri="{FF2B5EF4-FFF2-40B4-BE49-F238E27FC236}">
                <a16:creationId xmlns:a16="http://schemas.microsoft.com/office/drawing/2014/main" id="{D471890C-2002-E6B8-48FB-FDCCC75A5041}"/>
              </a:ext>
            </a:extLst>
          </p:cNvPr>
          <p:cNvPicPr>
            <a:picLocks noChangeAspect="1"/>
          </p:cNvPicPr>
          <p:nvPr/>
        </p:nvPicPr>
        <p:blipFill rotWithShape="1">
          <a:blip r:embed="rId2">
            <a:alphaModFix amt="40000"/>
          </a:blip>
          <a:srcRect l="1"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454CC3D5-4DC4-7830-D37B-8D2B025C168C}"/>
              </a:ext>
            </a:extLst>
          </p:cNvPr>
          <p:cNvSpPr>
            <a:spLocks noGrp="1"/>
          </p:cNvSpPr>
          <p:nvPr>
            <p:ph type="title"/>
          </p:nvPr>
        </p:nvSpPr>
        <p:spPr>
          <a:xfrm>
            <a:off x="838200" y="365125"/>
            <a:ext cx="10515600" cy="1325563"/>
          </a:xfrm>
        </p:spPr>
        <p:txBody>
          <a:bodyPr>
            <a:normAutofit/>
          </a:bodyPr>
          <a:lstStyle/>
          <a:p>
            <a:r>
              <a:rPr lang="en-GB" sz="5400">
                <a:solidFill>
                  <a:schemeClr val="bg1"/>
                </a:solidFill>
                <a:ea typeface="Calibri Light"/>
                <a:cs typeface="Calibri Light"/>
              </a:rPr>
              <a:t>Introduction</a:t>
            </a:r>
            <a:endParaRPr lang="en-GB"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6ACEB-33E8-B147-BA61-27F008882F7E}"/>
              </a:ext>
            </a:extLst>
          </p:cNvPr>
          <p:cNvSpPr>
            <a:spLocks noGrp="1"/>
          </p:cNvSpPr>
          <p:nvPr>
            <p:ph idx="1"/>
          </p:nvPr>
        </p:nvSpPr>
        <p:spPr>
          <a:xfrm>
            <a:off x="838200" y="1871281"/>
            <a:ext cx="10515600" cy="4310062"/>
          </a:xfrm>
        </p:spPr>
        <p:txBody>
          <a:bodyPr vert="horz" lIns="91440" tIns="45720" rIns="91440" bIns="45720" rtlCol="0" anchor="t">
            <a:noAutofit/>
          </a:bodyPr>
          <a:lstStyle/>
          <a:p>
            <a:pPr lvl="1" indent="0">
              <a:buNone/>
            </a:pPr>
            <a:endParaRPr lang="en-GB">
              <a:solidFill>
                <a:schemeClr val="bg1"/>
              </a:solidFill>
              <a:latin typeface="Garamond"/>
              <a:ea typeface="+mn-lt"/>
              <a:cs typeface="Arial"/>
            </a:endParaRPr>
          </a:p>
          <a:p>
            <a:pPr>
              <a:buFont typeface="Arial"/>
              <a:buChar char="•"/>
            </a:pPr>
            <a:r>
              <a:rPr lang="en-GB" sz="2400" b="1">
                <a:solidFill>
                  <a:schemeClr val="bg1"/>
                </a:solidFill>
                <a:latin typeface="Garamond"/>
                <a:ea typeface="+mn-lt"/>
                <a:cs typeface="Arial"/>
              </a:rPr>
              <a:t>Diversification of Games:</a:t>
            </a:r>
            <a:endParaRPr lang="en-GB" sz="2400">
              <a:solidFill>
                <a:schemeClr val="bg1"/>
              </a:solidFill>
              <a:latin typeface="Garamond"/>
              <a:ea typeface="+mn-lt"/>
              <a:cs typeface="Arial"/>
            </a:endParaRPr>
          </a:p>
          <a:p>
            <a:pPr marL="971550" lvl="1" indent="-285750">
              <a:buFont typeface="Arial"/>
              <a:buChar char="•"/>
            </a:pPr>
            <a:r>
              <a:rPr lang="en-GB">
                <a:solidFill>
                  <a:schemeClr val="bg1"/>
                </a:solidFill>
                <a:latin typeface="Garamond"/>
                <a:ea typeface="+mn-lt"/>
                <a:cs typeface="Arial"/>
              </a:rPr>
              <a:t>While games like League of Legends, Dota 2, and Counter-Strike: Global Offensive have maintained their popularity, new games, such as Fortnite, Overwatch, and Valorant, have entered the scene and gained massive followings.</a:t>
            </a:r>
          </a:p>
          <a:p>
            <a:pPr marL="971550" lvl="1" indent="-285750">
              <a:buFont typeface="Arial"/>
              <a:buChar char="•"/>
            </a:pPr>
            <a:endParaRPr lang="en-GB">
              <a:solidFill>
                <a:schemeClr val="bg1"/>
              </a:solidFill>
              <a:latin typeface="Garamond"/>
              <a:ea typeface="+mn-lt"/>
              <a:cs typeface="Arial"/>
            </a:endParaRPr>
          </a:p>
          <a:p>
            <a:pPr>
              <a:buFont typeface="Arial"/>
              <a:buChar char="•"/>
            </a:pPr>
            <a:r>
              <a:rPr lang="en-GB" sz="2400" b="1">
                <a:solidFill>
                  <a:schemeClr val="bg1"/>
                </a:solidFill>
                <a:latin typeface="Garamond"/>
                <a:ea typeface="+mn-lt"/>
                <a:cs typeface="Arial"/>
              </a:rPr>
              <a:t>Investment and Sponsorship:</a:t>
            </a:r>
            <a:endParaRPr lang="en-GB" sz="2400">
              <a:solidFill>
                <a:schemeClr val="bg1"/>
              </a:solidFill>
              <a:latin typeface="Garamond"/>
              <a:ea typeface="+mn-lt"/>
              <a:cs typeface="Arial"/>
            </a:endParaRPr>
          </a:p>
          <a:p>
            <a:pPr marL="971550" lvl="1" indent="-285750">
              <a:buFont typeface="Arial"/>
              <a:buChar char="•"/>
            </a:pPr>
            <a:r>
              <a:rPr lang="en-GB">
                <a:solidFill>
                  <a:schemeClr val="bg1"/>
                </a:solidFill>
                <a:latin typeface="Garamond"/>
                <a:ea typeface="+mn-lt"/>
                <a:cs typeface="Arial"/>
              </a:rPr>
              <a:t>There has been a significant increase in investment from traditional sports teams, celebrities, and large corporations. Sponsorship deals with major brands have become commonplace, contributing to the financial growth of the industry.</a:t>
            </a:r>
            <a:endParaRPr lang="en-US">
              <a:solidFill>
                <a:schemeClr val="bg1"/>
              </a:solidFill>
              <a:latin typeface="Garamond"/>
              <a:ea typeface="+mn-lt"/>
              <a:cs typeface="Arial"/>
            </a:endParaRPr>
          </a:p>
          <a:p>
            <a:pPr>
              <a:buNone/>
            </a:pPr>
            <a:endParaRPr lang="en-GB" sz="2400">
              <a:solidFill>
                <a:schemeClr val="bg1"/>
              </a:solidFill>
              <a:latin typeface="Garamond"/>
              <a:ea typeface="+mn-lt"/>
              <a:cs typeface="+mn-lt"/>
            </a:endParaRPr>
          </a:p>
        </p:txBody>
      </p:sp>
    </p:spTree>
    <p:extLst>
      <p:ext uri="{BB962C8B-B14F-4D97-AF65-F5344CB8AC3E}">
        <p14:creationId xmlns:p14="http://schemas.microsoft.com/office/powerpoint/2010/main" val="3200055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Humber Esports Website</vt:lpstr>
      <vt:lpstr>Team Bios</vt:lpstr>
      <vt:lpstr>Team Bios</vt:lpstr>
      <vt:lpstr>Team Bios</vt:lpstr>
      <vt:lpstr>Team Bios</vt:lpstr>
      <vt:lpstr>Team Bios</vt:lpstr>
      <vt:lpstr>Introduction</vt:lpstr>
      <vt:lpstr>Introduction</vt:lpstr>
      <vt:lpstr>Introduction</vt:lpstr>
      <vt:lpstr>CMS (Content Management System)</vt:lpstr>
      <vt:lpstr>Features</vt:lpstr>
      <vt:lpstr>Features</vt:lpstr>
      <vt:lpstr>User Flow</vt:lpstr>
      <vt:lpstr>Wire Frames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2023-12-07T23:38:55Z</dcterms:created>
  <dcterms:modified xsi:type="dcterms:W3CDTF">2023-12-14T15:38:14Z</dcterms:modified>
</cp:coreProperties>
</file>