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jupyter.org/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tmdb/themoviedb.org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44A5BAC-41DF-D47F-488F-6A92E9743A71}"/>
              </a:ext>
            </a:extLst>
          </p:cNvPr>
          <p:cNvSpPr/>
          <p:nvPr/>
        </p:nvSpPr>
        <p:spPr>
          <a:xfrm>
            <a:off x="779799" y="2359332"/>
            <a:ext cx="10632402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MAVERICK</a:t>
            </a:r>
          </a:p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The Movie Recommendation System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7BC608-C298-6432-31A3-D152E5F4D7DD}"/>
              </a:ext>
            </a:extLst>
          </p:cNvPr>
          <p:cNvSpPr/>
          <p:nvPr/>
        </p:nvSpPr>
        <p:spPr>
          <a:xfrm>
            <a:off x="924529" y="5354400"/>
            <a:ext cx="5087547" cy="13849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Submitted By:</a:t>
            </a:r>
          </a:p>
          <a:p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Suyash Srivastava (191500835)</a:t>
            </a:r>
          </a:p>
          <a:p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Shreya Yadav (191500784)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623872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76CE041-9282-ACEE-5FAF-F8B2F1A40588}"/>
              </a:ext>
            </a:extLst>
          </p:cNvPr>
          <p:cNvSpPr/>
          <p:nvPr/>
        </p:nvSpPr>
        <p:spPr>
          <a:xfrm>
            <a:off x="3249263" y="484018"/>
            <a:ext cx="56934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Development Tools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2FA9B5-5B60-A260-1E67-D4C4C9865B05}"/>
              </a:ext>
            </a:extLst>
          </p:cNvPr>
          <p:cNvSpPr/>
          <p:nvPr/>
        </p:nvSpPr>
        <p:spPr>
          <a:xfrm>
            <a:off x="851587" y="2004808"/>
            <a:ext cx="4795352" cy="22320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914400" indent="-914400" algn="just">
              <a:lnSpc>
                <a:spcPct val="150000"/>
              </a:lnSpc>
              <a:buAutoNum type="arabicPeriod"/>
            </a:pPr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Jupyter Notebook</a:t>
            </a:r>
          </a:p>
          <a:p>
            <a:pPr marL="914400" indent="-914400" algn="just">
              <a:lnSpc>
                <a:spcPct val="150000"/>
              </a:lnSpc>
              <a:buAutoNum type="arabicPeriod"/>
            </a:pP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PyCharm (Python IDE)</a:t>
            </a:r>
          </a:p>
          <a:p>
            <a:pPr marL="914400" indent="-914400" algn="just">
              <a:lnSpc>
                <a:spcPct val="150000"/>
              </a:lnSpc>
              <a:buAutoNum type="arabicPeriod"/>
            </a:pPr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Kaggle</a:t>
            </a:r>
          </a:p>
        </p:txBody>
      </p:sp>
    </p:spTree>
    <p:extLst>
      <p:ext uri="{BB962C8B-B14F-4D97-AF65-F5344CB8AC3E}">
        <p14:creationId xmlns:p14="http://schemas.microsoft.com/office/powerpoint/2010/main" val="12825570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FE2FD87-3B16-1EB6-0D79-9AEC89AB091F}"/>
              </a:ext>
            </a:extLst>
          </p:cNvPr>
          <p:cNvSpPr/>
          <p:nvPr/>
        </p:nvSpPr>
        <p:spPr>
          <a:xfrm>
            <a:off x="3433059" y="474392"/>
            <a:ext cx="53258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Jupyter Notebook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0FFF3B4-7388-0E38-04EE-B5544793B74B}"/>
              </a:ext>
            </a:extLst>
          </p:cNvPr>
          <p:cNvSpPr/>
          <p:nvPr/>
        </p:nvSpPr>
        <p:spPr>
          <a:xfrm>
            <a:off x="459825" y="1734882"/>
            <a:ext cx="11272350" cy="16879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lang="en-I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Notebook is an open-source web application that you can use to create and share documents that contain live code, equations, visualizations, and text. </a:t>
            </a:r>
            <a:r>
              <a:rPr lang="en-IN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lang="en-I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Notebook is maintained by the people at </a:t>
            </a:r>
            <a:r>
              <a:rPr lang="en-IN" sz="2400" u="none" strike="noStrik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Project </a:t>
            </a:r>
            <a:r>
              <a:rPr lang="en-IN" sz="2400" u="none" strike="noStrike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Jupyter</a:t>
            </a:r>
            <a:r>
              <a:rPr lang="en-I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50EEB1-9E87-8E36-3379-7DF2549028C9}"/>
              </a:ext>
            </a:extLst>
          </p:cNvPr>
          <p:cNvSpPr/>
          <p:nvPr/>
        </p:nvSpPr>
        <p:spPr>
          <a:xfrm>
            <a:off x="459825" y="3760005"/>
            <a:ext cx="11359998" cy="249440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spcBef>
                <a:spcPts val="2400"/>
              </a:spcBef>
            </a:pPr>
            <a:r>
              <a:rPr lang="en-IN" sz="1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Benefits:</a:t>
            </a:r>
          </a:p>
          <a:p>
            <a:pPr marL="342900" lvl="0" indent="-342900">
              <a:lnSpc>
                <a:spcPct val="150000"/>
              </a:lnSpc>
              <a:spcBef>
                <a:spcPts val="2570"/>
              </a:spcBef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 panose="02040502050405020303" pitchFamily="18" charset="0"/>
                <a:ea typeface="Times New Roman" panose="02020603050405020304" pitchFamily="18" charset="0"/>
              </a:rPr>
              <a:t>They’re great for showcasing your work. You can see both the code and the results. The notebooks at Kaggle is a particularly great example of this.</a:t>
            </a:r>
            <a:endParaRPr lang="en-IN" sz="1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Bef>
                <a:spcPts val="1370"/>
              </a:spcBef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 panose="02040502050405020303" pitchFamily="18" charset="0"/>
                <a:ea typeface="Times New Roman" panose="02020603050405020304" pitchFamily="18" charset="0"/>
              </a:rPr>
              <a:t>It’s easy to use other people’s work as a starting point. You can run cell by cell to better get an understanding of what the code does.</a:t>
            </a:r>
            <a:endParaRPr lang="en-IN" sz="1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85283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0420BD1-677B-F698-6160-9211D7CC4686}"/>
              </a:ext>
            </a:extLst>
          </p:cNvPr>
          <p:cNvSpPr/>
          <p:nvPr/>
        </p:nvSpPr>
        <p:spPr>
          <a:xfrm>
            <a:off x="4707510" y="455141"/>
            <a:ext cx="27769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PyCharm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FDAF965-49A4-A2F2-78A8-5C5FF7C58E84}"/>
              </a:ext>
            </a:extLst>
          </p:cNvPr>
          <p:cNvSpPr/>
          <p:nvPr/>
        </p:nvSpPr>
        <p:spPr>
          <a:xfrm>
            <a:off x="575121" y="1900278"/>
            <a:ext cx="11041755" cy="16879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228600" algn="just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</a:pPr>
            <a:r>
              <a:rPr lang="en-I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PyCharm is a dedicated Python Integrated Development Environment (IDE) providing a wide range of essential tools for Python developers, tightly integrated to create a convenient environment for productive Python, web, and data science development.</a:t>
            </a:r>
            <a:endParaRPr lang="en-IN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8840E7-3AE6-EC98-E5E7-EB2992EABFE4}"/>
              </a:ext>
            </a:extLst>
          </p:cNvPr>
          <p:cNvSpPr/>
          <p:nvPr/>
        </p:nvSpPr>
        <p:spPr>
          <a:xfrm>
            <a:off x="760859" y="3657214"/>
            <a:ext cx="10856017" cy="288867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250000"/>
              </a:lnSpc>
              <a:spcBef>
                <a:spcPts val="2400"/>
              </a:spcBef>
            </a:pPr>
            <a:r>
              <a:rPr lang="en-IN" sz="1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Features</a:t>
            </a:r>
          </a:p>
          <a:p>
            <a:pPr marL="342900" lvl="0" indent="-342900">
              <a:lnSpc>
                <a:spcPct val="150000"/>
              </a:lnSpc>
              <a:spcAft>
                <a:spcPts val="3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Intelligent Coding Assistance. PyCharm provides smart code completion, code inspections, on-the-fly error highlighting and quick-fixes, along with automated code refactoring’s and rich navigation capabilities.</a:t>
            </a:r>
            <a:endParaRPr lang="en-IN" sz="1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3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Built-in Developer Tools.</a:t>
            </a:r>
            <a:endParaRPr lang="en-IN" sz="1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3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Web Development.</a:t>
            </a:r>
            <a:endParaRPr lang="en-IN" sz="1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55215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39AA57C-D40A-4B8C-3881-3852529B6EAE}"/>
              </a:ext>
            </a:extLst>
          </p:cNvPr>
          <p:cNvSpPr/>
          <p:nvPr/>
        </p:nvSpPr>
        <p:spPr>
          <a:xfrm>
            <a:off x="5057799" y="387764"/>
            <a:ext cx="20764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Kaggle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24D4944-99D6-4909-5FD8-5A4C0F41F414}"/>
              </a:ext>
            </a:extLst>
          </p:cNvPr>
          <p:cNvSpPr/>
          <p:nvPr/>
        </p:nvSpPr>
        <p:spPr>
          <a:xfrm>
            <a:off x="380621" y="1728501"/>
            <a:ext cx="11430757" cy="16879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57200" algn="just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</a:pPr>
            <a:r>
              <a:rPr lang="en-I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Kaggle allows users to find and publish data sets, explore and build models in a web-based data-science environment, work with other data scientists and machine learning engineers, and enter competitions to solve data science challenges.</a:t>
            </a:r>
            <a:endParaRPr lang="en-IN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F5146B-5BED-F374-0632-8FEDDE102A2D}"/>
              </a:ext>
            </a:extLst>
          </p:cNvPr>
          <p:cNvSpPr/>
          <p:nvPr/>
        </p:nvSpPr>
        <p:spPr>
          <a:xfrm>
            <a:off x="888356" y="3732649"/>
            <a:ext cx="10849758" cy="192360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250000"/>
              </a:lnSpc>
              <a:spcBef>
                <a:spcPts val="2400"/>
              </a:spcBef>
            </a:pPr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Features</a:t>
            </a:r>
          </a:p>
          <a:p>
            <a:pPr indent="-34290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You can learn a lot of technical skills from here ,on Kaggle you can learn from others' work and you can implement it, even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i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 learned a lot of things from Kaggle, so it is the best reference if you are a newbie in Data Science &amp; ML.</a:t>
            </a:r>
          </a:p>
        </p:txBody>
      </p:sp>
    </p:spTree>
    <p:extLst>
      <p:ext uri="{BB962C8B-B14F-4D97-AF65-F5344CB8AC3E}">
        <p14:creationId xmlns:p14="http://schemas.microsoft.com/office/powerpoint/2010/main" val="7438132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EC23E02-871E-6CA3-91A0-F45FA3BA566A}"/>
              </a:ext>
            </a:extLst>
          </p:cNvPr>
          <p:cNvSpPr/>
          <p:nvPr/>
        </p:nvSpPr>
        <p:spPr>
          <a:xfrm>
            <a:off x="4098626" y="561019"/>
            <a:ext cx="39947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Dataset Used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2E66963-CA01-B3B7-B406-FF9A3CF75FC4}"/>
              </a:ext>
            </a:extLst>
          </p:cNvPr>
          <p:cNvSpPr/>
          <p:nvPr/>
        </p:nvSpPr>
        <p:spPr>
          <a:xfrm>
            <a:off x="909252" y="2044004"/>
            <a:ext cx="4259515" cy="5480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15000"/>
              </a:lnSpc>
              <a:spcBef>
                <a:spcPts val="2400"/>
              </a:spcBef>
            </a:pPr>
            <a:r>
              <a:rPr lang="en-I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TMDB 5000 Movie Dataset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383E0AD-3F52-BBFB-F13C-8F2261EFA542}"/>
              </a:ext>
            </a:extLst>
          </p:cNvPr>
          <p:cNvSpPr/>
          <p:nvPr/>
        </p:nvSpPr>
        <p:spPr>
          <a:xfrm>
            <a:off x="345085" y="3151758"/>
            <a:ext cx="11501830" cy="257070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dataset was generated from </a:t>
            </a:r>
            <a:r>
              <a:rPr lang="en-IN" sz="2200" u="none" strike="noStrik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The Movie Database</a:t>
            </a:r>
            <a:r>
              <a:rPr lang="en-IN" sz="2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API. This product uses the </a:t>
            </a:r>
            <a:r>
              <a:rPr lang="en-IN" sz="2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TMDb</a:t>
            </a:r>
            <a:r>
              <a:rPr lang="en-IN" sz="2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API but is not endorsed or certified by </a:t>
            </a:r>
            <a:r>
              <a:rPr lang="en-IN" sz="2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TMDb</a:t>
            </a:r>
            <a:r>
              <a:rPr lang="en-IN" sz="2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br>
              <a:rPr lang="en-IN" sz="2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Their API also provides access to data on many additional movies, actors and actresses, crew members, and TV shows.</a:t>
            </a:r>
          </a:p>
        </p:txBody>
      </p:sp>
    </p:spTree>
    <p:extLst>
      <p:ext uri="{BB962C8B-B14F-4D97-AF65-F5344CB8AC3E}">
        <p14:creationId xmlns:p14="http://schemas.microsoft.com/office/powerpoint/2010/main" val="4589638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0907C50-C066-37AD-CB9A-76566FF220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25" y="652463"/>
            <a:ext cx="8667750" cy="555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56133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5C1788F-0AD5-1262-DD8E-151777BB5A7B}"/>
              </a:ext>
            </a:extLst>
          </p:cNvPr>
          <p:cNvSpPr/>
          <p:nvPr/>
        </p:nvSpPr>
        <p:spPr>
          <a:xfrm>
            <a:off x="3981671" y="407015"/>
            <a:ext cx="42286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User Interface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137ACA-9F63-5611-F47E-978C2AD8760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048" y="1576421"/>
            <a:ext cx="8961904" cy="50409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607069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346337D-BDD1-36DD-D754-A10659915C7B}"/>
              </a:ext>
            </a:extLst>
          </p:cNvPr>
          <p:cNvSpPr/>
          <p:nvPr/>
        </p:nvSpPr>
        <p:spPr>
          <a:xfrm>
            <a:off x="4204873" y="378139"/>
            <a:ext cx="37822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Future Work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269D2D3-D6B5-13C0-75E9-B9A0F0B27366}"/>
              </a:ext>
            </a:extLst>
          </p:cNvPr>
          <p:cNvSpPr/>
          <p:nvPr/>
        </p:nvSpPr>
        <p:spPr>
          <a:xfrm>
            <a:off x="480834" y="1696800"/>
            <a:ext cx="11230331" cy="459645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lvl="0" indent="-342900" algn="just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collaborative filtering, we have a problem of sparsity of data. Very few users actually rate the same movie.</a:t>
            </a:r>
            <a:endParaRPr lang="en-IN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 can use Clustering Algorithms like K-Means to cluster items or users or both based on their attributes.</a:t>
            </a:r>
            <a:endParaRPr lang="en-IN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the hybrid approach, we can use more features to get better predictions. (Currently, we have only 9 features)</a:t>
            </a:r>
            <a:endParaRPr lang="en-IN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Deployment of Application upon Heroku.</a:t>
            </a:r>
            <a:endParaRPr lang="en-IN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2347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2B7A64B-82F0-207D-E4D8-9A018FE485CB}"/>
              </a:ext>
            </a:extLst>
          </p:cNvPr>
          <p:cNvSpPr/>
          <p:nvPr/>
        </p:nvSpPr>
        <p:spPr>
          <a:xfrm>
            <a:off x="3748980" y="2828835"/>
            <a:ext cx="469404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9327890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E29F415-5B2F-E3B2-80E3-1D6DEE9D79A2}"/>
              </a:ext>
            </a:extLst>
          </p:cNvPr>
          <p:cNvSpPr/>
          <p:nvPr/>
        </p:nvSpPr>
        <p:spPr>
          <a:xfrm>
            <a:off x="1771738" y="605135"/>
            <a:ext cx="86485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Recommendation System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8816AE-ED19-93B0-7B80-0C10749CF6CC}"/>
              </a:ext>
            </a:extLst>
          </p:cNvPr>
          <p:cNvSpPr/>
          <p:nvPr/>
        </p:nvSpPr>
        <p:spPr>
          <a:xfrm>
            <a:off x="449749" y="1913786"/>
            <a:ext cx="11341198" cy="415498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algn="just" rtl="0"/>
            <a:r>
              <a:rPr lang="en-US" sz="2400" b="0" i="0" u="none" strike="noStrike" baseline="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 systems produce a ranked list of items on which a user might be interested, in the context of his current choice of an item. </a:t>
            </a:r>
          </a:p>
          <a:p>
            <a:pPr marR="0" algn="just" rtl="0"/>
            <a:endParaRPr lang="en-US" sz="2400" b="0" i="0" u="none" strike="noStrike" baseline="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indent="-285750" algn="just" rtl="0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Subclass of Information filtering system that seek to predict the 'rating' or 'preference' that a user would give to them.</a:t>
            </a:r>
          </a:p>
          <a:p>
            <a:pPr marR="0" algn="just" rtl="0"/>
            <a:endParaRPr lang="en-US" sz="24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indent="-285750" algn="just" rtl="0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Helps deciding in what to wear, what to buy, what stocks to purchase etc.</a:t>
            </a:r>
          </a:p>
          <a:p>
            <a:pPr marR="0" algn="just" rtl="0"/>
            <a:endParaRPr lang="en-US" sz="24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indent="-285750" algn="just" rtl="0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Applied in variety of applications like movies, books, research articles.</a:t>
            </a:r>
          </a:p>
          <a:p>
            <a:pPr marR="0" algn="just" rtl="0"/>
            <a:endParaRPr lang="en-US" sz="2400" b="0" i="0" u="none" strike="noStrike" baseline="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indent="-285750" algn="just" rtl="0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 systems has mainly two elements Item and User.</a:t>
            </a:r>
          </a:p>
        </p:txBody>
      </p:sp>
    </p:spTree>
    <p:extLst>
      <p:ext uri="{BB962C8B-B14F-4D97-AF65-F5344CB8AC3E}">
        <p14:creationId xmlns:p14="http://schemas.microsoft.com/office/powerpoint/2010/main" val="32974805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532D107-FD0C-CBF1-B07E-FAE042AA5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6447" y="1444842"/>
            <a:ext cx="12284893" cy="3968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340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B5E1172-BB00-A69F-8D6E-BDA0EE960D5D}"/>
              </a:ext>
            </a:extLst>
          </p:cNvPr>
          <p:cNvSpPr/>
          <p:nvPr/>
        </p:nvSpPr>
        <p:spPr>
          <a:xfrm>
            <a:off x="1364352" y="522518"/>
            <a:ext cx="94632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Movie Recommendation System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8E3511-7F86-481A-8B0C-3D135B8CDEA5}"/>
              </a:ext>
            </a:extLst>
          </p:cNvPr>
          <p:cNvSpPr/>
          <p:nvPr/>
        </p:nvSpPr>
        <p:spPr>
          <a:xfrm>
            <a:off x="517778" y="2228671"/>
            <a:ext cx="11270031" cy="39039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US" sz="2400" b="0" i="0" u="none" strike="noStrike" baseline="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 Based: The recommendation system recommends other movies which are similar to that selected movie.</a:t>
            </a:r>
            <a:endParaRPr lang="en-US" sz="24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 b="0" i="0" u="none" strike="noStrike" baseline="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f(movie) → {movies} 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endParaRPr lang="en-US" sz="24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b="0" i="0" u="none" strike="noStrike" baseline="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Collaborative: The recommendation system recommends movies which are rated highly by the similar users.</a:t>
            </a:r>
            <a:endParaRPr lang="en-US" sz="24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 b="0" i="0" u="none" strike="noStrike" baseline="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f(movies, user) → {movies}</a:t>
            </a:r>
            <a:endParaRPr lang="en-US" sz="6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75363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4B565C3-76B0-B51B-F6DF-F28D5586A676}"/>
              </a:ext>
            </a:extLst>
          </p:cNvPr>
          <p:cNvSpPr/>
          <p:nvPr/>
        </p:nvSpPr>
        <p:spPr>
          <a:xfrm>
            <a:off x="460105" y="628396"/>
            <a:ext cx="1127180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Content Based Movie Recommendation System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DFC1E6-2C04-5347-811F-16C6B7913E13}"/>
              </a:ext>
            </a:extLst>
          </p:cNvPr>
          <p:cNvSpPr/>
          <p:nvPr/>
        </p:nvSpPr>
        <p:spPr>
          <a:xfrm>
            <a:off x="701040" y="2091958"/>
            <a:ext cx="10789919" cy="334995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Content-based methods are based on the similarity of movie attributes. Using this type of recommender system, if a user watches one movie, similar movies are recommended. For example, if a user watches a comedy movie starring Adam Sandler, the system will recommend them movies in the same genre or starring the same actor, or both. With this in mind, the input for building a content-based recommender system is movie attributes.</a:t>
            </a:r>
          </a:p>
        </p:txBody>
      </p:sp>
    </p:spTree>
    <p:extLst>
      <p:ext uri="{BB962C8B-B14F-4D97-AF65-F5344CB8AC3E}">
        <p14:creationId xmlns:p14="http://schemas.microsoft.com/office/powerpoint/2010/main" val="15062481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0A252C-2997-2DCF-B00F-C0330FC633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138" y="2145122"/>
            <a:ext cx="9925724" cy="2567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396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415048F-36EA-DF9E-AC16-41A4357BBC37}"/>
              </a:ext>
            </a:extLst>
          </p:cNvPr>
          <p:cNvSpPr/>
          <p:nvPr/>
        </p:nvSpPr>
        <p:spPr>
          <a:xfrm>
            <a:off x="282341" y="715023"/>
            <a:ext cx="11627318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Collaborative Movie Recommendation System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BF9491-D906-9330-CCCA-AA5FE831A92E}"/>
              </a:ext>
            </a:extLst>
          </p:cNvPr>
          <p:cNvSpPr/>
          <p:nvPr/>
        </p:nvSpPr>
        <p:spPr>
          <a:xfrm>
            <a:off x="613438" y="2102630"/>
            <a:ext cx="10965123" cy="365773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>
              <a:lnSpc>
                <a:spcPct val="150000"/>
              </a:lnSpc>
              <a:spcBef>
                <a:spcPts val="1030"/>
              </a:spcBef>
            </a:pPr>
            <a:r>
              <a:rPr lang="en-I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collaborative filtering, the system is based on past interactions between users and movies. With this in mind, the input for a collaborative filtering system is made up of past data of user interactions with the movies they watch.</a:t>
            </a:r>
          </a:p>
          <a:p>
            <a:pPr algn="just">
              <a:lnSpc>
                <a:spcPct val="150000"/>
              </a:lnSpc>
              <a:spcBef>
                <a:spcPts val="2400"/>
              </a:spcBef>
            </a:pPr>
            <a:r>
              <a:rPr lang="en-I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example, if user A watches M1, M2, and M3, and user B watches M1, M3, M4, we recommend M1 and M3 to a similar user C. You can see how this looks in the figure below for clearer reference.</a:t>
            </a:r>
          </a:p>
        </p:txBody>
      </p:sp>
    </p:spTree>
    <p:extLst>
      <p:ext uri="{BB962C8B-B14F-4D97-AF65-F5344CB8AC3E}">
        <p14:creationId xmlns:p14="http://schemas.microsoft.com/office/powerpoint/2010/main" val="37409824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8AC6164-8B08-2333-E769-727B2C5443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988" y="1045598"/>
            <a:ext cx="7400023" cy="476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8765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4DFCF0D-C8C4-3CD1-55BA-1A31F965E162}"/>
              </a:ext>
            </a:extLst>
          </p:cNvPr>
          <p:cNvSpPr/>
          <p:nvPr/>
        </p:nvSpPr>
        <p:spPr>
          <a:xfrm>
            <a:off x="4532783" y="493643"/>
            <a:ext cx="31264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Prediction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83650B0-7E42-987E-1E5B-41DC483E33B5}"/>
              </a:ext>
            </a:extLst>
          </p:cNvPr>
          <p:cNvSpPr/>
          <p:nvPr/>
        </p:nvSpPr>
        <p:spPr>
          <a:xfrm>
            <a:off x="1001295" y="1966308"/>
            <a:ext cx="9996904" cy="388087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I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regression we can solve for the weight vector, W</a:t>
            </a:r>
            <a:endParaRPr lang="en-IN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I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I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 can input the movie for which he wants recommendation (say Oi)</a:t>
            </a:r>
            <a:endParaRPr lang="en-IN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I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I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 check similarity, S(Oi, </a:t>
            </a:r>
            <a:r>
              <a:rPr lang="en-IN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Oj</a:t>
            </a:r>
            <a:r>
              <a:rPr lang="en-I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of the given movie with all other movies (</a:t>
            </a:r>
            <a:r>
              <a:rPr lang="en-IN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Oj</a:t>
            </a:r>
            <a:r>
              <a:rPr lang="en-I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IN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I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I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Each movie's similarity score is </a:t>
            </a:r>
            <a:r>
              <a:rPr lang="en-IN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dot_product</a:t>
            </a:r>
            <a:r>
              <a:rPr lang="en-I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 S, W).</a:t>
            </a:r>
            <a:endParaRPr lang="en-IN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I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I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 have to recommend movies which have the maximum similarity Score</a:t>
            </a:r>
            <a:endParaRPr lang="en-IN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2545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{0ECDFDC7-29E2-407D-BE04-65D3A6FA4B57}tf03457452</Template>
  <TotalTime>66</TotalTime>
  <Words>837</Words>
  <Application>Microsoft Office PowerPoint</Application>
  <PresentationFormat>Widescreen</PresentationFormat>
  <Paragraphs>66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Georgia</vt:lpstr>
      <vt:lpstr>Symbol</vt:lpstr>
      <vt:lpstr>Times New Roman</vt:lpstr>
      <vt:lpstr>Celestial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Suyash Srivastava</dc:creator>
  <cp:lastModifiedBy>Suyash Srivastava</cp:lastModifiedBy>
  <cp:revision>2</cp:revision>
  <dcterms:created xsi:type="dcterms:W3CDTF">2022-06-01T16:38:01Z</dcterms:created>
  <dcterms:modified xsi:type="dcterms:W3CDTF">2022-06-01T17:44:58Z</dcterms:modified>
</cp:coreProperties>
</file>