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1" r:id="rId6"/>
    <p:sldId id="259" r:id="rId7"/>
    <p:sldId id="262" r:id="rId8"/>
    <p:sldId id="267" r:id="rId9"/>
    <p:sldId id="269" r:id="rId10"/>
    <p:sldId id="264" r:id="rId11"/>
    <p:sldId id="27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7" autoAdjust="0"/>
  </p:normalViewPr>
  <p:slideViewPr>
    <p:cSldViewPr>
      <p:cViewPr varScale="1">
        <p:scale>
          <a:sx n="101" d="100"/>
          <a:sy n="101" d="100"/>
        </p:scale>
        <p:origin x="92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68C98-EF8E-45C1-A8A7-FF95A922596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2A093-4E89-485B-B84E-0E050F8AC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2A093-4E89-485B-B84E-0E050F8ACA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A66-3034-44AA-BC76-8C65A2F8C05A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934200" y="4857750"/>
            <a:ext cx="2209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91400" y="4812031"/>
            <a:ext cx="1752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772400" y="4705350"/>
            <a:ext cx="137160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ED1ED-CD1A-44E2-81C2-D726C3ACF394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13AC-28EA-4E0E-BADB-2996E2BAB1E9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50FB-FB28-4C31-B05E-DA4A87A1A6A3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E805-BDD1-47B6-B848-A63BB82BF16B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063A0-7351-41BB-8DE8-79F0C6BAA1D7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153C-C51A-43DC-88E9-0F5048424320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1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B7B8-B5DF-4B05-8C02-57090393C615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C64D-8398-427A-9CC0-67890EDE8AD0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14E4-6F25-4916-BB98-6F36934F6CD2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5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FF2E6-D14A-4FF9-A750-C877DEB08037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8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D50D-C53D-41A0-9D14-12EC163D2631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ImCReTE-2022 - TAE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DBF9-D030-4D10-9A15-C3156CA5496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admin\Desktop\ImpLinks\Trinity school log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9548"/>
            <a:ext cx="685800" cy="83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6934200" y="4888523"/>
            <a:ext cx="22098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391400" y="4961386"/>
            <a:ext cx="175260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772400" y="5040631"/>
            <a:ext cx="1371600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-186710"/>
            <a:ext cx="8673245" cy="175260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KJEI’s TRINITY ACADEMY OF ENGINEERING, PUNE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(Accredited by NAAC with ‘A’ Grade)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MCA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00592"/>
            <a:ext cx="6553200" cy="310475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Seminar Based On Major Project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“Online Furniture Booking  System”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Suyash </a:t>
            </a:r>
            <a:r>
              <a:rPr lang="en-US" sz="21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Sahebrao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Ghugul</a:t>
            </a:r>
          </a:p>
          <a:p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[Seat No- </a:t>
            </a:r>
            <a:r>
              <a:rPr lang="en-US" sz="2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6852</a:t>
            </a:r>
            <a:r>
              <a:rPr lang="en-US" sz="21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Pritish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Bisne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18022" y="275084"/>
            <a:ext cx="1225978" cy="8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6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omputer on a desk&#10;&#10;Description automatically generated">
            <a:extLst>
              <a:ext uri="{FF2B5EF4-FFF2-40B4-BE49-F238E27FC236}">
                <a16:creationId xmlns:a16="http://schemas.microsoft.com/office/drawing/2014/main" id="{06A038ED-A880-81F9-E272-30D021324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69912"/>
            <a:ext cx="7848600" cy="4287838"/>
          </a:xfrm>
        </p:spPr>
      </p:pic>
    </p:spTree>
    <p:extLst>
      <p:ext uri="{BB962C8B-B14F-4D97-AF65-F5344CB8AC3E}">
        <p14:creationId xmlns:p14="http://schemas.microsoft.com/office/powerpoint/2010/main" val="57409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8628-EAA2-B1A5-3293-8C148E4A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dirty="0">
                <a:latin typeface="Freehand521 BT" panose="03080802030307080304" pitchFamily="66" charset="0"/>
                <a:sym typeface="Wingdings" panose="05000000000000000000" pitchFamily="2" charset="2"/>
              </a:rPr>
              <a:t></a:t>
            </a:r>
            <a:endParaRPr lang="en-IN" sz="4800" dirty="0">
              <a:latin typeface="Freehand521 BT" panose="03080802030307080304" pitchFamily="66" charset="0"/>
            </a:endParaRPr>
          </a:p>
          <a:p>
            <a:pPr marL="0" indent="0" algn="ctr">
              <a:buNone/>
            </a:pPr>
            <a:r>
              <a:rPr lang="en-IN" sz="4800" dirty="0">
                <a:latin typeface="Freehand521 BT" panose="03080802030307080304" pitchFamily="66" charset="0"/>
              </a:rPr>
              <a:t>Thanks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3A792-2B37-691E-B2F2-77D88210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</p:spTree>
    <p:extLst>
      <p:ext uri="{BB962C8B-B14F-4D97-AF65-F5344CB8AC3E}">
        <p14:creationId xmlns:p14="http://schemas.microsoft.com/office/powerpoint/2010/main" val="109542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Contents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59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Working/Flow Chart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7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37143-08BD-036D-90F5-2B0354D2C39E}"/>
              </a:ext>
            </a:extLst>
          </p:cNvPr>
          <p:cNvSpPr txBox="1"/>
          <p:nvPr/>
        </p:nvSpPr>
        <p:spPr>
          <a:xfrm>
            <a:off x="66600" y="1504950"/>
            <a:ext cx="901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We have developed an Online E-commerce website named as Online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urniture Booking. This project deals with developing an e-commerce website for Online Product Sale. It provides the user with a cat log of different products available for purchase in the store online. In this project the objective to develop a basic website where a customer can register, login, view the product related to furniture’s and buy the product online, and also customer is provided with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shopping cart.</a:t>
            </a:r>
          </a:p>
          <a:p>
            <a:pPr algn="just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Admin can add the product according to the product category or product type. The primary goal of an e-commerce site is to sell goods online, provide best quality products to customer. E- Commerce allows you to reach customers all over the country and our customers can make a purchase anywhere and anytime.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7750"/>
            <a:ext cx="8229600" cy="380999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Shopping Limitations: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need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visit furniture stores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time-consuming and labor-intensive.</a:t>
            </a:r>
          </a:p>
          <a:p>
            <a:pPr marL="0" indent="0" algn="l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Inconvenience in Management: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physical files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tedious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data manipulation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loss.</a:t>
            </a:r>
          </a:p>
          <a:p>
            <a:pPr marL="0" indent="0" algn="l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Online Presence: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furniture businesses lack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online platform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showcase and sell products.</a:t>
            </a:r>
          </a:p>
          <a:p>
            <a:pPr marL="0" indent="0" algn="l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COVID-19: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without digital systems were severely affected during lockdowns.</a:t>
            </a:r>
          </a:p>
        </p:txBody>
      </p:sp>
    </p:spTree>
    <p:extLst>
      <p:ext uri="{BB962C8B-B14F-4D97-AF65-F5344CB8AC3E}">
        <p14:creationId xmlns:p14="http://schemas.microsoft.com/office/powerpoint/2010/main" val="49537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85750"/>
            <a:ext cx="8534400" cy="685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EA114B-0E8C-B5DE-BAC2-FEEF16ADC8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49645"/>
            <a:ext cx="8458199" cy="269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few objectives of ecommerce: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Reduce management costs.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Developing business relations.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Providing a unique customer experience.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Increasing the number of loyal customers.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Boosting the efficiency of services.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Making responsive ecommerce website.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Increasing sales.</a:t>
            </a:r>
          </a:p>
        </p:txBody>
      </p:sp>
    </p:spTree>
    <p:extLst>
      <p:ext uri="{BB962C8B-B14F-4D97-AF65-F5344CB8AC3E}">
        <p14:creationId xmlns:p14="http://schemas.microsoft.com/office/powerpoint/2010/main" val="103880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Working/Flow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26639-6F56-E913-03D9-1DA20D00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862" y="971550"/>
            <a:ext cx="2788937" cy="36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9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114033-F773-3427-2190-D35516B29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8770" y="1238630"/>
            <a:ext cx="78332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convenience, detailed product info, and easy return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 and security concerns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lack of tactile experience, and complicated return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as major obstacles in online furniture shopping.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clean, responsive, and user-friendly interfaces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visually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 products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using technologies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Python-Django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scalable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platforms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 lightweight database solution.</a:t>
            </a:r>
          </a:p>
        </p:txBody>
      </p:sp>
    </p:spTree>
    <p:extLst>
      <p:ext uri="{BB962C8B-B14F-4D97-AF65-F5344CB8AC3E}">
        <p14:creationId xmlns:p14="http://schemas.microsoft.com/office/powerpoint/2010/main" val="287004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61C38-4ABD-CF9B-3DCB-B45E6D539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ABA9-689C-75A6-8BE1-29E3C525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240085-4994-FFD5-DD07-81825B9D4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62582"/>
              </p:ext>
            </p:extLst>
          </p:nvPr>
        </p:nvGraphicFramePr>
        <p:xfrm>
          <a:off x="457200" y="1123950"/>
          <a:ext cx="8229600" cy="366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969">
                  <a:extLst>
                    <a:ext uri="{9D8B030D-6E8A-4147-A177-3AD203B41FA5}">
                      <a16:colId xmlns:a16="http://schemas.microsoft.com/office/drawing/2014/main" val="860848899"/>
                    </a:ext>
                  </a:extLst>
                </a:gridCol>
                <a:gridCol w="2832969">
                  <a:extLst>
                    <a:ext uri="{9D8B030D-6E8A-4147-A177-3AD203B41FA5}">
                      <a16:colId xmlns:a16="http://schemas.microsoft.com/office/drawing/2014/main" val="1519736472"/>
                    </a:ext>
                  </a:extLst>
                </a:gridCol>
                <a:gridCol w="2563662">
                  <a:extLst>
                    <a:ext uri="{9D8B030D-6E8A-4147-A177-3AD203B41FA5}">
                      <a16:colId xmlns:a16="http://schemas.microsoft.com/office/drawing/2014/main" val="3499716017"/>
                    </a:ext>
                  </a:extLst>
                </a:gridCol>
              </a:tblGrid>
              <a:tr h="4691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Technology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Details / 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38649"/>
                  </a:ext>
                </a:extLst>
              </a:tr>
              <a:tr h="520148">
                <a:tc>
                  <a:txBody>
                    <a:bodyPr/>
                    <a:lstStyle/>
                    <a:p>
                      <a:r>
                        <a:rPr lang="en-IN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SQLite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Store user profiles, dosha data, and recommendations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83520"/>
                  </a:ext>
                </a:extLst>
              </a:tr>
              <a:tr h="494624">
                <a:tc>
                  <a:txBody>
                    <a:bodyPr/>
                    <a:lstStyle/>
                    <a:p>
                      <a:r>
                        <a:rPr lang="en-IN" sz="1400" dirty="0"/>
                        <a:t>Frontend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Python 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User interface and interactive web features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940333"/>
                  </a:ext>
                </a:extLst>
              </a:tr>
              <a:tr h="490565">
                <a:tc>
                  <a:txBody>
                    <a:bodyPr/>
                    <a:lstStyle/>
                    <a:p>
                      <a:r>
                        <a:rPr lang="en-IN" sz="1400" dirty="0"/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Python 3.x (with Django framework)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Backend logic, handling authentication, business rules, and integration with database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181117"/>
                  </a:ext>
                </a:extLst>
              </a:tr>
              <a:tr h="565232">
                <a:tc>
                  <a:txBody>
                    <a:bodyPr/>
                    <a:lstStyle/>
                    <a:p>
                      <a:r>
                        <a:rPr lang="en-IN" sz="1400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Microsoft Windows 10 or later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/>
                        <a:t>Development and deployment environment for running the application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97492"/>
                  </a:ext>
                </a:extLst>
              </a:tr>
              <a:tr h="692562">
                <a:tc>
                  <a:txBody>
                    <a:bodyPr/>
                    <a:lstStyle/>
                    <a:p>
                      <a:r>
                        <a:rPr lang="en-IN" sz="1400" dirty="0"/>
                        <a:t>Development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Visual Studio, VS Code, PyCharm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/>
                        <a:t>Code editing and debugging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0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34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3C3D-B1C9-D5BB-7134-5D99DB61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FD7B437A-5DF7-D91F-EE70-F1CBC8B59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0150"/>
            <a:ext cx="7924800" cy="35671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1702F-9A17-4356-35F6-C4149F79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ImCReTE-2022 - TAE</a:t>
            </a:r>
          </a:p>
        </p:txBody>
      </p:sp>
    </p:spTree>
    <p:extLst>
      <p:ext uri="{BB962C8B-B14F-4D97-AF65-F5344CB8AC3E}">
        <p14:creationId xmlns:p14="http://schemas.microsoft.com/office/powerpoint/2010/main" val="42055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520</Words>
  <Application>Microsoft Office PowerPoint</Application>
  <PresentationFormat>On-screen Show (16:9)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Freehand521 BT</vt:lpstr>
      <vt:lpstr>Times New Roman</vt:lpstr>
      <vt:lpstr>Office Theme</vt:lpstr>
      <vt:lpstr>KJEI’s TRINITY ACADEMY OF ENGINEERING, PUNE (Accredited by NAAC with ‘A’ Grade) Dept. Of MCA</vt:lpstr>
      <vt:lpstr>Contents </vt:lpstr>
      <vt:lpstr>Introduction </vt:lpstr>
      <vt:lpstr>Problem Statement</vt:lpstr>
      <vt:lpstr>Objectives</vt:lpstr>
      <vt:lpstr>Description of Working/Flow Chart</vt:lpstr>
      <vt:lpstr>Literature review</vt:lpstr>
      <vt:lpstr>Technologies and Tools Used</vt:lpstr>
      <vt:lpstr> Results and discussion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KJ's Educational Institute TRINITY ACADEMY OF ENGINEERING, PUNE  (Approved by AICTE, New Delhi, Govt. of Maharashtra &amp; affiliated to SPPU, DTE Code: EN6634) (Accredited by NAAC with ‘A’ Grade) DEPARTMENT OF MECHANICAL ENGINEERING</dc:title>
  <dc:creator>ADMIN</dc:creator>
  <cp:lastModifiedBy>Suyash Ghugul</cp:lastModifiedBy>
  <cp:revision>23</cp:revision>
  <dcterms:created xsi:type="dcterms:W3CDTF">2019-01-30T06:05:31Z</dcterms:created>
  <dcterms:modified xsi:type="dcterms:W3CDTF">2025-06-10T08:12:16Z</dcterms:modified>
</cp:coreProperties>
</file>