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80" r:id="rId3"/>
    <p:sldId id="288" r:id="rId4"/>
    <p:sldId id="282" r:id="rId5"/>
    <p:sldId id="289" r:id="rId6"/>
    <p:sldId id="285" r:id="rId7"/>
    <p:sldId id="290" r:id="rId8"/>
    <p:sldId id="286" r:id="rId9"/>
    <p:sldId id="25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01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12/3/2023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12/3/2023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replace a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21A9-1C31-4760-BDBC-9A0BA471B1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81AE08-7FAC-4698-880E-24B2619E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pPr/>
              <a:t>12/3/2023</a:t>
            </a:fld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/>
              <a:t>Click icon to add picture</a:t>
            </a:r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/>
              <a:t>Click icon to add picture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12/3/2023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609601"/>
            <a:ext cx="3124201" cy="1523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Weigh My plate </a:t>
            </a:r>
            <a:br>
              <a:rPr lang="en-US" dirty="0"/>
            </a:br>
            <a:r>
              <a:rPr lang="en-US" dirty="0"/>
              <a:t>(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Team 19)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Placeholder 4" descr="Slice of apple pie on plat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2362201"/>
            <a:ext cx="3124201" cy="381000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Enhancing Nutritional Awareness Through Image Recognition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Sumit Prakash(2023201020)</a:t>
            </a:r>
          </a:p>
          <a:p>
            <a:pPr algn="r"/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Suyash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Khare(2023202017)</a:t>
            </a:r>
          </a:p>
          <a:p>
            <a:pPr algn="r"/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Suprabhat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Kundu(2023201076)</a:t>
            </a:r>
          </a:p>
          <a:p>
            <a:pPr algn="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Sushrut Naik(2023201064)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Revolutionize dietary choices image recognition.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 the importance of nutritional awareness for overall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Approach: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Leverage image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recognition technology.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a user-friendly solution for informed food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Focus: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Empower individuals in making healthier dietary choices.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Foster a culture of informed decision-making through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Impact: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Aim to transform how individuals perceive and select their food.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Contribute to a healthier and more conscious approach to dietary habits.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D8D39E2-B87A-27D6-B176-96CD68ED84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r="281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40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Login and Registration: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 personalized experiences through secure user authentication and registration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Session Management: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robust session management for a seamless and secure user interaction.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 Detection with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YOLOv5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yellow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draw precise bounding boxes around objects and provide accurate labeling in given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Calorie Estimation from Object Volume: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 advanced algorithms to estimate the caloric content on a plate based on the volume of detected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Calorie Database in MongoDB: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 MongoDB to store and retrieve a comprehensive calorie database, ensuring efficient data management.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7CD0CD7-09F4-7D60-2EEB-8A61934BB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1" r="25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84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75773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Söhne"/>
              </a:rPr>
              <a:t>MERN Stack Integration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Leveraged the MERN stack (MongoDB, Express.js, React, Node.js) for end-to-end development.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Ensured a seamless and efficient integration of frontend (React) and backend (Node.js, Express.js)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Enabled dynamic and responsive user interfaces for enhanced user experience.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Söhne"/>
              </a:rPr>
              <a:t>MongoDB Database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MongoDB for storing and retrieving calorie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Ensured a scalable and efficient solution for managing a comprehensive calorie database.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3055B3C-CFF4-C64C-3D76-C4645889F6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8" r="25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24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Söhne"/>
              </a:rPr>
              <a:t>YOLOv5 Model Training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Employed YOLOv5 for object detection, trained on a custom dataset with 557 images across 14 distinct classes.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Enabled the extraction of precise coordinates, including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midpoint, height and width of bounding boxes.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Enhanced the accuracy of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identifying and localizing objects on the plate.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Söhne"/>
              </a:rPr>
              <a:t>MiDaS</a:t>
            </a:r>
            <a:r>
              <a:rPr lang="en-US" b="1" i="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Söhne"/>
              </a:rPr>
              <a:t> Model Integration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Implemented the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MiDas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(Monocular Depth Estimation in an Adversarial Setting) model for depth estimation.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Generated two-dimensional depth matrix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Enabled accurate volume calculations by pinpointing depth at the midpoint of each bounding box.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3055B3C-CFF4-C64C-3D76-C4645889F6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8" r="25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1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Examples</a:t>
            </a:r>
          </a:p>
        </p:txBody>
      </p:sp>
      <p:pic>
        <p:nvPicPr>
          <p:cNvPr id="5" name="Content Placeholder 4" descr="A plate of food on a table&#10;&#10;Description automatically generated">
            <a:extLst>
              <a:ext uri="{FF2B5EF4-FFF2-40B4-BE49-F238E27FC236}">
                <a16:creationId xmlns:a16="http://schemas.microsoft.com/office/drawing/2014/main" id="{7CC162FF-B798-1197-814C-014973E49A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647653"/>
            <a:ext cx="4479925" cy="2519957"/>
          </a:xfrm>
        </p:spPr>
      </p:pic>
      <p:pic>
        <p:nvPicPr>
          <p:cNvPr id="12" name="Content Placeholder 11" descr="A bottle of soda and pizza">
            <a:extLst>
              <a:ext uri="{FF2B5EF4-FFF2-40B4-BE49-F238E27FC236}">
                <a16:creationId xmlns:a16="http://schemas.microsoft.com/office/drawing/2014/main" id="{64F2A24A-56D8-312F-B98F-B49ACBE0B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8" y="1667669"/>
            <a:ext cx="4479925" cy="4479925"/>
          </a:xfrm>
        </p:spPr>
      </p:pic>
    </p:spTree>
    <p:extLst>
      <p:ext uri="{BB962C8B-B14F-4D97-AF65-F5344CB8AC3E}">
        <p14:creationId xmlns:p14="http://schemas.microsoft.com/office/powerpoint/2010/main" val="30888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BC74185-B8FA-4EB8-1CA7-5C5437188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 r="4659"/>
          <a:stretch>
            <a:fillRect/>
          </a:stretch>
        </p:blipFill>
        <p:spPr/>
      </p:pic>
      <p:pic>
        <p:nvPicPr>
          <p:cNvPr id="12" name="Content Placeholder 11" descr="A basket of fruit&#10;&#10;Description automatically generated">
            <a:extLst>
              <a:ext uri="{FF2B5EF4-FFF2-40B4-BE49-F238E27FC236}">
                <a16:creationId xmlns:a16="http://schemas.microsoft.com/office/drawing/2014/main" id="{8B6C7948-A92E-F673-F8F8-BBB384A7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31" y="1643063"/>
            <a:ext cx="5434964" cy="4529137"/>
          </a:xfrm>
        </p:spPr>
      </p:pic>
    </p:spTree>
    <p:extLst>
      <p:ext uri="{BB962C8B-B14F-4D97-AF65-F5344CB8AC3E}">
        <p14:creationId xmlns:p14="http://schemas.microsoft.com/office/powerpoint/2010/main" val="14839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Integration with Wearable Devices:</a:t>
            </a:r>
            <a:endParaRPr lang="en-US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Discuss the possibility of future integrations with wearable devices for continuous health monitoring and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Community and Social Features:</a:t>
            </a:r>
            <a:endParaRPr lang="en-US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Explore the potential for incorporating community and social features, fostering a supportive environment for users on their health and wellness journey.</a:t>
            </a:r>
          </a:p>
          <a:p>
            <a:r>
              <a:rPr lang="en-US" b="1" dirty="0">
                <a:solidFill>
                  <a:schemeClr val="tx2"/>
                </a:solidFill>
                <a:latin typeface="Söhne"/>
              </a:rPr>
              <a:t>Accuracy Improvements: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Söhne"/>
              </a:rPr>
              <a:t>Increase the dataset size, adding more images for every class from different angles to improve the accuracy of the model </a:t>
            </a:r>
          </a:p>
          <a:p>
            <a:pPr marL="45720" indent="0">
              <a:buNone/>
            </a:pPr>
            <a:endParaRPr lang="en-US" b="1" dirty="0">
              <a:solidFill>
                <a:schemeClr val="tx2"/>
              </a:solidFill>
              <a:latin typeface="Söhne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3A58FB3-EEA7-CD16-35CD-7FBB210D53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1" r="25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7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Basket filled with apple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Close-up of cinnamon sticks and apples beside stack of plates and forks on table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 descr="Slice of apple pie on plate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 Gourmet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3_win32_fixed.potx" id="{3A171B6B-FFBA-48A8-BE98-1B46F94E36D4}" vid="{74A41B82-4C0A-4DF4-B737-4621C74F1EE8}"/>
    </a:ext>
  </a:extLst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Food - preparation to presentation (widescreen)</Template>
  <TotalTime>350</TotalTime>
  <Words>504</Words>
  <Application>Microsoft Office PowerPoint</Application>
  <PresentationFormat>Custom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</vt:lpstr>
      <vt:lpstr>Söhne</vt:lpstr>
      <vt:lpstr>Food Gourmet 16x9</vt:lpstr>
      <vt:lpstr>Weigh My plate  (Team 19)</vt:lpstr>
      <vt:lpstr>Introduction</vt:lpstr>
      <vt:lpstr>Core Features</vt:lpstr>
      <vt:lpstr>Technology Stack</vt:lpstr>
      <vt:lpstr>Technology Stack</vt:lpstr>
      <vt:lpstr>Annotated Examples</vt:lpstr>
      <vt:lpstr>PowerPoint Presentation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 My plate  (Team 19)</dc:title>
  <dc:creator>Suprabhat Kundu</dc:creator>
  <cp:lastModifiedBy>Naik Sushrut Ravindra</cp:lastModifiedBy>
  <cp:revision>6</cp:revision>
  <dcterms:created xsi:type="dcterms:W3CDTF">2023-12-02T13:52:55Z</dcterms:created>
  <dcterms:modified xsi:type="dcterms:W3CDTF">2023-12-03T07:18:52Z</dcterms:modified>
</cp:coreProperties>
</file>