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0" r:id="rId5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2F2F2"/>
    <a:srgbClr val="0C477F"/>
    <a:srgbClr val="1B4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7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562C-E936-4897-ACCE-59BA446B989F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D5E-A1AD-4BCA-B9D6-537114E0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41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562C-E936-4897-ACCE-59BA446B989F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D5E-A1AD-4BCA-B9D6-537114E0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93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562C-E936-4897-ACCE-59BA446B989F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D5E-A1AD-4BCA-B9D6-537114E0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41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562C-E936-4897-ACCE-59BA446B989F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D5E-A1AD-4BCA-B9D6-537114E0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7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562C-E936-4897-ACCE-59BA446B989F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D5E-A1AD-4BCA-B9D6-537114E0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28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562C-E936-4897-ACCE-59BA446B989F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D5E-A1AD-4BCA-B9D6-537114E0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0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562C-E936-4897-ACCE-59BA446B989F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D5E-A1AD-4BCA-B9D6-537114E0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62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562C-E936-4897-ACCE-59BA446B989F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D5E-A1AD-4BCA-B9D6-537114E0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5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562C-E936-4897-ACCE-59BA446B989F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D5E-A1AD-4BCA-B9D6-537114E0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8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562C-E936-4897-ACCE-59BA446B989F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D5E-A1AD-4BCA-B9D6-537114E0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08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562C-E936-4897-ACCE-59BA446B989F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DD5E-A1AD-4BCA-B9D6-537114E0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44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F562C-E936-4897-ACCE-59BA446B989F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6DD5E-A1AD-4BCA-B9D6-537114E0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08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CCC1E-C402-C802-54B3-F2D0408E6188}"/>
              </a:ext>
            </a:extLst>
          </p:cNvPr>
          <p:cNvSpPr/>
          <p:nvPr/>
        </p:nvSpPr>
        <p:spPr>
          <a:xfrm>
            <a:off x="179882" y="119922"/>
            <a:ext cx="3043003" cy="9413822"/>
          </a:xfrm>
          <a:prstGeom prst="roundRect">
            <a:avLst/>
          </a:prstGeom>
          <a:solidFill>
            <a:srgbClr val="1B4E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F3A688-B37A-2459-C16B-55C42911BB65}"/>
              </a:ext>
            </a:extLst>
          </p:cNvPr>
          <p:cNvSpPr/>
          <p:nvPr/>
        </p:nvSpPr>
        <p:spPr>
          <a:xfrm>
            <a:off x="3507698" y="299804"/>
            <a:ext cx="13592358" cy="899409"/>
          </a:xfrm>
          <a:prstGeom prst="roundRect">
            <a:avLst>
              <a:gd name="adj" fmla="val 50000"/>
            </a:avLst>
          </a:prstGeom>
          <a:solidFill>
            <a:srgbClr val="0C4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1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CCC1E-C402-C802-54B3-F2D0408E6188}"/>
              </a:ext>
            </a:extLst>
          </p:cNvPr>
          <p:cNvSpPr/>
          <p:nvPr/>
        </p:nvSpPr>
        <p:spPr>
          <a:xfrm>
            <a:off x="179882" y="119922"/>
            <a:ext cx="3043003" cy="9413822"/>
          </a:xfrm>
          <a:prstGeom prst="roundRect">
            <a:avLst/>
          </a:prstGeom>
          <a:solidFill>
            <a:srgbClr val="1B4E83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F3A688-B37A-2459-C16B-55C42911BB65}"/>
              </a:ext>
            </a:extLst>
          </p:cNvPr>
          <p:cNvSpPr/>
          <p:nvPr/>
        </p:nvSpPr>
        <p:spPr>
          <a:xfrm>
            <a:off x="3507698" y="119922"/>
            <a:ext cx="13592358" cy="899409"/>
          </a:xfrm>
          <a:prstGeom prst="roundRect">
            <a:avLst>
              <a:gd name="adj" fmla="val 50000"/>
            </a:avLst>
          </a:prstGeom>
          <a:solidFill>
            <a:srgbClr val="0C4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F31480-3818-1C97-7DD3-6B2B3FC6427E}"/>
              </a:ext>
            </a:extLst>
          </p:cNvPr>
          <p:cNvSpPr/>
          <p:nvPr/>
        </p:nvSpPr>
        <p:spPr>
          <a:xfrm>
            <a:off x="3507698" y="1154243"/>
            <a:ext cx="13592358" cy="8026373"/>
          </a:xfrm>
          <a:prstGeom prst="roundRect">
            <a:avLst>
              <a:gd name="adj" fmla="val 3967"/>
            </a:avLst>
          </a:prstGeom>
          <a:solidFill>
            <a:srgbClr val="FDFDF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00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CCC1E-C402-C802-54B3-F2D0408E6188}"/>
              </a:ext>
            </a:extLst>
          </p:cNvPr>
          <p:cNvSpPr/>
          <p:nvPr/>
        </p:nvSpPr>
        <p:spPr>
          <a:xfrm>
            <a:off x="179882" y="119922"/>
            <a:ext cx="3043003" cy="9413822"/>
          </a:xfrm>
          <a:prstGeom prst="roundRect">
            <a:avLst/>
          </a:prstGeom>
          <a:solidFill>
            <a:srgbClr val="1B4E83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F3A688-B37A-2459-C16B-55C42911BB65}"/>
              </a:ext>
            </a:extLst>
          </p:cNvPr>
          <p:cNvSpPr/>
          <p:nvPr/>
        </p:nvSpPr>
        <p:spPr>
          <a:xfrm>
            <a:off x="3507698" y="119922"/>
            <a:ext cx="13592358" cy="899409"/>
          </a:xfrm>
          <a:prstGeom prst="roundRect">
            <a:avLst>
              <a:gd name="adj" fmla="val 50000"/>
            </a:avLst>
          </a:prstGeom>
          <a:solidFill>
            <a:srgbClr val="0C4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F31480-3818-1C97-7DD3-6B2B3FC6427E}"/>
              </a:ext>
            </a:extLst>
          </p:cNvPr>
          <p:cNvSpPr/>
          <p:nvPr/>
        </p:nvSpPr>
        <p:spPr>
          <a:xfrm>
            <a:off x="3507698" y="1971675"/>
            <a:ext cx="13592358" cy="7208941"/>
          </a:xfrm>
          <a:prstGeom prst="roundRect">
            <a:avLst>
              <a:gd name="adj" fmla="val 3967"/>
            </a:avLst>
          </a:prstGeom>
          <a:solidFill>
            <a:srgbClr val="FDFDF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CCC1E-C402-C802-54B3-F2D0408E6188}"/>
              </a:ext>
            </a:extLst>
          </p:cNvPr>
          <p:cNvSpPr/>
          <p:nvPr/>
        </p:nvSpPr>
        <p:spPr>
          <a:xfrm>
            <a:off x="179882" y="119922"/>
            <a:ext cx="3043003" cy="9413822"/>
          </a:xfrm>
          <a:prstGeom prst="roundRect">
            <a:avLst/>
          </a:prstGeom>
          <a:solidFill>
            <a:srgbClr val="1B4E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F3A688-B37A-2459-C16B-55C42911BB65}"/>
              </a:ext>
            </a:extLst>
          </p:cNvPr>
          <p:cNvSpPr/>
          <p:nvPr/>
        </p:nvSpPr>
        <p:spPr>
          <a:xfrm>
            <a:off x="3507698" y="119922"/>
            <a:ext cx="13592358" cy="899409"/>
          </a:xfrm>
          <a:prstGeom prst="roundRect">
            <a:avLst>
              <a:gd name="adj" fmla="val 50000"/>
            </a:avLst>
          </a:prstGeom>
          <a:solidFill>
            <a:srgbClr val="0C4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F31480-3818-1C97-7DD3-6B2B3FC6427E}"/>
              </a:ext>
            </a:extLst>
          </p:cNvPr>
          <p:cNvSpPr/>
          <p:nvPr/>
        </p:nvSpPr>
        <p:spPr>
          <a:xfrm>
            <a:off x="3372786" y="1984078"/>
            <a:ext cx="13592358" cy="3597680"/>
          </a:xfrm>
          <a:prstGeom prst="roundRect">
            <a:avLst>
              <a:gd name="adj" fmla="val 3967"/>
            </a:avLst>
          </a:prstGeom>
          <a:solidFill>
            <a:srgbClr val="FDFDF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360762-DB20-0CCE-E47B-461296497837}"/>
              </a:ext>
            </a:extLst>
          </p:cNvPr>
          <p:cNvSpPr/>
          <p:nvPr/>
        </p:nvSpPr>
        <p:spPr>
          <a:xfrm>
            <a:off x="3372786" y="5937344"/>
            <a:ext cx="13592358" cy="3596400"/>
          </a:xfrm>
          <a:prstGeom prst="roundRect">
            <a:avLst>
              <a:gd name="adj" fmla="val 3967"/>
            </a:avLst>
          </a:prstGeom>
          <a:solidFill>
            <a:srgbClr val="FDFDF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5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183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Suyash Mohanty</dc:creator>
  <cp:lastModifiedBy>Suyash Mohanty</cp:lastModifiedBy>
  <cp:revision>1</cp:revision>
  <dcterms:created xsi:type="dcterms:W3CDTF">2024-04-06T20:13:25Z</dcterms:created>
  <dcterms:modified xsi:type="dcterms:W3CDTF">2024-04-06T23:16:36Z</dcterms:modified>
</cp:coreProperties>
</file>