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DFCBC-CCBF-41E2-99DF-EE297FA45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4B184-AAA3-4D02-9A05-E16FBF8D7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13B35-274E-4D92-B623-A7C8893EE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245F-0447-41D4-999E-033476845405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936D7-2ABA-4948-9913-418987656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DE33C-D504-402F-AECC-B8D57B454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29D0-B552-49F8-A2E0-34E7EA67B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53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EE3BC-AB12-4AC2-A1A7-09296776C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4E5C2-AD25-4D5F-9A02-80AA0F3B5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5622B-CA01-4C0D-8549-7E30C8798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245F-0447-41D4-999E-033476845405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2BA10-6524-418A-BA3D-08D13E76C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E6D3F-6765-47C7-8769-DD836C9C1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29D0-B552-49F8-A2E0-34E7EA67B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71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596D22-A267-4993-9F25-09EE214872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74829-9112-4D3E-97F4-BD8BE0495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A88D3-0A34-4C47-B25A-96373025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245F-0447-41D4-999E-033476845405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1709A-29F3-4172-8A8D-003FB6879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3FE13-190E-4DA9-B5A1-DE6B2A29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29D0-B552-49F8-A2E0-34E7EA67B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39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EBBB3-B05D-4299-ADBE-02F255D8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A3086-4677-4CCF-9CAA-8498E1168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72CDC-B07D-49A1-B38A-B1F0F1BF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245F-0447-41D4-999E-033476845405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2EBED-4829-4191-A6FB-72B0BF6E3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DCC83-5C9F-4D42-BF03-19C20A228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29D0-B552-49F8-A2E0-34E7EA67B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21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55F57-F152-46A0-997C-E9A969B15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07E11-AC4E-4938-BDCA-620B831C4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78F33-9EDC-49D7-AC65-62767B486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245F-0447-41D4-999E-033476845405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0D2B0-4DA1-478D-ACC6-BDD665769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B469E-0607-43D2-A990-E57014EFC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29D0-B552-49F8-A2E0-34E7EA67B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37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569DA-F7E6-4072-AF22-DF195F5AE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A366E-F610-48D8-ADE1-231C0B23B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363EA-8D9B-4D64-9AD1-02B57B2C8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43D35-14D6-4A54-A062-EB481133F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245F-0447-41D4-999E-033476845405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3B29E-D290-429A-8FA6-B1B9CD7D3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633A2-E764-496A-9A0B-1E1B4A7E5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29D0-B552-49F8-A2E0-34E7EA67B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88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A0076-4C20-4B40-9049-86BC835FE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72CB6-284C-4745-A272-A999A040C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8644E-065B-49D9-AA4F-2FC8786B5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A5DCC0-A8F5-402F-94CF-E0B362657C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1711F4-36EF-424C-AF92-FAB1044D6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02722E-6344-4015-AC03-22EA57969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245F-0447-41D4-999E-033476845405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F16FF5-BB7F-4169-8E02-E440292B3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7CB73C-77D9-4BFA-8C52-38E9FB1AB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29D0-B552-49F8-A2E0-34E7EA67B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530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D3BF9-53C3-43A3-AA89-8997193C5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B824DA-C3AE-4EF3-8300-F56F0DD14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245F-0447-41D4-999E-033476845405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7ED355-B358-4DDA-950A-997EC1F9E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88A63-9953-4071-BCEC-DEC10F034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29D0-B552-49F8-A2E0-34E7EA67B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87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7157A4-D019-4882-974A-2C0218D8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245F-0447-41D4-999E-033476845405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3EACC4-5084-463D-A32B-2E96A3AE0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49718-DF5F-4824-A413-7B7BBDB5D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29D0-B552-49F8-A2E0-34E7EA67B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082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0FB7D-B9B9-4D54-B3FA-0510C9C2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9388D-F302-4AD0-A2A6-39E88EA02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22644-603A-4B42-B8B4-C58427D78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ECFD4-7F99-46F4-A7C6-A1B72E6C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245F-0447-41D4-999E-033476845405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499CB-02D8-4319-A695-3E69A838A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71F7B-1D02-45EA-AC6E-CDDDAF55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29D0-B552-49F8-A2E0-34E7EA67B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72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8FB74-7738-40C5-B9F4-EAB640197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68B12A-3D7F-47EA-A72C-D435102C4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F99DE-D6DA-4167-BCCC-9454904BD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45F53-577F-4169-876E-548E61B62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245F-0447-41D4-999E-033476845405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7F9AE-F9CA-4665-8836-5BE0FB050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75C51-2A4D-4F61-8E90-82967ED9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29D0-B552-49F8-A2E0-34E7EA67B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45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B8BD0C-093C-49AB-82FD-524CB9EB9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E0775-28DD-4584-9D6E-99C921A96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620B6-49D4-417D-9C63-A44165F863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8245F-0447-41D4-999E-033476845405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9479A-1E7E-4D71-A39D-524A681F1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A5A56-3410-43C3-A9FE-C505AC8A64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629D0-B552-49F8-A2E0-34E7EA67B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65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987411-4B82-4EDA-9BDB-C59F7E4A3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IN" sz="4000" b="1" dirty="0">
                <a:solidFill>
                  <a:srgbClr val="080808"/>
                </a:solidFill>
              </a:rPr>
              <a:t>Debugging in C# and Angular App</a:t>
            </a:r>
          </a:p>
        </p:txBody>
      </p:sp>
      <p:sp>
        <p:nvSpPr>
          <p:cNvPr id="32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30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F6BE6-8C86-49F2-BA67-1808E0CD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365125"/>
            <a:ext cx="11391900" cy="701675"/>
          </a:xfrm>
        </p:spPr>
        <p:txBody>
          <a:bodyPr>
            <a:normAutofit/>
          </a:bodyPr>
          <a:lstStyle/>
          <a:p>
            <a:r>
              <a:rPr lang="en-IN" sz="3600" dirty="0"/>
              <a:t>Debugging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CC18A-3A0F-4E3E-A3E3-F7CEAB0EE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6" y="1066800"/>
            <a:ext cx="11401424" cy="5572125"/>
          </a:xfrm>
        </p:spPr>
        <p:txBody>
          <a:bodyPr>
            <a:normAutofit/>
          </a:bodyPr>
          <a:lstStyle/>
          <a:p>
            <a:r>
              <a:rPr lang="en-IN" sz="2400" dirty="0"/>
              <a:t>To start the debugger, select F5, or choose the Start Debugging button in the Debug toolbar, or choose Debug &gt; Start Debugging from the menu bar.</a:t>
            </a:r>
          </a:p>
        </p:txBody>
      </p:sp>
    </p:spTree>
    <p:extLst>
      <p:ext uri="{BB962C8B-B14F-4D97-AF65-F5344CB8AC3E}">
        <p14:creationId xmlns:p14="http://schemas.microsoft.com/office/powerpoint/2010/main" val="384337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CC18A-3A0F-4E3E-A3E3-F7CEAB0EE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6" y="257176"/>
            <a:ext cx="11401424" cy="6381750"/>
          </a:xfrm>
        </p:spPr>
        <p:txBody>
          <a:bodyPr>
            <a:normAutofit/>
          </a:bodyPr>
          <a:lstStyle/>
          <a:p>
            <a:r>
              <a:rPr lang="en-IN" sz="2400" dirty="0"/>
              <a:t>To stop the debugger, select Shift+F5, or choose the Stop Debugging button in the Debug toolbar, or choose Debug &gt; Stop Debugging from the menu bar.</a:t>
            </a:r>
          </a:p>
        </p:txBody>
      </p:sp>
    </p:spTree>
    <p:extLst>
      <p:ext uri="{BB962C8B-B14F-4D97-AF65-F5344CB8AC3E}">
        <p14:creationId xmlns:p14="http://schemas.microsoft.com/office/powerpoint/2010/main" val="4217423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CC18A-3A0F-4E3E-A3E3-F7CEAB0EE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6" y="333376"/>
            <a:ext cx="11401424" cy="6305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Break Points</a:t>
            </a:r>
          </a:p>
          <a:p>
            <a:r>
              <a:rPr lang="en-IN" sz="2400" dirty="0"/>
              <a:t>To set a breakpoint , click on the left margin of the line of code.</a:t>
            </a:r>
          </a:p>
          <a:p>
            <a:r>
              <a:rPr lang="en-IN" sz="2400" dirty="0"/>
              <a:t>You set breakpoints wherever you want to pause debugger execution.</a:t>
            </a:r>
          </a:p>
          <a:p>
            <a:r>
              <a:rPr lang="en-IN" sz="2400" dirty="0"/>
              <a:t>To pause your running code, or know whether or not a branch of code is getting run.</a:t>
            </a:r>
          </a:p>
        </p:txBody>
      </p:sp>
    </p:spTree>
    <p:extLst>
      <p:ext uri="{BB962C8B-B14F-4D97-AF65-F5344CB8AC3E}">
        <p14:creationId xmlns:p14="http://schemas.microsoft.com/office/powerpoint/2010/main" val="1198310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CC18A-3A0F-4E3E-A3E3-F7CEAB0EE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6" y="323850"/>
            <a:ext cx="11401424" cy="6315075"/>
          </a:xfrm>
        </p:spPr>
        <p:txBody>
          <a:bodyPr>
            <a:normAutofit/>
          </a:bodyPr>
          <a:lstStyle/>
          <a:p>
            <a:r>
              <a:rPr lang="en-IN" sz="2400" dirty="0"/>
              <a:t>Once Program reaches the break point , it  temporarily stops, and you can inspection.</a:t>
            </a:r>
            <a:br>
              <a:rPr lang="en-IN" sz="2400" dirty="0"/>
            </a:br>
            <a:r>
              <a:rPr lang="en-IN" sz="2400" dirty="0"/>
              <a:t>Once done click on continue on the </a:t>
            </a:r>
            <a:r>
              <a:rPr lang="en-IN" sz="2400" dirty="0" err="1"/>
              <a:t>dubug</a:t>
            </a:r>
            <a:r>
              <a:rPr lang="en-IN" sz="2400" dirty="0"/>
              <a:t> toolbar .</a:t>
            </a:r>
          </a:p>
        </p:txBody>
      </p:sp>
    </p:spTree>
    <p:extLst>
      <p:ext uri="{BB962C8B-B14F-4D97-AF65-F5344CB8AC3E}">
        <p14:creationId xmlns:p14="http://schemas.microsoft.com/office/powerpoint/2010/main" val="770359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F6BE6-8C86-49F2-BA67-1808E0CD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365125"/>
            <a:ext cx="11391900" cy="701675"/>
          </a:xfrm>
        </p:spPr>
        <p:txBody>
          <a:bodyPr>
            <a:normAutofit/>
          </a:bodyPr>
          <a:lstStyle/>
          <a:p>
            <a:r>
              <a:rPr lang="en-IN" sz="3600" dirty="0"/>
              <a:t>Debugging in Angular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CC18A-3A0F-4E3E-A3E3-F7CEAB0EE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6" y="1066800"/>
            <a:ext cx="11401424" cy="5572125"/>
          </a:xfrm>
        </p:spPr>
        <p:txBody>
          <a:bodyPr>
            <a:normAutofit/>
          </a:bodyPr>
          <a:lstStyle/>
          <a:p>
            <a:r>
              <a:rPr lang="en-IN" sz="2400" dirty="0"/>
              <a:t>To start the debugger, select F5, or choose the Start Debugging button in the Debug toolbar, or choose Debug &gt; Start Debugging from the menu bar.</a:t>
            </a:r>
          </a:p>
        </p:txBody>
      </p:sp>
    </p:spTree>
    <p:extLst>
      <p:ext uri="{BB962C8B-B14F-4D97-AF65-F5344CB8AC3E}">
        <p14:creationId xmlns:p14="http://schemas.microsoft.com/office/powerpoint/2010/main" val="1270768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F6BE6-8C86-49F2-BA67-1808E0CD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365125"/>
            <a:ext cx="11391900" cy="701675"/>
          </a:xfrm>
        </p:spPr>
        <p:txBody>
          <a:bodyPr>
            <a:normAutofit/>
          </a:bodyPr>
          <a:lstStyle/>
          <a:p>
            <a:r>
              <a:rPr lang="en-IN" sz="3600" dirty="0"/>
              <a:t>Debugging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CC18A-3A0F-4E3E-A3E3-F7CEAB0EE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6" y="1066800"/>
            <a:ext cx="11401424" cy="5572125"/>
          </a:xfrm>
        </p:spPr>
        <p:txBody>
          <a:bodyPr>
            <a:normAutofit/>
          </a:bodyPr>
          <a:lstStyle/>
          <a:p>
            <a:r>
              <a:rPr lang="en-IN" sz="2400" dirty="0"/>
              <a:t>To start the debugger, select F5, or choose the Start Debugging button in the Debug toolbar, or choose Debug &gt; Start Debugging from the menu bar.</a:t>
            </a:r>
          </a:p>
        </p:txBody>
      </p:sp>
    </p:spTree>
    <p:extLst>
      <p:ext uri="{BB962C8B-B14F-4D97-AF65-F5344CB8AC3E}">
        <p14:creationId xmlns:p14="http://schemas.microsoft.com/office/powerpoint/2010/main" val="3076267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F6BE6-8C86-49F2-BA67-1808E0CD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365125"/>
            <a:ext cx="11391900" cy="701675"/>
          </a:xfrm>
        </p:spPr>
        <p:txBody>
          <a:bodyPr>
            <a:normAutofit/>
          </a:bodyPr>
          <a:lstStyle/>
          <a:p>
            <a:r>
              <a:rPr lang="en-IN" sz="3600" dirty="0"/>
              <a:t>Debugging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CC18A-3A0F-4E3E-A3E3-F7CEAB0EE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6" y="1066800"/>
            <a:ext cx="11401424" cy="5572125"/>
          </a:xfrm>
        </p:spPr>
        <p:txBody>
          <a:bodyPr>
            <a:normAutofit/>
          </a:bodyPr>
          <a:lstStyle/>
          <a:p>
            <a:r>
              <a:rPr lang="en-IN" sz="2400" dirty="0"/>
              <a:t>To start the debugger, select F5, or choose the Start Debugging button in the Debug toolbar, or choose Debug &gt; Start Debugging from the menu bar.</a:t>
            </a:r>
          </a:p>
        </p:txBody>
      </p:sp>
    </p:spTree>
    <p:extLst>
      <p:ext uri="{BB962C8B-B14F-4D97-AF65-F5344CB8AC3E}">
        <p14:creationId xmlns:p14="http://schemas.microsoft.com/office/powerpoint/2010/main" val="96231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250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Debugging in C# and Angular App</vt:lpstr>
      <vt:lpstr>Debugging in C#</vt:lpstr>
      <vt:lpstr>PowerPoint Presentation</vt:lpstr>
      <vt:lpstr>PowerPoint Presentation</vt:lpstr>
      <vt:lpstr>PowerPoint Presentation</vt:lpstr>
      <vt:lpstr>Debugging in Angular App</vt:lpstr>
      <vt:lpstr>Debugging in C#</vt:lpstr>
      <vt:lpstr>Debugging in C#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in C# and Angular App</dc:title>
  <dc:creator>Pulate, Suyash Shivaji</dc:creator>
  <cp:lastModifiedBy>Pulate, Suyash Shivaji</cp:lastModifiedBy>
  <cp:revision>1</cp:revision>
  <dcterms:created xsi:type="dcterms:W3CDTF">2022-11-09T05:27:20Z</dcterms:created>
  <dcterms:modified xsi:type="dcterms:W3CDTF">2022-11-09T07:43:56Z</dcterms:modified>
</cp:coreProperties>
</file>