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403" r:id="rId6"/>
    <p:sldId id="404" r:id="rId7"/>
    <p:sldId id="395" r:id="rId8"/>
    <p:sldId id="396" r:id="rId9"/>
    <p:sldId id="397" r:id="rId10"/>
    <p:sldId id="399" r:id="rId11"/>
    <p:sldId id="405" r:id="rId12"/>
    <p:sldId id="398" r:id="rId13"/>
    <p:sldId id="401" r:id="rId14"/>
    <p:sldId id="406" r:id="rId15"/>
    <p:sldId id="407" r:id="rId16"/>
    <p:sldId id="408" r:id="rId17"/>
    <p:sldId id="400"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80"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93FF"/>
    <a:srgbClr val="F2F2F2"/>
    <a:srgbClr val="FF0000"/>
    <a:srgbClr val="FFA600"/>
    <a:srgbClr val="757575"/>
    <a:srgbClr val="1DAB9E"/>
    <a:srgbClr val="B04D96"/>
    <a:srgbClr val="1D1D1B"/>
    <a:srgbClr val="B14D97"/>
    <a:srgbClr val="E429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F506D3-DD6B-4009-8F94-5DA8CCBF054D}" v="120" dt="2023-11-30T16:51:55.921"/>
    <p1510:client id="{EED90B58-8FC6-4B41-B4E5-650D1731DA70}" v="391" dt="2023-11-30T16:59:18.7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4180"/>
        <p:guide orient="horz" pos="216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69CF9B-9788-489B-AA5F-D369B980CDA3}" type="datetimeFigureOut">
              <a:rPr lang="en-IN" smtClean="0"/>
              <a:t>30-11-2023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DBE50F-A929-488C-B092-92F5C9B625F8}" type="slidenum">
              <a:rPr lang="en-IN" smtClean="0"/>
              <a:t>‹#›</a:t>
            </a:fld>
            <a:endParaRPr lang="en-IN"/>
          </a:p>
        </p:txBody>
      </p:sp>
    </p:spTree>
    <p:extLst>
      <p:ext uri="{BB962C8B-B14F-4D97-AF65-F5344CB8AC3E}">
        <p14:creationId xmlns:p14="http://schemas.microsoft.com/office/powerpoint/2010/main" val="33815388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CDD790-8BB2-467C-818E-2F302AAFF003}" type="datetimeFigureOut">
              <a:rPr lang="en-IN" smtClean="0"/>
              <a:t>30-11-2023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C8E18E-FED0-435B-9897-23204D9645F4}" type="slidenum">
              <a:rPr lang="en-IN" smtClean="0"/>
              <a:t>‹#›</a:t>
            </a:fld>
            <a:endParaRPr lang="en-IN"/>
          </a:p>
        </p:txBody>
      </p:sp>
    </p:spTree>
    <p:extLst>
      <p:ext uri="{BB962C8B-B14F-4D97-AF65-F5344CB8AC3E}">
        <p14:creationId xmlns:p14="http://schemas.microsoft.com/office/powerpoint/2010/main" val="29167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4C8E18E-FED0-435B-9897-23204D9645F4}" type="slidenum">
              <a:rPr lang="en-IN" smtClean="0"/>
              <a:t>2</a:t>
            </a:fld>
            <a:endParaRPr lang="en-IN"/>
          </a:p>
        </p:txBody>
      </p:sp>
    </p:spTree>
    <p:extLst>
      <p:ext uri="{BB962C8B-B14F-4D97-AF65-F5344CB8AC3E}">
        <p14:creationId xmlns:p14="http://schemas.microsoft.com/office/powerpoint/2010/main" val="4128513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8FC1A2-461D-4DBF-A3D8-B5094EEC53E0}"/>
              </a:ext>
            </a:extLst>
          </p:cNvPr>
          <p:cNvSpPr/>
          <p:nvPr userDrawn="1"/>
        </p:nvSpPr>
        <p:spPr>
          <a:xfrm>
            <a:off x="-82296" y="0"/>
            <a:ext cx="12274296" cy="6858000"/>
          </a:xfrm>
          <a:prstGeom prst="rect">
            <a:avLst/>
          </a:prstGeom>
          <a:solidFill>
            <a:srgbClr val="F2F2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utoShape 57"/>
          <p:cNvSpPr>
            <a:spLocks noChangeAspect="1" noChangeArrowheads="1" noTextEdit="1"/>
          </p:cNvSpPr>
          <p:nvPr userDrawn="1"/>
        </p:nvSpPr>
        <p:spPr bwMode="auto">
          <a:xfrm>
            <a:off x="0" y="0"/>
            <a:ext cx="12193200" cy="686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atin typeface="Segoe UI" panose="020B0502040204020203" pitchFamily="34" charset="0"/>
            </a:endParaRPr>
          </a:p>
        </p:txBody>
      </p:sp>
      <p:sp>
        <p:nvSpPr>
          <p:cNvPr id="13" name="Rectangle 12"/>
          <p:cNvSpPr>
            <a:spLocks noChangeArrowheads="1"/>
          </p:cNvSpPr>
          <p:nvPr userDrawn="1"/>
        </p:nvSpPr>
        <p:spPr bwMode="auto">
          <a:xfrm>
            <a:off x="8941560" y="3305268"/>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Freeform 19"/>
          <p:cNvSpPr>
            <a:spLocks/>
          </p:cNvSpPr>
          <p:nvPr userDrawn="1"/>
        </p:nvSpPr>
        <p:spPr bwMode="auto">
          <a:xfrm>
            <a:off x="-38580" y="-9000"/>
            <a:ext cx="6270890" cy="6876000"/>
          </a:xfrm>
          <a:custGeom>
            <a:avLst/>
            <a:gdLst>
              <a:gd name="T0" fmla="*/ 2319 w 3508"/>
              <a:gd name="T1" fmla="*/ 0 h 3836"/>
              <a:gd name="T2" fmla="*/ 2319 w 3508"/>
              <a:gd name="T3" fmla="*/ 832 h 3836"/>
              <a:gd name="T4" fmla="*/ 1163 w 3508"/>
              <a:gd name="T5" fmla="*/ 3 h 3836"/>
              <a:gd name="T6" fmla="*/ 0 w 3508"/>
              <a:gd name="T7" fmla="*/ 3 h 3836"/>
              <a:gd name="T8" fmla="*/ 0 w 3508"/>
              <a:gd name="T9" fmla="*/ 3836 h 3836"/>
              <a:gd name="T10" fmla="*/ 1189 w 3508"/>
              <a:gd name="T11" fmla="*/ 3836 h 3836"/>
              <a:gd name="T12" fmla="*/ 1189 w 3508"/>
              <a:gd name="T13" fmla="*/ 3167 h 3836"/>
              <a:gd name="T14" fmla="*/ 2326 w 3508"/>
              <a:gd name="T15" fmla="*/ 3833 h 3836"/>
              <a:gd name="T16" fmla="*/ 2331 w 3508"/>
              <a:gd name="T17" fmla="*/ 3836 h 3836"/>
              <a:gd name="T18" fmla="*/ 3508 w 3508"/>
              <a:gd name="T19" fmla="*/ 3836 h 3836"/>
              <a:gd name="T20" fmla="*/ 3508 w 3508"/>
              <a:gd name="T21" fmla="*/ 0 h 3836"/>
              <a:gd name="T22" fmla="*/ 2319 w 3508"/>
              <a:gd name="T23" fmla="*/ 0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8" h="3836">
                <a:moveTo>
                  <a:pt x="2319" y="0"/>
                </a:moveTo>
                <a:lnTo>
                  <a:pt x="2319" y="832"/>
                </a:lnTo>
                <a:lnTo>
                  <a:pt x="1163" y="3"/>
                </a:lnTo>
                <a:lnTo>
                  <a:pt x="0" y="3"/>
                </a:lnTo>
                <a:lnTo>
                  <a:pt x="0" y="3836"/>
                </a:lnTo>
                <a:lnTo>
                  <a:pt x="1189" y="3836"/>
                </a:lnTo>
                <a:lnTo>
                  <a:pt x="1189" y="3167"/>
                </a:lnTo>
                <a:lnTo>
                  <a:pt x="2326" y="3833"/>
                </a:lnTo>
                <a:lnTo>
                  <a:pt x="2331" y="3836"/>
                </a:lnTo>
                <a:lnTo>
                  <a:pt x="3508" y="3836"/>
                </a:lnTo>
                <a:lnTo>
                  <a:pt x="3508" y="0"/>
                </a:lnTo>
                <a:lnTo>
                  <a:pt x="2319"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a:latin typeface="Segoe UI" panose="020B0502040204020203" pitchFamily="34" charset="0"/>
              </a:rPr>
              <a:t>\</a:t>
            </a:r>
            <a:endParaRPr lang="en-IN">
              <a:latin typeface="Segoe UI" panose="020B0502040204020203" pitchFamily="34" charset="0"/>
            </a:endParaRPr>
          </a:p>
        </p:txBody>
      </p:sp>
      <p:sp>
        <p:nvSpPr>
          <p:cNvPr id="21" name="Oval 20"/>
          <p:cNvSpPr>
            <a:spLocks noChangeArrowheads="1"/>
          </p:cNvSpPr>
          <p:nvPr userDrawn="1"/>
        </p:nvSpPr>
        <p:spPr bwMode="auto">
          <a:xfrm>
            <a:off x="7023301" y="6359260"/>
            <a:ext cx="513041" cy="498740"/>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IN">
              <a:latin typeface="Segoe UI" panose="020B0502040204020203" pitchFamily="34" charset="0"/>
            </a:endParaRPr>
          </a:p>
        </p:txBody>
      </p:sp>
      <p:sp>
        <p:nvSpPr>
          <p:cNvPr id="22" name="Freeform 21"/>
          <p:cNvSpPr>
            <a:spLocks/>
          </p:cNvSpPr>
          <p:nvPr userDrawn="1"/>
        </p:nvSpPr>
        <p:spPr bwMode="auto">
          <a:xfrm>
            <a:off x="4364149" y="4436816"/>
            <a:ext cx="2651007" cy="2427557"/>
          </a:xfrm>
          <a:custGeom>
            <a:avLst/>
            <a:gdLst>
              <a:gd name="T0" fmla="*/ 443 w 1483"/>
              <a:gd name="T1" fmla="*/ 0 h 1358"/>
              <a:gd name="T2" fmla="*/ 0 w 1483"/>
              <a:gd name="T3" fmla="*/ 0 h 1358"/>
              <a:gd name="T4" fmla="*/ 0 w 1483"/>
              <a:gd name="T5" fmla="*/ 1358 h 1358"/>
              <a:gd name="T6" fmla="*/ 417 w 1483"/>
              <a:gd name="T7" fmla="*/ 1358 h 1358"/>
              <a:gd name="T8" fmla="*/ 443 w 1483"/>
              <a:gd name="T9" fmla="*/ 1358 h 1358"/>
              <a:gd name="T10" fmla="*/ 1042 w 1483"/>
              <a:gd name="T11" fmla="*/ 1358 h 1358"/>
              <a:gd name="T12" fmla="*/ 1194 w 1483"/>
              <a:gd name="T13" fmla="*/ 1358 h 1358"/>
              <a:gd name="T14" fmla="*/ 1483 w 1483"/>
              <a:gd name="T15" fmla="*/ 1358 h 1358"/>
              <a:gd name="T16" fmla="*/ 1483 w 1483"/>
              <a:gd name="T17" fmla="*/ 0 h 1358"/>
              <a:gd name="T18" fmla="*/ 1042 w 1483"/>
              <a:gd name="T19" fmla="*/ 0 h 1358"/>
              <a:gd name="T20" fmla="*/ 1042 w 1483"/>
              <a:gd name="T21" fmla="*/ 915 h 1358"/>
              <a:gd name="T22" fmla="*/ 966 w 1483"/>
              <a:gd name="T23" fmla="*/ 915 h 1358"/>
              <a:gd name="T24" fmla="*/ 966 w 1483"/>
              <a:gd name="T25" fmla="*/ 0 h 1358"/>
              <a:gd name="T26" fmla="*/ 526 w 1483"/>
              <a:gd name="T27" fmla="*/ 0 h 1358"/>
              <a:gd name="T28" fmla="*/ 526 w 1483"/>
              <a:gd name="T29" fmla="*/ 915 h 1358"/>
              <a:gd name="T30" fmla="*/ 443 w 1483"/>
              <a:gd name="T31" fmla="*/ 915 h 1358"/>
              <a:gd name="T32" fmla="*/ 443 w 1483"/>
              <a:gd name="T33"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3" h="1358">
                <a:moveTo>
                  <a:pt x="443" y="0"/>
                </a:moveTo>
                <a:lnTo>
                  <a:pt x="0" y="0"/>
                </a:lnTo>
                <a:lnTo>
                  <a:pt x="0" y="1358"/>
                </a:lnTo>
                <a:lnTo>
                  <a:pt x="417" y="1358"/>
                </a:lnTo>
                <a:lnTo>
                  <a:pt x="443" y="1358"/>
                </a:lnTo>
                <a:lnTo>
                  <a:pt x="1042" y="1358"/>
                </a:lnTo>
                <a:lnTo>
                  <a:pt x="1194" y="1358"/>
                </a:lnTo>
                <a:lnTo>
                  <a:pt x="1483" y="1358"/>
                </a:lnTo>
                <a:lnTo>
                  <a:pt x="1483" y="0"/>
                </a:lnTo>
                <a:lnTo>
                  <a:pt x="1042" y="0"/>
                </a:lnTo>
                <a:lnTo>
                  <a:pt x="1042" y="915"/>
                </a:lnTo>
                <a:lnTo>
                  <a:pt x="966" y="915"/>
                </a:lnTo>
                <a:lnTo>
                  <a:pt x="966" y="0"/>
                </a:lnTo>
                <a:lnTo>
                  <a:pt x="526" y="0"/>
                </a:lnTo>
                <a:lnTo>
                  <a:pt x="526" y="915"/>
                </a:lnTo>
                <a:lnTo>
                  <a:pt x="443" y="915"/>
                </a:lnTo>
                <a:lnTo>
                  <a:pt x="44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latin typeface="Segoe UI" panose="020B0502040204020203" pitchFamily="34" charset="0"/>
            </a:endParaRPr>
          </a:p>
        </p:txBody>
      </p:sp>
      <p:sp>
        <p:nvSpPr>
          <p:cNvPr id="23" name="Freeform 22"/>
          <p:cNvSpPr>
            <a:spLocks/>
          </p:cNvSpPr>
          <p:nvPr userDrawn="1"/>
        </p:nvSpPr>
        <p:spPr bwMode="auto">
          <a:xfrm>
            <a:off x="4364149" y="1567723"/>
            <a:ext cx="1867539" cy="2869094"/>
          </a:xfrm>
          <a:custGeom>
            <a:avLst/>
            <a:gdLst>
              <a:gd name="T0" fmla="*/ 1037 w 1037"/>
              <a:gd name="T1" fmla="*/ 479 h 1605"/>
              <a:gd name="T2" fmla="*/ 1037 w 1037"/>
              <a:gd name="T3" fmla="*/ 0 h 1605"/>
              <a:gd name="T4" fmla="*/ 0 w 1037"/>
              <a:gd name="T5" fmla="*/ 0 h 1605"/>
              <a:gd name="T6" fmla="*/ 0 w 1037"/>
              <a:gd name="T7" fmla="*/ 450 h 1605"/>
              <a:gd name="T8" fmla="*/ 0 w 1037"/>
              <a:gd name="T9" fmla="*/ 479 h 1605"/>
              <a:gd name="T10" fmla="*/ 0 w 1037"/>
              <a:gd name="T11" fmla="*/ 1126 h 1605"/>
              <a:gd name="T12" fmla="*/ 0 w 1037"/>
              <a:gd name="T13" fmla="*/ 1290 h 1605"/>
              <a:gd name="T14" fmla="*/ 0 w 1037"/>
              <a:gd name="T15" fmla="*/ 1605 h 1605"/>
              <a:gd name="T16" fmla="*/ 1037 w 1037"/>
              <a:gd name="T17" fmla="*/ 1605 h 1605"/>
              <a:gd name="T18" fmla="*/ 1037 w 1037"/>
              <a:gd name="T19" fmla="*/ 1126 h 1605"/>
              <a:gd name="T20" fmla="*/ 476 w 1037"/>
              <a:gd name="T21" fmla="*/ 1126 h 1605"/>
              <a:gd name="T22" fmla="*/ 476 w 1037"/>
              <a:gd name="T23" fmla="*/ 1045 h 1605"/>
              <a:gd name="T24" fmla="*/ 1037 w 1037"/>
              <a:gd name="T25" fmla="*/ 1045 h 1605"/>
              <a:gd name="T26" fmla="*/ 1037 w 1037"/>
              <a:gd name="T27" fmla="*/ 569 h 1605"/>
              <a:gd name="T28" fmla="*/ 476 w 1037"/>
              <a:gd name="T29" fmla="*/ 569 h 1605"/>
              <a:gd name="T30" fmla="*/ 476 w 1037"/>
              <a:gd name="T31" fmla="*/ 479 h 1605"/>
              <a:gd name="T32" fmla="*/ 1037 w 1037"/>
              <a:gd name="T33" fmla="*/ 479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7" h="1605">
                <a:moveTo>
                  <a:pt x="1037" y="479"/>
                </a:moveTo>
                <a:lnTo>
                  <a:pt x="1037" y="0"/>
                </a:lnTo>
                <a:lnTo>
                  <a:pt x="0" y="0"/>
                </a:lnTo>
                <a:lnTo>
                  <a:pt x="0" y="450"/>
                </a:lnTo>
                <a:lnTo>
                  <a:pt x="0" y="479"/>
                </a:lnTo>
                <a:lnTo>
                  <a:pt x="0" y="1126"/>
                </a:lnTo>
                <a:lnTo>
                  <a:pt x="0" y="1290"/>
                </a:lnTo>
                <a:lnTo>
                  <a:pt x="0" y="1605"/>
                </a:lnTo>
                <a:lnTo>
                  <a:pt x="1037" y="1605"/>
                </a:lnTo>
                <a:lnTo>
                  <a:pt x="1037" y="1126"/>
                </a:lnTo>
                <a:lnTo>
                  <a:pt x="476" y="1126"/>
                </a:lnTo>
                <a:lnTo>
                  <a:pt x="476" y="1045"/>
                </a:lnTo>
                <a:lnTo>
                  <a:pt x="1037" y="1045"/>
                </a:lnTo>
                <a:lnTo>
                  <a:pt x="1037" y="569"/>
                </a:lnTo>
                <a:lnTo>
                  <a:pt x="476" y="569"/>
                </a:lnTo>
                <a:lnTo>
                  <a:pt x="476" y="479"/>
                </a:lnTo>
                <a:lnTo>
                  <a:pt x="1037" y="47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latin typeface="Segoe UI" panose="020B0502040204020203" pitchFamily="34" charset="0"/>
            </a:endParaRPr>
          </a:p>
        </p:txBody>
      </p:sp>
      <p:sp>
        <p:nvSpPr>
          <p:cNvPr id="24" name="Oval 23"/>
          <p:cNvSpPr>
            <a:spLocks noChangeArrowheads="1"/>
          </p:cNvSpPr>
          <p:nvPr userDrawn="1"/>
        </p:nvSpPr>
        <p:spPr bwMode="auto">
          <a:xfrm>
            <a:off x="7159158" y="6492436"/>
            <a:ext cx="241326" cy="23238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IN">
              <a:latin typeface="Segoe UI" panose="020B0502040204020203" pitchFamily="34" charset="0"/>
            </a:endParaRPr>
          </a:p>
        </p:txBody>
      </p:sp>
      <p:sp>
        <p:nvSpPr>
          <p:cNvPr id="44" name="Text Placeholder 43"/>
          <p:cNvSpPr>
            <a:spLocks noGrp="1"/>
          </p:cNvSpPr>
          <p:nvPr>
            <p:ph type="body" sz="quarter" idx="12" hasCustomPrompt="1"/>
          </p:nvPr>
        </p:nvSpPr>
        <p:spPr>
          <a:xfrm>
            <a:off x="6781780" y="2336379"/>
            <a:ext cx="3896036" cy="521681"/>
          </a:xfrm>
        </p:spPr>
        <p:txBody>
          <a:bodyPr wrap="square">
            <a:spAutoFit/>
          </a:bodyPr>
          <a:lstStyle>
            <a:lvl1pPr>
              <a:defRPr sz="3100" b="1">
                <a:solidFill>
                  <a:schemeClr val="accent4">
                    <a:lumMod val="75000"/>
                    <a:lumOff val="25000"/>
                  </a:schemeClr>
                </a:solidFill>
                <a:latin typeface="Segoe UI" panose="020B0502040204020203" pitchFamily="34" charset="0"/>
                <a:cs typeface="Segoe UI" panose="020B0502040204020203" pitchFamily="34" charset="0"/>
              </a:defRPr>
            </a:lvl1pPr>
            <a:lvl2pPr>
              <a:defRPr sz="3100"/>
            </a:lvl2pPr>
            <a:lvl3pPr>
              <a:defRPr sz="3100"/>
            </a:lvl3pPr>
            <a:lvl4pPr>
              <a:defRPr sz="3100"/>
            </a:lvl4pPr>
            <a:lvl5pPr>
              <a:defRPr sz="3100"/>
            </a:lvl5pPr>
          </a:lstStyle>
          <a:p>
            <a:pPr lvl="0"/>
            <a:r>
              <a:rPr lang="en-US"/>
              <a:t>Presentation</a:t>
            </a:r>
            <a:endParaRPr lang="en-IN"/>
          </a:p>
        </p:txBody>
      </p:sp>
      <p:sp>
        <p:nvSpPr>
          <p:cNvPr id="46" name="Text Placeholder 45"/>
          <p:cNvSpPr>
            <a:spLocks noGrp="1"/>
          </p:cNvSpPr>
          <p:nvPr>
            <p:ph type="body" sz="quarter" idx="13" hasCustomPrompt="1"/>
          </p:nvPr>
        </p:nvSpPr>
        <p:spPr>
          <a:xfrm>
            <a:off x="6781781" y="2775541"/>
            <a:ext cx="3896036" cy="887422"/>
          </a:xfrm>
        </p:spPr>
        <p:txBody>
          <a:bodyPr wrap="square">
            <a:spAutoFit/>
          </a:bodyPr>
          <a:lstStyle>
            <a:lvl1pPr>
              <a:lnSpc>
                <a:spcPts val="3100"/>
              </a:lnSpc>
              <a:spcBef>
                <a:spcPts val="0"/>
              </a:spcBef>
              <a:defRPr sz="3100">
                <a:solidFill>
                  <a:schemeClr val="accent4">
                    <a:lumMod val="75000"/>
                    <a:lumOff val="25000"/>
                  </a:schemeClr>
                </a:solidFill>
                <a:latin typeface="Segoe UI" panose="020B0502040204020203" pitchFamily="34" charset="0"/>
                <a:cs typeface="Segoe UI" panose="020B0502040204020203" pitchFamily="34" charset="0"/>
              </a:defRPr>
            </a:lvl1pPr>
          </a:lstStyle>
          <a:p>
            <a:pPr lvl="0"/>
            <a:r>
              <a:rPr lang="en-US"/>
              <a:t>Title</a:t>
            </a:r>
            <a:br>
              <a:rPr lang="en-US"/>
            </a:br>
            <a:r>
              <a:rPr lang="en-US"/>
              <a:t>goes here</a:t>
            </a:r>
            <a:endParaRPr lang="en-IN"/>
          </a:p>
        </p:txBody>
      </p:sp>
      <p:grpSp>
        <p:nvGrpSpPr>
          <p:cNvPr id="4" name="Group 3">
            <a:extLst>
              <a:ext uri="{FF2B5EF4-FFF2-40B4-BE49-F238E27FC236}">
                <a16:creationId xmlns:a16="http://schemas.microsoft.com/office/drawing/2014/main" id="{2DC02EAA-AA6F-4C04-A317-7C9A9F5218E0}"/>
              </a:ext>
            </a:extLst>
          </p:cNvPr>
          <p:cNvGrpSpPr/>
          <p:nvPr userDrawn="1"/>
        </p:nvGrpSpPr>
        <p:grpSpPr>
          <a:xfrm>
            <a:off x="5876243" y="7470301"/>
            <a:ext cx="5441982" cy="464024"/>
            <a:chOff x="5876243" y="7470301"/>
            <a:chExt cx="5441982" cy="464024"/>
          </a:xfrm>
        </p:grpSpPr>
        <p:grpSp>
          <p:nvGrpSpPr>
            <p:cNvPr id="2" name="Group 1">
              <a:extLst>
                <a:ext uri="{FF2B5EF4-FFF2-40B4-BE49-F238E27FC236}">
                  <a16:creationId xmlns:a16="http://schemas.microsoft.com/office/drawing/2014/main" id="{8C8E31D8-1111-443E-A012-1E84CA48338C}"/>
                </a:ext>
              </a:extLst>
            </p:cNvPr>
            <p:cNvGrpSpPr/>
            <p:nvPr userDrawn="1"/>
          </p:nvGrpSpPr>
          <p:grpSpPr>
            <a:xfrm>
              <a:off x="7441183" y="7470301"/>
              <a:ext cx="3877042" cy="464024"/>
              <a:chOff x="0" y="7246962"/>
              <a:chExt cx="8731675" cy="464024"/>
            </a:xfrm>
          </p:grpSpPr>
          <p:sp>
            <p:nvSpPr>
              <p:cNvPr id="36" name="Rectangle 35">
                <a:extLst>
                  <a:ext uri="{FF2B5EF4-FFF2-40B4-BE49-F238E27FC236}">
                    <a16:creationId xmlns:a16="http://schemas.microsoft.com/office/drawing/2014/main" id="{3F1BFF9F-6117-4662-979F-B60FB31017F9}"/>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7" name="Rectangle 36">
                <a:extLst>
                  <a:ext uri="{FF2B5EF4-FFF2-40B4-BE49-F238E27FC236}">
                    <a16:creationId xmlns:a16="http://schemas.microsoft.com/office/drawing/2014/main" id="{930A67A6-B192-4D7D-A00E-BA48AE2929DD}"/>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B712C2D5-8D60-42E7-8092-A9A1E5FF18B2}"/>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9" name="Rectangle 38">
                <a:extLst>
                  <a:ext uri="{FF2B5EF4-FFF2-40B4-BE49-F238E27FC236}">
                    <a16:creationId xmlns:a16="http://schemas.microsoft.com/office/drawing/2014/main" id="{84CC55DA-3F4D-4E4B-B2BA-8C54646307AE}"/>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grpSp>
        <p:sp>
          <p:nvSpPr>
            <p:cNvPr id="3" name="TextBox 2">
              <a:extLst>
                <a:ext uri="{FF2B5EF4-FFF2-40B4-BE49-F238E27FC236}">
                  <a16:creationId xmlns:a16="http://schemas.microsoft.com/office/drawing/2014/main" id="{48FC9F80-3CBE-487A-8564-B9BFADAE458B}"/>
                </a:ext>
              </a:extLst>
            </p:cNvPr>
            <p:cNvSpPr txBox="1"/>
            <p:nvPr userDrawn="1"/>
          </p:nvSpPr>
          <p:spPr>
            <a:xfrm>
              <a:off x="5876243" y="7541636"/>
              <a:ext cx="1282915" cy="369332"/>
            </a:xfrm>
            <a:prstGeom prst="rect">
              <a:avLst/>
            </a:prstGeom>
            <a:noFill/>
          </p:spPr>
          <p:txBody>
            <a:bodyPr wrap="none" rtlCol="0">
              <a:spAutoFit/>
            </a:bodyPr>
            <a:lstStyle/>
            <a:p>
              <a:r>
                <a:rPr lang="en-US"/>
                <a:t>Color ref - </a:t>
              </a:r>
              <a:endParaRPr lang="en-IN"/>
            </a:p>
          </p:txBody>
        </p:sp>
      </p:grpSp>
    </p:spTree>
    <p:extLst>
      <p:ext uri="{BB962C8B-B14F-4D97-AF65-F5344CB8AC3E}">
        <p14:creationId xmlns:p14="http://schemas.microsoft.com/office/powerpoint/2010/main" val="194889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pointer - style 1">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0FE45EEB-DC4A-44B4-B873-A1D00A5D94FA}"/>
              </a:ext>
            </a:extLst>
          </p:cNvPr>
          <p:cNvGrpSpPr/>
          <p:nvPr userDrawn="1"/>
        </p:nvGrpSpPr>
        <p:grpSpPr>
          <a:xfrm>
            <a:off x="348913" y="4872693"/>
            <a:ext cx="11494174" cy="1249367"/>
            <a:chOff x="367169" y="316642"/>
            <a:chExt cx="11494174" cy="1249367"/>
          </a:xfrm>
        </p:grpSpPr>
        <p:sp>
          <p:nvSpPr>
            <p:cNvPr id="19" name="Freeform 87">
              <a:extLst>
                <a:ext uri="{FF2B5EF4-FFF2-40B4-BE49-F238E27FC236}">
                  <a16:creationId xmlns:a16="http://schemas.microsoft.com/office/drawing/2014/main" id="{191454D6-FEA7-45C0-98EA-02C952B72BC3}"/>
                </a:ext>
              </a:extLst>
            </p:cNvPr>
            <p:cNvSpPr>
              <a:spLocks/>
            </p:cNvSpPr>
            <p:nvPr userDrawn="1"/>
          </p:nvSpPr>
          <p:spPr bwMode="auto">
            <a:xfrm>
              <a:off x="11312068" y="316642"/>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22" name="Freeform 88">
              <a:extLst>
                <a:ext uri="{FF2B5EF4-FFF2-40B4-BE49-F238E27FC236}">
                  <a16:creationId xmlns:a16="http://schemas.microsoft.com/office/drawing/2014/main" id="{AD87F0C0-4F56-4390-AF36-BA2F220758E0}"/>
                </a:ext>
              </a:extLst>
            </p:cNvPr>
            <p:cNvSpPr>
              <a:spLocks/>
            </p:cNvSpPr>
            <p:nvPr userDrawn="1"/>
          </p:nvSpPr>
          <p:spPr bwMode="auto">
            <a:xfrm>
              <a:off x="367169" y="1231046"/>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grpSp>
      <p:sp>
        <p:nvSpPr>
          <p:cNvPr id="17" name="Picture Placeholder 16"/>
          <p:cNvSpPr>
            <a:spLocks noGrp="1"/>
          </p:cNvSpPr>
          <p:nvPr>
            <p:ph type="pic" sz="quarter" idx="10"/>
          </p:nvPr>
        </p:nvSpPr>
        <p:spPr>
          <a:xfrm>
            <a:off x="0" y="740003"/>
            <a:ext cx="12192000" cy="3594932"/>
          </a:xfrm>
          <a:solidFill>
            <a:schemeClr val="bg1">
              <a:lumMod val="85000"/>
            </a:schemeClr>
          </a:solidFill>
        </p:spPr>
        <p:txBody>
          <a:bodyPr/>
          <a:lstStyle>
            <a:lvl1pPr>
              <a:defRPr>
                <a:solidFill>
                  <a:schemeClr val="accent4">
                    <a:lumMod val="75000"/>
                    <a:lumOff val="25000"/>
                  </a:schemeClr>
                </a:solidFill>
              </a:defRPr>
            </a:lvl1pPr>
          </a:lstStyle>
          <a:p>
            <a:endParaRPr lang="en-IN"/>
          </a:p>
        </p:txBody>
      </p:sp>
      <p:sp>
        <p:nvSpPr>
          <p:cNvPr id="7" name="Title 1"/>
          <p:cNvSpPr>
            <a:spLocks noGrp="1"/>
          </p:cNvSpPr>
          <p:nvPr>
            <p:ph type="title"/>
          </p:nvPr>
        </p:nvSpPr>
        <p:spPr>
          <a:xfrm>
            <a:off x="604739" y="5156086"/>
            <a:ext cx="2324728" cy="775597"/>
          </a:xfrm>
        </p:spPr>
        <p:txBody>
          <a:bodyPr lIns="0" tIns="0" rIns="0" bIns="0"/>
          <a:lstStyle>
            <a:lvl1pPr>
              <a:defRPr>
                <a:solidFill>
                  <a:schemeClr val="accent4">
                    <a:lumMod val="75000"/>
                    <a:lumOff val="25000"/>
                  </a:schemeClr>
                </a:solidFill>
              </a:defRPr>
            </a:lvl1pPr>
          </a:lstStyle>
          <a:p>
            <a:r>
              <a:rPr lang="en-IN"/>
              <a:t>Headline</a:t>
            </a:r>
            <a:br>
              <a:rPr lang="en-IN"/>
            </a:br>
            <a:r>
              <a:rPr lang="en-IN"/>
              <a:t>goes here</a:t>
            </a:r>
          </a:p>
        </p:txBody>
      </p:sp>
      <p:cxnSp>
        <p:nvCxnSpPr>
          <p:cNvPr id="8" name="Прямая соединительная линия 12"/>
          <p:cNvCxnSpPr/>
          <p:nvPr userDrawn="1"/>
        </p:nvCxnSpPr>
        <p:spPr>
          <a:xfrm>
            <a:off x="2760964" y="5016548"/>
            <a:ext cx="0" cy="112882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Freeform 5"/>
          <p:cNvSpPr>
            <a:spLocks/>
          </p:cNvSpPr>
          <p:nvPr/>
        </p:nvSpPr>
        <p:spPr bwMode="auto">
          <a:xfrm>
            <a:off x="3380014" y="5106128"/>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21" name="Text Placeholder 20"/>
          <p:cNvSpPr>
            <a:spLocks noGrp="1"/>
          </p:cNvSpPr>
          <p:nvPr userDrawn="1">
            <p:ph type="body" sz="quarter" idx="12" hasCustomPrompt="1"/>
          </p:nvPr>
        </p:nvSpPr>
        <p:spPr>
          <a:xfrm>
            <a:off x="3586163" y="5494780"/>
            <a:ext cx="3578860" cy="447675"/>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Click to add text</a:t>
            </a:r>
            <a:endParaRPr lang="en-IN"/>
          </a:p>
        </p:txBody>
      </p:sp>
      <p:sp>
        <p:nvSpPr>
          <p:cNvPr id="27" name="Freeform 5"/>
          <p:cNvSpPr>
            <a:spLocks/>
          </p:cNvSpPr>
          <p:nvPr userDrawn="1"/>
        </p:nvSpPr>
        <p:spPr bwMode="auto">
          <a:xfrm>
            <a:off x="7794618" y="5106128"/>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IN">
              <a:solidFill>
                <a:schemeClr val="accent4">
                  <a:lumMod val="75000"/>
                  <a:lumOff val="25000"/>
                </a:schemeClr>
              </a:solidFill>
            </a:endParaRPr>
          </a:p>
        </p:txBody>
      </p:sp>
      <p:sp>
        <p:nvSpPr>
          <p:cNvPr id="29" name="Text Placeholder 20"/>
          <p:cNvSpPr>
            <a:spLocks noGrp="1"/>
          </p:cNvSpPr>
          <p:nvPr>
            <p:ph type="body" sz="quarter" idx="14" hasCustomPrompt="1"/>
          </p:nvPr>
        </p:nvSpPr>
        <p:spPr>
          <a:xfrm>
            <a:off x="8000767" y="5494780"/>
            <a:ext cx="3578860" cy="447675"/>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Click to add text</a:t>
            </a:r>
            <a:endParaRPr lang="en-IN"/>
          </a:p>
        </p:txBody>
      </p:sp>
      <p:sp>
        <p:nvSpPr>
          <p:cNvPr id="18" name="Text Placeholder 2"/>
          <p:cNvSpPr>
            <a:spLocks noGrp="1"/>
          </p:cNvSpPr>
          <p:nvPr>
            <p:ph type="body" sz="quarter" idx="15" hasCustomPrompt="1"/>
          </p:nvPr>
        </p:nvSpPr>
        <p:spPr>
          <a:xfrm>
            <a:off x="3586162" y="5064630"/>
            <a:ext cx="3612740" cy="256224"/>
          </a:xfrm>
        </p:spPr>
        <p:txBody>
          <a:bodyPr wrap="square" lIns="0" tIns="0" rIns="0" bIns="0">
            <a:spAutoFit/>
          </a:bodyPr>
          <a:lstStyle>
            <a:lvl1pPr>
              <a:defRPr>
                <a:solidFill>
                  <a:schemeClr val="accent4">
                    <a:lumMod val="75000"/>
                    <a:lumOff val="25000"/>
                  </a:schemeClr>
                </a:solidFill>
              </a:defRPr>
            </a:lvl1pPr>
          </a:lstStyle>
          <a:p>
            <a:pPr lvl="0"/>
            <a:r>
              <a:rPr lang="en-US"/>
              <a:t>Subhead goes here</a:t>
            </a:r>
          </a:p>
        </p:txBody>
      </p:sp>
      <p:sp>
        <p:nvSpPr>
          <p:cNvPr id="20" name="Text Placeholder 2"/>
          <p:cNvSpPr>
            <a:spLocks noGrp="1"/>
          </p:cNvSpPr>
          <p:nvPr>
            <p:ph type="body" sz="quarter" idx="16" hasCustomPrompt="1"/>
          </p:nvPr>
        </p:nvSpPr>
        <p:spPr>
          <a:xfrm>
            <a:off x="7966887" y="5064630"/>
            <a:ext cx="3612740" cy="256224"/>
          </a:xfrm>
        </p:spPr>
        <p:txBody>
          <a:bodyPr wrap="square" lIns="0" tIns="0" rIns="0" bIns="0">
            <a:spAutoFit/>
          </a:bodyPr>
          <a:lstStyle>
            <a:lvl1pPr>
              <a:defRPr>
                <a:solidFill>
                  <a:schemeClr val="accent4">
                    <a:lumMod val="75000"/>
                    <a:lumOff val="25000"/>
                  </a:schemeClr>
                </a:solidFill>
              </a:defRPr>
            </a:lvl1pPr>
          </a:lstStyle>
          <a:p>
            <a:pPr lvl="0"/>
            <a:r>
              <a:rPr lang="en-US"/>
              <a:t>Subhead goes here</a:t>
            </a:r>
          </a:p>
        </p:txBody>
      </p:sp>
      <p:pic>
        <p:nvPicPr>
          <p:cNvPr id="28" name="Picture 27">
            <a:extLst>
              <a:ext uri="{FF2B5EF4-FFF2-40B4-BE49-F238E27FC236}">
                <a16:creationId xmlns:a16="http://schemas.microsoft.com/office/drawing/2014/main" id="{8473E880-CA67-45B5-9068-383F0409653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3092152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pointer - style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A15AAAB1-B855-4356-A450-E3B635D3F7D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22" name="Text Placeholder 20"/>
          <p:cNvSpPr>
            <a:spLocks noGrp="1"/>
          </p:cNvSpPr>
          <p:nvPr>
            <p:ph type="body" sz="quarter" idx="12" hasCustomPrompt="1"/>
          </p:nvPr>
        </p:nvSpPr>
        <p:spPr>
          <a:xfrm>
            <a:off x="594353" y="1623948"/>
            <a:ext cx="5384415" cy="189500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Click to add text</a:t>
            </a:r>
            <a:endParaRPr lang="en-IN"/>
          </a:p>
        </p:txBody>
      </p:sp>
      <p:sp>
        <p:nvSpPr>
          <p:cNvPr id="20" name="Picture Placeholder 19"/>
          <p:cNvSpPr>
            <a:spLocks noGrp="1"/>
          </p:cNvSpPr>
          <p:nvPr>
            <p:ph type="pic" sz="quarter" idx="10"/>
          </p:nvPr>
        </p:nvSpPr>
        <p:spPr>
          <a:xfrm>
            <a:off x="7158038" y="1052513"/>
            <a:ext cx="5033962" cy="5805487"/>
          </a:xfrm>
          <a:solidFill>
            <a:schemeClr val="bg1">
              <a:lumMod val="85000"/>
            </a:schemeClr>
          </a:solidFill>
        </p:spPr>
        <p:txBody>
          <a:bodyPr/>
          <a:lstStyle>
            <a:lvl1pPr>
              <a:defRPr>
                <a:solidFill>
                  <a:schemeClr val="accent4">
                    <a:lumMod val="75000"/>
                    <a:lumOff val="25000"/>
                  </a:schemeClr>
                </a:solidFill>
              </a:defRPr>
            </a:lvl1pPr>
          </a:lstStyle>
          <a:p>
            <a:endParaRPr lang="en-IN"/>
          </a:p>
        </p:txBody>
      </p:sp>
      <p:sp>
        <p:nvSpPr>
          <p:cNvPr id="9" name="Oval 8"/>
          <p:cNvSpPr/>
          <p:nvPr userDrawn="1"/>
        </p:nvSpPr>
        <p:spPr>
          <a:xfrm>
            <a:off x="583720" y="3769304"/>
            <a:ext cx="655552" cy="655552"/>
          </a:xfrm>
          <a:prstGeom prst="ellipse">
            <a:avLst/>
          </a:prstGeom>
          <a:solidFill>
            <a:schemeClr val="accent2">
              <a:alpha val="89804"/>
            </a:schemeClr>
          </a:solidFill>
          <a:ln>
            <a:noFill/>
          </a:ln>
          <a:effectLst>
            <a:outerShdw blurRad="292100" dist="88900" dir="5400000" sx="102000" sy="102000" algn="t" rotWithShape="0">
              <a:schemeClr val="tx2">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panose="020B0502040204020203" pitchFamily="34" charset="0"/>
              </a:rPr>
              <a:t>1</a:t>
            </a:r>
          </a:p>
        </p:txBody>
      </p:sp>
      <p:sp>
        <p:nvSpPr>
          <p:cNvPr id="13" name="Oval 12"/>
          <p:cNvSpPr/>
          <p:nvPr userDrawn="1"/>
        </p:nvSpPr>
        <p:spPr>
          <a:xfrm>
            <a:off x="583720" y="5083097"/>
            <a:ext cx="655552" cy="655552"/>
          </a:xfrm>
          <a:prstGeom prst="ellipse">
            <a:avLst/>
          </a:prstGeom>
          <a:solidFill>
            <a:schemeClr val="accent3">
              <a:alpha val="89804"/>
            </a:schemeClr>
          </a:solidFill>
          <a:ln>
            <a:noFill/>
          </a:ln>
          <a:effectLst>
            <a:outerShdw blurRad="292100" dist="88900" dir="5400000" sx="102000" sy="102000" algn="t" rotWithShape="0">
              <a:schemeClr val="tx2">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panose="020B0502040204020203" pitchFamily="34" charset="0"/>
              </a:rPr>
              <a:t>2</a:t>
            </a:r>
          </a:p>
        </p:txBody>
      </p:sp>
      <p:sp>
        <p:nvSpPr>
          <p:cNvPr id="30" name="Text Placeholder 20"/>
          <p:cNvSpPr>
            <a:spLocks noGrp="1"/>
          </p:cNvSpPr>
          <p:nvPr>
            <p:ph type="body" sz="quarter" idx="13" hasCustomPrompt="1"/>
          </p:nvPr>
        </p:nvSpPr>
        <p:spPr>
          <a:xfrm>
            <a:off x="1440245" y="3767872"/>
            <a:ext cx="5391629" cy="159274"/>
          </a:xfrm>
        </p:spPr>
        <p:txBody>
          <a:bodyPr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Subhead goes here</a:t>
            </a:r>
            <a:endParaRPr lang="en-IN"/>
          </a:p>
        </p:txBody>
      </p:sp>
      <p:sp>
        <p:nvSpPr>
          <p:cNvPr id="32" name="Text Placeholder 20"/>
          <p:cNvSpPr>
            <a:spLocks noGrp="1"/>
          </p:cNvSpPr>
          <p:nvPr>
            <p:ph type="body" sz="quarter" idx="14" hasCustomPrompt="1"/>
          </p:nvPr>
        </p:nvSpPr>
        <p:spPr>
          <a:xfrm>
            <a:off x="1440245" y="3994983"/>
            <a:ext cx="5384415" cy="616206"/>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Click to add text</a:t>
            </a:r>
            <a:endParaRPr lang="en-IN"/>
          </a:p>
        </p:txBody>
      </p:sp>
      <p:sp>
        <p:nvSpPr>
          <p:cNvPr id="35" name="Text Placeholder 20"/>
          <p:cNvSpPr>
            <a:spLocks noGrp="1"/>
          </p:cNvSpPr>
          <p:nvPr>
            <p:ph type="body" sz="quarter" idx="15" hasCustomPrompt="1"/>
          </p:nvPr>
        </p:nvSpPr>
        <p:spPr>
          <a:xfrm>
            <a:off x="1440245" y="5087220"/>
            <a:ext cx="5391629" cy="159274"/>
          </a:xfrm>
        </p:spPr>
        <p:txBody>
          <a:bodyPr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Subhead goes here</a:t>
            </a:r>
            <a:endParaRPr lang="en-IN"/>
          </a:p>
        </p:txBody>
      </p:sp>
      <p:sp>
        <p:nvSpPr>
          <p:cNvPr id="36" name="Text Placeholder 20"/>
          <p:cNvSpPr>
            <a:spLocks noGrp="1"/>
          </p:cNvSpPr>
          <p:nvPr>
            <p:ph type="body" sz="quarter" idx="16" hasCustomPrompt="1"/>
          </p:nvPr>
        </p:nvSpPr>
        <p:spPr>
          <a:xfrm>
            <a:off x="1440245" y="5314331"/>
            <a:ext cx="5384415" cy="616206"/>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Click to add text</a:t>
            </a:r>
            <a:endParaRPr lang="en-IN"/>
          </a:p>
        </p:txBody>
      </p:sp>
      <p:sp>
        <p:nvSpPr>
          <p:cNvPr id="14" name="Text Placeholder 2"/>
          <p:cNvSpPr>
            <a:spLocks noGrp="1"/>
          </p:cNvSpPr>
          <p:nvPr>
            <p:ph type="body" sz="quarter" idx="17" hasCustomPrompt="1"/>
          </p:nvPr>
        </p:nvSpPr>
        <p:spPr>
          <a:xfrm>
            <a:off x="594354" y="1193799"/>
            <a:ext cx="2743200" cy="256224"/>
          </a:xfrm>
        </p:spPr>
        <p:txBody>
          <a:bodyPr lIns="0" tIns="0" rIns="0" bIns="0">
            <a:spAutoFit/>
          </a:bodyPr>
          <a:lstStyle>
            <a:lvl1pPr>
              <a:defRPr>
                <a:solidFill>
                  <a:schemeClr val="accent4">
                    <a:lumMod val="75000"/>
                    <a:lumOff val="25000"/>
                  </a:schemeClr>
                </a:solidFill>
              </a:defRPr>
            </a:lvl1pPr>
          </a:lstStyle>
          <a:p>
            <a:pPr lvl="0"/>
            <a:r>
              <a:rPr lang="en-US"/>
              <a:t>Subhead goes here</a:t>
            </a:r>
          </a:p>
        </p:txBody>
      </p:sp>
      <p:grpSp>
        <p:nvGrpSpPr>
          <p:cNvPr id="27" name="Group 26">
            <a:extLst>
              <a:ext uri="{FF2B5EF4-FFF2-40B4-BE49-F238E27FC236}">
                <a16:creationId xmlns:a16="http://schemas.microsoft.com/office/drawing/2014/main" id="{53FB89EA-2454-4F86-B04C-A477232B2B49}"/>
              </a:ext>
            </a:extLst>
          </p:cNvPr>
          <p:cNvGrpSpPr/>
          <p:nvPr userDrawn="1"/>
        </p:nvGrpSpPr>
        <p:grpSpPr>
          <a:xfrm>
            <a:off x="348913" y="208968"/>
            <a:ext cx="11494174" cy="825246"/>
            <a:chOff x="367169" y="208968"/>
            <a:chExt cx="11494174" cy="825246"/>
          </a:xfrm>
        </p:grpSpPr>
        <p:sp>
          <p:nvSpPr>
            <p:cNvPr id="28" name="Freeform 87">
              <a:extLst>
                <a:ext uri="{FF2B5EF4-FFF2-40B4-BE49-F238E27FC236}">
                  <a16:creationId xmlns:a16="http://schemas.microsoft.com/office/drawing/2014/main" id="{9CBB26A0-35AA-4D51-881B-D945F795F9B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29" name="Freeform 88">
              <a:extLst>
                <a:ext uri="{FF2B5EF4-FFF2-40B4-BE49-F238E27FC236}">
                  <a16:creationId xmlns:a16="http://schemas.microsoft.com/office/drawing/2014/main" id="{B02C5CD0-4162-4334-ACC5-926BBA95716B}"/>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grpSp>
      <p:sp>
        <p:nvSpPr>
          <p:cNvPr id="31" name="Title 1">
            <a:extLst>
              <a:ext uri="{FF2B5EF4-FFF2-40B4-BE49-F238E27FC236}">
                <a16:creationId xmlns:a16="http://schemas.microsoft.com/office/drawing/2014/main" id="{56D055C5-C9E1-430F-B84C-041DE3612885}"/>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4">
                    <a:lumMod val="75000"/>
                    <a:lumOff val="25000"/>
                  </a:schemeClr>
                </a:solidFill>
              </a:defRPr>
            </a:lvl1pPr>
          </a:lstStyle>
          <a:p>
            <a:r>
              <a:rPr lang="en-US"/>
              <a:t>Headline goes here</a:t>
            </a:r>
            <a:endParaRPr lang="en-IN"/>
          </a:p>
        </p:txBody>
      </p:sp>
    </p:spTree>
    <p:extLst>
      <p:ext uri="{BB962C8B-B14F-4D97-AF65-F5344CB8AC3E}">
        <p14:creationId xmlns:p14="http://schemas.microsoft.com/office/powerpoint/2010/main" val="1360763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pointer - style 1">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30D9017D-1B27-4649-9AB6-F65F976138D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28" name="Title 1"/>
          <p:cNvSpPr>
            <a:spLocks noGrp="1"/>
          </p:cNvSpPr>
          <p:nvPr>
            <p:ph type="title"/>
          </p:nvPr>
        </p:nvSpPr>
        <p:spPr>
          <a:xfrm>
            <a:off x="558094" y="2073457"/>
            <a:ext cx="10982522" cy="387798"/>
          </a:xfrm>
        </p:spPr>
        <p:txBody>
          <a:bodyPr lIns="0" tIns="0" rIns="0" bIns="0"/>
          <a:lstStyle>
            <a:lvl1pPr>
              <a:defRPr>
                <a:solidFill>
                  <a:schemeClr val="accent4">
                    <a:lumMod val="75000"/>
                    <a:lumOff val="25000"/>
                  </a:schemeClr>
                </a:solidFill>
              </a:defRPr>
            </a:lvl1pPr>
          </a:lstStyle>
          <a:p>
            <a:r>
              <a:rPr lang="en-US"/>
              <a:t>Headline goes here</a:t>
            </a:r>
            <a:endParaRPr lang="en-IN"/>
          </a:p>
        </p:txBody>
      </p:sp>
      <p:sp>
        <p:nvSpPr>
          <p:cNvPr id="70" name="Picture Placeholder 69"/>
          <p:cNvSpPr>
            <a:spLocks noGrp="1"/>
          </p:cNvSpPr>
          <p:nvPr>
            <p:ph type="pic" sz="quarter" idx="10"/>
          </p:nvPr>
        </p:nvSpPr>
        <p:spPr>
          <a:xfrm>
            <a:off x="7299325" y="0"/>
            <a:ext cx="4892675" cy="6858000"/>
          </a:xfrm>
          <a:custGeom>
            <a:avLst/>
            <a:gdLst>
              <a:gd name="connsiteX0" fmla="*/ 0 w 4892675"/>
              <a:gd name="connsiteY0" fmla="*/ 0 h 6858000"/>
              <a:gd name="connsiteX1" fmla="*/ 4892675 w 4892675"/>
              <a:gd name="connsiteY1" fmla="*/ 0 h 6858000"/>
              <a:gd name="connsiteX2" fmla="*/ 4892675 w 4892675"/>
              <a:gd name="connsiteY2" fmla="*/ 6858000 h 6858000"/>
              <a:gd name="connsiteX3" fmla="*/ 0 w 4892675"/>
              <a:gd name="connsiteY3" fmla="*/ 6858000 h 6858000"/>
              <a:gd name="connsiteX4" fmla="*/ 0 w 4892675"/>
              <a:gd name="connsiteY4" fmla="*/ 6181311 h 6858000"/>
              <a:gd name="connsiteX5" fmla="*/ 1228387 w 4892675"/>
              <a:gd name="connsiteY5" fmla="*/ 6181311 h 6858000"/>
              <a:gd name="connsiteX6" fmla="*/ 1228387 w 4892675"/>
              <a:gd name="connsiteY6" fmla="*/ 4587065 h 6858000"/>
              <a:gd name="connsiteX7" fmla="*/ 0 w 4892675"/>
              <a:gd name="connsiteY7" fmla="*/ 4587065 h 6858000"/>
              <a:gd name="connsiteX8" fmla="*/ 0 w 4892675"/>
              <a:gd name="connsiteY8" fmla="*/ 4217599 h 6858000"/>
              <a:gd name="connsiteX9" fmla="*/ 1228387 w 4892675"/>
              <a:gd name="connsiteY9" fmla="*/ 4217599 h 6858000"/>
              <a:gd name="connsiteX10" fmla="*/ 1228387 w 4892675"/>
              <a:gd name="connsiteY10" fmla="*/ 2623353 h 6858000"/>
              <a:gd name="connsiteX11" fmla="*/ 0 w 4892675"/>
              <a:gd name="connsiteY11" fmla="*/ 2623353 h 6858000"/>
              <a:gd name="connsiteX12" fmla="*/ 0 w 4892675"/>
              <a:gd name="connsiteY12" fmla="*/ 2253887 h 6858000"/>
              <a:gd name="connsiteX13" fmla="*/ 1228387 w 4892675"/>
              <a:gd name="connsiteY13" fmla="*/ 2253887 h 6858000"/>
              <a:gd name="connsiteX14" fmla="*/ 1228387 w 4892675"/>
              <a:gd name="connsiteY14" fmla="*/ 659641 h 6858000"/>
              <a:gd name="connsiteX15" fmla="*/ 0 w 4892675"/>
              <a:gd name="connsiteY15" fmla="*/ 6596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92675" h="6858000">
                <a:moveTo>
                  <a:pt x="0" y="0"/>
                </a:moveTo>
                <a:lnTo>
                  <a:pt x="4892675" y="0"/>
                </a:lnTo>
                <a:lnTo>
                  <a:pt x="4892675" y="6858000"/>
                </a:lnTo>
                <a:lnTo>
                  <a:pt x="0" y="6858000"/>
                </a:lnTo>
                <a:lnTo>
                  <a:pt x="0" y="6181311"/>
                </a:lnTo>
                <a:lnTo>
                  <a:pt x="1228387" y="6181311"/>
                </a:lnTo>
                <a:lnTo>
                  <a:pt x="1228387" y="4587065"/>
                </a:lnTo>
                <a:lnTo>
                  <a:pt x="0" y="4587065"/>
                </a:lnTo>
                <a:lnTo>
                  <a:pt x="0" y="4217599"/>
                </a:lnTo>
                <a:lnTo>
                  <a:pt x="1228387" y="4217599"/>
                </a:lnTo>
                <a:lnTo>
                  <a:pt x="1228387" y="2623353"/>
                </a:lnTo>
                <a:lnTo>
                  <a:pt x="0" y="2623353"/>
                </a:lnTo>
                <a:lnTo>
                  <a:pt x="0" y="2253887"/>
                </a:lnTo>
                <a:lnTo>
                  <a:pt x="1228387" y="2253887"/>
                </a:lnTo>
                <a:lnTo>
                  <a:pt x="1228387" y="659641"/>
                </a:lnTo>
                <a:lnTo>
                  <a:pt x="0" y="659641"/>
                </a:lnTo>
                <a:close/>
              </a:path>
            </a:pathLst>
          </a:custGeom>
          <a:solidFill>
            <a:schemeClr val="bg1">
              <a:lumMod val="85000"/>
            </a:schemeClr>
          </a:solidFill>
        </p:spPr>
        <p:txBody>
          <a:bodyPr wrap="square">
            <a:noAutofit/>
          </a:bodyPr>
          <a:lstStyle>
            <a:lvl1pPr>
              <a:defRPr>
                <a:solidFill>
                  <a:schemeClr val="accent4">
                    <a:lumMod val="75000"/>
                    <a:lumOff val="25000"/>
                  </a:schemeClr>
                </a:solidFill>
              </a:defRPr>
            </a:lvl1pPr>
          </a:lstStyle>
          <a:p>
            <a:endParaRPr lang="en-IN"/>
          </a:p>
        </p:txBody>
      </p:sp>
      <p:sp>
        <p:nvSpPr>
          <p:cNvPr id="52" name="Rectangle 51">
            <a:extLst>
              <a:ext uri="{FF2B5EF4-FFF2-40B4-BE49-F238E27FC236}">
                <a16:creationId xmlns:a16="http://schemas.microsoft.com/office/drawing/2014/main" id="{6D57C495-16E8-470F-B14A-22DA63AE23A2}"/>
              </a:ext>
            </a:extLst>
          </p:cNvPr>
          <p:cNvSpPr/>
          <p:nvPr userDrawn="1"/>
        </p:nvSpPr>
        <p:spPr>
          <a:xfrm>
            <a:off x="4961339" y="4587065"/>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a:solidFill>
                <a:schemeClr val="accent4">
                  <a:lumMod val="75000"/>
                  <a:lumOff val="25000"/>
                </a:schemeClr>
              </a:solidFill>
              <a:latin typeface="Roboto"/>
            </a:endParaRPr>
          </a:p>
        </p:txBody>
      </p:sp>
      <p:sp>
        <p:nvSpPr>
          <p:cNvPr id="54" name="Freeform 5"/>
          <p:cNvSpPr>
            <a:spLocks/>
          </p:cNvSpPr>
          <p:nvPr userDrawn="1"/>
        </p:nvSpPr>
        <p:spPr bwMode="auto">
          <a:xfrm>
            <a:off x="8318690" y="4658380"/>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lvl="0"/>
            <a:endParaRPr lang="en-IN">
              <a:solidFill>
                <a:schemeClr val="accent4">
                  <a:lumMod val="75000"/>
                  <a:lumOff val="25000"/>
                </a:schemeClr>
              </a:solidFill>
            </a:endParaRPr>
          </a:p>
        </p:txBody>
      </p:sp>
      <p:sp>
        <p:nvSpPr>
          <p:cNvPr id="55" name="Picture Placeholder 32"/>
          <p:cNvSpPr>
            <a:spLocks noGrp="1"/>
          </p:cNvSpPr>
          <p:nvPr userDrawn="1">
            <p:ph type="pic" sz="quarter" idx="17" hasCustomPrompt="1"/>
          </p:nvPr>
        </p:nvSpPr>
        <p:spPr>
          <a:xfrm>
            <a:off x="5200650" y="5022799"/>
            <a:ext cx="478640" cy="503238"/>
          </a:xfrm>
        </p:spPr>
        <p:txBody>
          <a:bodyPr/>
          <a:lstStyle>
            <a:lvl1pPr>
              <a:defRPr sz="700">
                <a:solidFill>
                  <a:schemeClr val="accent4">
                    <a:lumMod val="75000"/>
                    <a:lumOff val="25000"/>
                  </a:schemeClr>
                </a:solidFill>
              </a:defRPr>
            </a:lvl1pPr>
          </a:lstStyle>
          <a:p>
            <a:r>
              <a:rPr lang="en-US"/>
              <a:t>icon</a:t>
            </a:r>
            <a:endParaRPr lang="en-IN"/>
          </a:p>
        </p:txBody>
      </p:sp>
      <p:sp>
        <p:nvSpPr>
          <p:cNvPr id="56" name="Text Placeholder 20"/>
          <p:cNvSpPr>
            <a:spLocks noGrp="1"/>
          </p:cNvSpPr>
          <p:nvPr userDrawn="1">
            <p:ph type="body" sz="quarter" idx="18" hasCustomPrompt="1"/>
          </p:nvPr>
        </p:nvSpPr>
        <p:spPr>
          <a:xfrm>
            <a:off x="5852871" y="5250127"/>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Click to add text</a:t>
            </a:r>
            <a:endParaRPr lang="en-IN"/>
          </a:p>
        </p:txBody>
      </p:sp>
      <p:sp>
        <p:nvSpPr>
          <p:cNvPr id="47" name="Rectangle 46">
            <a:extLst>
              <a:ext uri="{FF2B5EF4-FFF2-40B4-BE49-F238E27FC236}">
                <a16:creationId xmlns:a16="http://schemas.microsoft.com/office/drawing/2014/main" id="{6D57C495-16E8-470F-B14A-22DA63AE23A2}"/>
              </a:ext>
            </a:extLst>
          </p:cNvPr>
          <p:cNvSpPr/>
          <p:nvPr userDrawn="1"/>
        </p:nvSpPr>
        <p:spPr>
          <a:xfrm>
            <a:off x="4961339" y="2623353"/>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a:solidFill>
                <a:schemeClr val="accent4">
                  <a:lumMod val="75000"/>
                  <a:lumOff val="25000"/>
                </a:schemeClr>
              </a:solidFill>
              <a:latin typeface="Roboto"/>
            </a:endParaRPr>
          </a:p>
        </p:txBody>
      </p:sp>
      <p:sp>
        <p:nvSpPr>
          <p:cNvPr id="49" name="Freeform 5"/>
          <p:cNvSpPr>
            <a:spLocks/>
          </p:cNvSpPr>
          <p:nvPr userDrawn="1"/>
        </p:nvSpPr>
        <p:spPr bwMode="auto">
          <a:xfrm>
            <a:off x="8318690" y="2694668"/>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IN">
              <a:solidFill>
                <a:schemeClr val="accent4">
                  <a:lumMod val="75000"/>
                  <a:lumOff val="25000"/>
                </a:schemeClr>
              </a:solidFill>
            </a:endParaRPr>
          </a:p>
        </p:txBody>
      </p:sp>
      <p:sp>
        <p:nvSpPr>
          <p:cNvPr id="51" name="Text Placeholder 20"/>
          <p:cNvSpPr>
            <a:spLocks noGrp="1"/>
          </p:cNvSpPr>
          <p:nvPr>
            <p:ph type="body" sz="quarter" idx="16" hasCustomPrompt="1"/>
          </p:nvPr>
        </p:nvSpPr>
        <p:spPr>
          <a:xfrm>
            <a:off x="5852871" y="3286415"/>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Click to add text</a:t>
            </a:r>
            <a:endParaRPr lang="en-IN"/>
          </a:p>
        </p:txBody>
      </p:sp>
      <p:sp>
        <p:nvSpPr>
          <p:cNvPr id="50" name="Picture Placeholder 32"/>
          <p:cNvSpPr>
            <a:spLocks noGrp="1"/>
          </p:cNvSpPr>
          <p:nvPr>
            <p:ph type="pic" sz="quarter" idx="15" hasCustomPrompt="1"/>
          </p:nvPr>
        </p:nvSpPr>
        <p:spPr>
          <a:xfrm>
            <a:off x="5200650" y="3059087"/>
            <a:ext cx="478640" cy="503238"/>
          </a:xfrm>
        </p:spPr>
        <p:txBody>
          <a:bodyPr/>
          <a:lstStyle>
            <a:lvl1pPr>
              <a:defRPr sz="700">
                <a:solidFill>
                  <a:schemeClr val="accent4">
                    <a:lumMod val="75000"/>
                    <a:lumOff val="25000"/>
                  </a:schemeClr>
                </a:solidFill>
              </a:defRPr>
            </a:lvl1pPr>
          </a:lstStyle>
          <a:p>
            <a:r>
              <a:rPr lang="en-US"/>
              <a:t>icon</a:t>
            </a:r>
            <a:endParaRPr lang="en-IN"/>
          </a:p>
        </p:txBody>
      </p:sp>
      <p:sp>
        <p:nvSpPr>
          <p:cNvPr id="10" name="Rectangle 9">
            <a:extLst>
              <a:ext uri="{FF2B5EF4-FFF2-40B4-BE49-F238E27FC236}">
                <a16:creationId xmlns:a16="http://schemas.microsoft.com/office/drawing/2014/main" id="{6D57C495-16E8-470F-B14A-22DA63AE23A2}"/>
              </a:ext>
            </a:extLst>
          </p:cNvPr>
          <p:cNvSpPr/>
          <p:nvPr userDrawn="1"/>
        </p:nvSpPr>
        <p:spPr>
          <a:xfrm>
            <a:off x="4961339" y="659641"/>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a:solidFill>
                <a:schemeClr val="accent4">
                  <a:lumMod val="75000"/>
                  <a:lumOff val="25000"/>
                </a:schemeClr>
              </a:solidFill>
              <a:latin typeface="Roboto"/>
            </a:endParaRPr>
          </a:p>
        </p:txBody>
      </p:sp>
      <p:sp>
        <p:nvSpPr>
          <p:cNvPr id="13" name="Freeform 5"/>
          <p:cNvSpPr>
            <a:spLocks/>
          </p:cNvSpPr>
          <p:nvPr/>
        </p:nvSpPr>
        <p:spPr bwMode="auto">
          <a:xfrm>
            <a:off x="8318690" y="730956"/>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33" name="Picture Placeholder 32"/>
          <p:cNvSpPr>
            <a:spLocks noGrp="1"/>
          </p:cNvSpPr>
          <p:nvPr>
            <p:ph type="pic" sz="quarter" idx="11" hasCustomPrompt="1"/>
          </p:nvPr>
        </p:nvSpPr>
        <p:spPr>
          <a:xfrm>
            <a:off x="5200650" y="1095375"/>
            <a:ext cx="478640" cy="503238"/>
          </a:xfrm>
        </p:spPr>
        <p:txBody>
          <a:bodyPr/>
          <a:lstStyle>
            <a:lvl1pPr>
              <a:defRPr sz="700">
                <a:solidFill>
                  <a:schemeClr val="accent4">
                    <a:lumMod val="75000"/>
                    <a:lumOff val="25000"/>
                  </a:schemeClr>
                </a:solidFill>
              </a:defRPr>
            </a:lvl1pPr>
          </a:lstStyle>
          <a:p>
            <a:r>
              <a:rPr lang="en-US"/>
              <a:t>icon</a:t>
            </a:r>
            <a:endParaRPr lang="en-IN"/>
          </a:p>
        </p:txBody>
      </p:sp>
      <p:sp>
        <p:nvSpPr>
          <p:cNvPr id="34" name="Text Placeholder 20"/>
          <p:cNvSpPr>
            <a:spLocks noGrp="1"/>
          </p:cNvSpPr>
          <p:nvPr userDrawn="1">
            <p:ph type="body" sz="quarter" idx="12" hasCustomPrompt="1"/>
          </p:nvPr>
        </p:nvSpPr>
        <p:spPr>
          <a:xfrm>
            <a:off x="587375" y="2749277"/>
            <a:ext cx="4059289" cy="228977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Click to add text</a:t>
            </a:r>
            <a:endParaRPr lang="en-IN"/>
          </a:p>
        </p:txBody>
      </p:sp>
      <p:sp>
        <p:nvSpPr>
          <p:cNvPr id="36" name="Text Placeholder 20"/>
          <p:cNvSpPr>
            <a:spLocks noGrp="1"/>
          </p:cNvSpPr>
          <p:nvPr userDrawn="1">
            <p:ph type="body" sz="quarter" idx="14" hasCustomPrompt="1"/>
          </p:nvPr>
        </p:nvSpPr>
        <p:spPr>
          <a:xfrm>
            <a:off x="5852871" y="1322703"/>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Click to add text</a:t>
            </a:r>
            <a:endParaRPr lang="en-IN"/>
          </a:p>
        </p:txBody>
      </p:sp>
      <p:sp>
        <p:nvSpPr>
          <p:cNvPr id="20" name="Text Placeholder 20"/>
          <p:cNvSpPr>
            <a:spLocks noGrp="1"/>
          </p:cNvSpPr>
          <p:nvPr>
            <p:ph type="body" sz="quarter" idx="13" hasCustomPrompt="1"/>
          </p:nvPr>
        </p:nvSpPr>
        <p:spPr>
          <a:xfrm>
            <a:off x="5852871" y="1082698"/>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Subhead goes here</a:t>
            </a:r>
            <a:endParaRPr lang="en-IN"/>
          </a:p>
        </p:txBody>
      </p:sp>
      <p:sp>
        <p:nvSpPr>
          <p:cNvPr id="21" name="Text Placeholder 20"/>
          <p:cNvSpPr>
            <a:spLocks noGrp="1"/>
          </p:cNvSpPr>
          <p:nvPr>
            <p:ph type="body" sz="quarter" idx="22" hasCustomPrompt="1"/>
          </p:nvPr>
        </p:nvSpPr>
        <p:spPr>
          <a:xfrm>
            <a:off x="5852871" y="3035180"/>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Subhead goes here</a:t>
            </a:r>
            <a:endParaRPr lang="en-IN"/>
          </a:p>
        </p:txBody>
      </p:sp>
      <p:sp>
        <p:nvSpPr>
          <p:cNvPr id="22" name="Text Placeholder 20"/>
          <p:cNvSpPr>
            <a:spLocks noGrp="1"/>
          </p:cNvSpPr>
          <p:nvPr>
            <p:ph type="body" sz="quarter" idx="23" hasCustomPrompt="1"/>
          </p:nvPr>
        </p:nvSpPr>
        <p:spPr>
          <a:xfrm>
            <a:off x="5852871" y="4990368"/>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Subhead goes here</a:t>
            </a:r>
            <a:endParaRPr lang="en-IN"/>
          </a:p>
        </p:txBody>
      </p:sp>
    </p:spTree>
    <p:extLst>
      <p:ext uri="{BB962C8B-B14F-4D97-AF65-F5344CB8AC3E}">
        <p14:creationId xmlns:p14="http://schemas.microsoft.com/office/powerpoint/2010/main" val="330242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pointer - style 2">
    <p:spTree>
      <p:nvGrpSpPr>
        <p:cNvPr id="1" name=""/>
        <p:cNvGrpSpPr/>
        <p:nvPr/>
      </p:nvGrpSpPr>
      <p:grpSpPr>
        <a:xfrm>
          <a:off x="0" y="0"/>
          <a:ext cx="0" cy="0"/>
          <a:chOff x="0" y="0"/>
          <a:chExt cx="0" cy="0"/>
        </a:xfrm>
      </p:grpSpPr>
      <p:sp>
        <p:nvSpPr>
          <p:cNvPr id="21" name="Picture Placeholder 20"/>
          <p:cNvSpPr>
            <a:spLocks noGrp="1"/>
          </p:cNvSpPr>
          <p:nvPr>
            <p:ph type="pic" sz="quarter" idx="10"/>
          </p:nvPr>
        </p:nvSpPr>
        <p:spPr>
          <a:xfrm>
            <a:off x="0" y="1494718"/>
            <a:ext cx="5486400" cy="4514371"/>
          </a:xfrm>
          <a:solidFill>
            <a:schemeClr val="bg1">
              <a:lumMod val="85000"/>
            </a:schemeClr>
          </a:solidFill>
        </p:spPr>
        <p:txBody>
          <a:bodyPr/>
          <a:lstStyle>
            <a:lvl1pPr>
              <a:defRPr>
                <a:solidFill>
                  <a:schemeClr val="accent4">
                    <a:lumMod val="75000"/>
                    <a:lumOff val="25000"/>
                  </a:schemeClr>
                </a:solidFill>
              </a:defRPr>
            </a:lvl1pPr>
          </a:lstStyle>
          <a:p>
            <a:endParaRPr lang="en-IN"/>
          </a:p>
        </p:txBody>
      </p:sp>
      <p:sp>
        <p:nvSpPr>
          <p:cNvPr id="9" name="AutoShape 11"/>
          <p:cNvSpPr>
            <a:spLocks noChangeAspect="1" noChangeArrowheads="1" noTextEdit="1"/>
          </p:cNvSpPr>
          <p:nvPr userDrawn="1"/>
        </p:nvSpPr>
        <p:spPr bwMode="auto">
          <a:xfrm>
            <a:off x="8401050" y="5017358"/>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12" name="Freeform 5"/>
          <p:cNvSpPr>
            <a:spLocks/>
          </p:cNvSpPr>
          <p:nvPr/>
        </p:nvSpPr>
        <p:spPr bwMode="auto">
          <a:xfrm>
            <a:off x="5891259" y="1519132"/>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14" name="Freeform 5"/>
          <p:cNvSpPr>
            <a:spLocks/>
          </p:cNvSpPr>
          <p:nvPr/>
        </p:nvSpPr>
        <p:spPr bwMode="auto">
          <a:xfrm>
            <a:off x="5891259" y="3107670"/>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17" name="Freeform 5"/>
          <p:cNvSpPr>
            <a:spLocks/>
          </p:cNvSpPr>
          <p:nvPr/>
        </p:nvSpPr>
        <p:spPr bwMode="auto">
          <a:xfrm>
            <a:off x="5891259" y="4696209"/>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22" name="Text Placeholder 18"/>
          <p:cNvSpPr>
            <a:spLocks noGrp="1"/>
          </p:cNvSpPr>
          <p:nvPr>
            <p:ph type="body" sz="quarter" idx="11" hasCustomPrompt="1"/>
          </p:nvPr>
        </p:nvSpPr>
        <p:spPr>
          <a:xfrm>
            <a:off x="6123209" y="1494718"/>
            <a:ext cx="3578225" cy="261938"/>
          </a:xfr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accent4">
                    <a:lumMod val="75000"/>
                    <a:lumOff val="25000"/>
                  </a:schemeClr>
                </a:solidFill>
                <a:latin typeface="Segoe UI Semibold" panose="020B0702040204020203" pitchFamily="34" charset="0"/>
              </a:defRPr>
            </a:lvl1pPr>
          </a:lstStyle>
          <a:p>
            <a:pPr lvl="0"/>
            <a:r>
              <a:rPr lang="en-US"/>
              <a:t>Subhead goes here</a:t>
            </a:r>
          </a:p>
          <a:p>
            <a:endParaRPr lang="en-IN" sz="1850">
              <a:solidFill>
                <a:srgbClr val="1D1D1B"/>
              </a:solidFill>
              <a:latin typeface="Graphik Medium" panose="020B0603030202060203" pitchFamily="34" charset="0"/>
            </a:endParaRPr>
          </a:p>
        </p:txBody>
      </p:sp>
      <p:sp>
        <p:nvSpPr>
          <p:cNvPr id="23" name="Text Placeholder 20"/>
          <p:cNvSpPr>
            <a:spLocks noGrp="1"/>
          </p:cNvSpPr>
          <p:nvPr>
            <p:ph type="body" sz="quarter" idx="12" hasCustomPrompt="1"/>
          </p:nvPr>
        </p:nvSpPr>
        <p:spPr>
          <a:xfrm>
            <a:off x="6123209" y="1871824"/>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Click to add text</a:t>
            </a:r>
            <a:endParaRPr lang="en-IN"/>
          </a:p>
        </p:txBody>
      </p:sp>
      <p:sp>
        <p:nvSpPr>
          <p:cNvPr id="28" name="Text Placeholder 18"/>
          <p:cNvSpPr>
            <a:spLocks noGrp="1"/>
          </p:cNvSpPr>
          <p:nvPr>
            <p:ph type="body" sz="quarter" idx="13" hasCustomPrompt="1"/>
          </p:nvPr>
        </p:nvSpPr>
        <p:spPr>
          <a:xfrm>
            <a:off x="6123209" y="3087075"/>
            <a:ext cx="357822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a:t>Subhead goes here</a:t>
            </a:r>
          </a:p>
        </p:txBody>
      </p:sp>
      <p:sp>
        <p:nvSpPr>
          <p:cNvPr id="29" name="Text Placeholder 20"/>
          <p:cNvSpPr>
            <a:spLocks noGrp="1"/>
          </p:cNvSpPr>
          <p:nvPr>
            <p:ph type="body" sz="quarter" idx="14" hasCustomPrompt="1"/>
          </p:nvPr>
        </p:nvSpPr>
        <p:spPr>
          <a:xfrm>
            <a:off x="6123209" y="3464181"/>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Click to add text</a:t>
            </a:r>
            <a:endParaRPr lang="en-IN"/>
          </a:p>
        </p:txBody>
      </p:sp>
      <p:sp>
        <p:nvSpPr>
          <p:cNvPr id="30" name="Freeform 5"/>
          <p:cNvSpPr>
            <a:spLocks/>
          </p:cNvSpPr>
          <p:nvPr userDrawn="1"/>
        </p:nvSpPr>
        <p:spPr bwMode="auto">
          <a:xfrm>
            <a:off x="5891259" y="4697404"/>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1D1D1B"/>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31" name="Text Placeholder 18"/>
          <p:cNvSpPr>
            <a:spLocks noGrp="1"/>
          </p:cNvSpPr>
          <p:nvPr>
            <p:ph type="body" sz="quarter" idx="15" hasCustomPrompt="1"/>
          </p:nvPr>
        </p:nvSpPr>
        <p:spPr>
          <a:xfrm>
            <a:off x="6123209" y="4672990"/>
            <a:ext cx="357822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a:t>Subhead goes here</a:t>
            </a:r>
          </a:p>
        </p:txBody>
      </p:sp>
      <p:sp>
        <p:nvSpPr>
          <p:cNvPr id="32" name="Text Placeholder 20"/>
          <p:cNvSpPr>
            <a:spLocks noGrp="1"/>
          </p:cNvSpPr>
          <p:nvPr>
            <p:ph type="body" sz="quarter" idx="16" hasCustomPrompt="1"/>
          </p:nvPr>
        </p:nvSpPr>
        <p:spPr>
          <a:xfrm>
            <a:off x="6123209" y="5050096"/>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Click to add text</a:t>
            </a:r>
            <a:endParaRPr lang="en-IN"/>
          </a:p>
        </p:txBody>
      </p:sp>
      <p:pic>
        <p:nvPicPr>
          <p:cNvPr id="35" name="Picture 34">
            <a:extLst>
              <a:ext uri="{FF2B5EF4-FFF2-40B4-BE49-F238E27FC236}">
                <a16:creationId xmlns:a16="http://schemas.microsoft.com/office/drawing/2014/main" id="{6B1BA97D-94BD-4317-ACFA-85E587AFEC9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6" name="Group 35">
            <a:extLst>
              <a:ext uri="{FF2B5EF4-FFF2-40B4-BE49-F238E27FC236}">
                <a16:creationId xmlns:a16="http://schemas.microsoft.com/office/drawing/2014/main" id="{AB117BBA-089E-4144-AC26-5B7322834BF4}"/>
              </a:ext>
            </a:extLst>
          </p:cNvPr>
          <p:cNvGrpSpPr/>
          <p:nvPr userDrawn="1"/>
        </p:nvGrpSpPr>
        <p:grpSpPr>
          <a:xfrm>
            <a:off x="348913" y="208968"/>
            <a:ext cx="11494174" cy="825246"/>
            <a:chOff x="367169" y="208968"/>
            <a:chExt cx="11494174" cy="825246"/>
          </a:xfrm>
        </p:grpSpPr>
        <p:sp>
          <p:nvSpPr>
            <p:cNvPr id="37" name="Freeform 87">
              <a:extLst>
                <a:ext uri="{FF2B5EF4-FFF2-40B4-BE49-F238E27FC236}">
                  <a16:creationId xmlns:a16="http://schemas.microsoft.com/office/drawing/2014/main" id="{B0143C9C-512F-4A89-A7D8-0B20EFC02F28}"/>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38" name="Freeform 88">
              <a:extLst>
                <a:ext uri="{FF2B5EF4-FFF2-40B4-BE49-F238E27FC236}">
                  <a16:creationId xmlns:a16="http://schemas.microsoft.com/office/drawing/2014/main" id="{54CAB7D9-E4FC-46D9-B639-E16315D7FA2A}"/>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grpSp>
      <p:sp>
        <p:nvSpPr>
          <p:cNvPr id="39" name="Title 1">
            <a:extLst>
              <a:ext uri="{FF2B5EF4-FFF2-40B4-BE49-F238E27FC236}">
                <a16:creationId xmlns:a16="http://schemas.microsoft.com/office/drawing/2014/main" id="{7A0033CD-0E5C-47A8-95C8-C303E977ACB9}"/>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4">
                    <a:lumMod val="75000"/>
                    <a:lumOff val="25000"/>
                  </a:schemeClr>
                </a:solidFill>
              </a:defRPr>
            </a:lvl1pPr>
          </a:lstStyle>
          <a:p>
            <a:r>
              <a:rPr lang="en-US"/>
              <a:t>Headline goes here</a:t>
            </a:r>
            <a:endParaRPr lang="en-IN"/>
          </a:p>
        </p:txBody>
      </p:sp>
    </p:spTree>
    <p:extLst>
      <p:ext uri="{BB962C8B-B14F-4D97-AF65-F5344CB8AC3E}">
        <p14:creationId xmlns:p14="http://schemas.microsoft.com/office/powerpoint/2010/main" val="605160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pointer - style 1">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9B0CF595-B1A8-41B5-B398-5F5C2B5E0F89}"/>
              </a:ext>
            </a:extLst>
          </p:cNvPr>
          <p:cNvGrpSpPr/>
          <p:nvPr userDrawn="1"/>
        </p:nvGrpSpPr>
        <p:grpSpPr>
          <a:xfrm>
            <a:off x="348913" y="229124"/>
            <a:ext cx="11494174" cy="1336885"/>
            <a:chOff x="367169" y="229124"/>
            <a:chExt cx="11494174" cy="1336885"/>
          </a:xfrm>
        </p:grpSpPr>
        <p:sp>
          <p:nvSpPr>
            <p:cNvPr id="19" name="Freeform 87">
              <a:extLst>
                <a:ext uri="{FF2B5EF4-FFF2-40B4-BE49-F238E27FC236}">
                  <a16:creationId xmlns:a16="http://schemas.microsoft.com/office/drawing/2014/main" id="{4F90CE05-CA75-4080-9DCF-12B7D964E0C0}"/>
                </a:ext>
              </a:extLst>
            </p:cNvPr>
            <p:cNvSpPr>
              <a:spLocks/>
            </p:cNvSpPr>
            <p:nvPr userDrawn="1"/>
          </p:nvSpPr>
          <p:spPr bwMode="auto">
            <a:xfrm>
              <a:off x="11312068" y="229124"/>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21" name="Freeform 88">
              <a:extLst>
                <a:ext uri="{FF2B5EF4-FFF2-40B4-BE49-F238E27FC236}">
                  <a16:creationId xmlns:a16="http://schemas.microsoft.com/office/drawing/2014/main" id="{37687D2B-6AA4-44FA-AE15-2CB316482D5D}"/>
                </a:ext>
              </a:extLst>
            </p:cNvPr>
            <p:cNvSpPr>
              <a:spLocks/>
            </p:cNvSpPr>
            <p:nvPr userDrawn="1"/>
          </p:nvSpPr>
          <p:spPr bwMode="auto">
            <a:xfrm>
              <a:off x="367169" y="1231046"/>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grpSp>
      <p:sp>
        <p:nvSpPr>
          <p:cNvPr id="20" name="Picture Placeholder 19"/>
          <p:cNvSpPr>
            <a:spLocks noGrp="1"/>
          </p:cNvSpPr>
          <p:nvPr>
            <p:ph type="pic" sz="quarter" idx="10"/>
          </p:nvPr>
        </p:nvSpPr>
        <p:spPr>
          <a:xfrm>
            <a:off x="-33338" y="-38100"/>
            <a:ext cx="5372101" cy="6896100"/>
          </a:xfrm>
          <a:solidFill>
            <a:schemeClr val="bg1">
              <a:lumMod val="85000"/>
            </a:schemeClr>
          </a:solidFill>
        </p:spPr>
        <p:txBody>
          <a:bodyPr/>
          <a:lstStyle>
            <a:lvl1pPr>
              <a:defRPr>
                <a:solidFill>
                  <a:schemeClr val="accent4">
                    <a:lumMod val="75000"/>
                    <a:lumOff val="25000"/>
                  </a:schemeClr>
                </a:solidFill>
              </a:defRPr>
            </a:lvl1pPr>
          </a:lstStyle>
          <a:p>
            <a:endParaRPr lang="en-IN"/>
          </a:p>
        </p:txBody>
      </p:sp>
      <p:sp>
        <p:nvSpPr>
          <p:cNvPr id="7" name="Title 1"/>
          <p:cNvSpPr>
            <a:spLocks noGrp="1"/>
          </p:cNvSpPr>
          <p:nvPr>
            <p:ph type="title"/>
          </p:nvPr>
        </p:nvSpPr>
        <p:spPr>
          <a:xfrm>
            <a:off x="587375" y="635591"/>
            <a:ext cx="2324728" cy="848300"/>
          </a:xfrm>
        </p:spPr>
        <p:txBody>
          <a:bodyPr/>
          <a:lstStyle>
            <a:lvl1pPr>
              <a:defRPr>
                <a:solidFill>
                  <a:schemeClr val="accent4">
                    <a:lumMod val="75000"/>
                    <a:lumOff val="25000"/>
                  </a:schemeClr>
                </a:solidFill>
              </a:defRPr>
            </a:lvl1pPr>
          </a:lstStyle>
          <a:p>
            <a:r>
              <a:rPr lang="en-IN"/>
              <a:t>Headline</a:t>
            </a:r>
            <a:br>
              <a:rPr lang="en-IN"/>
            </a:br>
            <a:r>
              <a:rPr lang="en-IN"/>
              <a:t>goes here</a:t>
            </a:r>
          </a:p>
        </p:txBody>
      </p:sp>
      <p:sp>
        <p:nvSpPr>
          <p:cNvPr id="11" name="Freeform 5"/>
          <p:cNvSpPr>
            <a:spLocks/>
          </p:cNvSpPr>
          <p:nvPr/>
        </p:nvSpPr>
        <p:spPr bwMode="auto">
          <a:xfrm>
            <a:off x="5686599" y="1776586"/>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12" name="Freeform 5"/>
          <p:cNvSpPr>
            <a:spLocks/>
          </p:cNvSpPr>
          <p:nvPr/>
        </p:nvSpPr>
        <p:spPr bwMode="auto">
          <a:xfrm>
            <a:off x="8695821" y="1776586"/>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16" name="Freeform 5"/>
          <p:cNvSpPr>
            <a:spLocks/>
          </p:cNvSpPr>
          <p:nvPr/>
        </p:nvSpPr>
        <p:spPr bwMode="auto">
          <a:xfrm>
            <a:off x="5686599" y="4242201"/>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17" name="Freeform 5"/>
          <p:cNvSpPr>
            <a:spLocks/>
          </p:cNvSpPr>
          <p:nvPr/>
        </p:nvSpPr>
        <p:spPr bwMode="auto">
          <a:xfrm>
            <a:off x="8695821" y="4242201"/>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22" name="Text Placeholder 18"/>
          <p:cNvSpPr>
            <a:spLocks noGrp="1"/>
          </p:cNvSpPr>
          <p:nvPr userDrawn="1">
            <p:ph type="body" sz="quarter" idx="11" hasCustomPrompt="1"/>
          </p:nvPr>
        </p:nvSpPr>
        <p:spPr>
          <a:xfrm>
            <a:off x="5944182" y="1743399"/>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a:t>Subhead goes here</a:t>
            </a:r>
          </a:p>
        </p:txBody>
      </p:sp>
      <p:sp>
        <p:nvSpPr>
          <p:cNvPr id="23" name="Text Placeholder 20"/>
          <p:cNvSpPr>
            <a:spLocks noGrp="1"/>
          </p:cNvSpPr>
          <p:nvPr userDrawn="1">
            <p:ph type="body" sz="quarter" idx="12" hasCustomPrompt="1"/>
          </p:nvPr>
        </p:nvSpPr>
        <p:spPr>
          <a:xfrm>
            <a:off x="5944182" y="2110946"/>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Click to add text</a:t>
            </a:r>
            <a:endParaRPr lang="en-IN"/>
          </a:p>
        </p:txBody>
      </p:sp>
      <p:sp>
        <p:nvSpPr>
          <p:cNvPr id="24" name="Text Placeholder 18"/>
          <p:cNvSpPr>
            <a:spLocks noGrp="1"/>
          </p:cNvSpPr>
          <p:nvPr userDrawn="1">
            <p:ph type="body" sz="quarter" idx="13" hasCustomPrompt="1"/>
          </p:nvPr>
        </p:nvSpPr>
        <p:spPr>
          <a:xfrm>
            <a:off x="8953404" y="1743399"/>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a:t>Subhead goes here</a:t>
            </a:r>
          </a:p>
        </p:txBody>
      </p:sp>
      <p:sp>
        <p:nvSpPr>
          <p:cNvPr id="25" name="Text Placeholder 20"/>
          <p:cNvSpPr>
            <a:spLocks noGrp="1"/>
          </p:cNvSpPr>
          <p:nvPr userDrawn="1">
            <p:ph type="body" sz="quarter" idx="14" hasCustomPrompt="1"/>
          </p:nvPr>
        </p:nvSpPr>
        <p:spPr>
          <a:xfrm>
            <a:off x="8953404" y="2110946"/>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Click to add text</a:t>
            </a:r>
            <a:endParaRPr lang="en-IN"/>
          </a:p>
        </p:txBody>
      </p:sp>
      <p:sp>
        <p:nvSpPr>
          <p:cNvPr id="26" name="Text Placeholder 18"/>
          <p:cNvSpPr>
            <a:spLocks noGrp="1"/>
          </p:cNvSpPr>
          <p:nvPr userDrawn="1">
            <p:ph type="body" sz="quarter" idx="15" hasCustomPrompt="1"/>
          </p:nvPr>
        </p:nvSpPr>
        <p:spPr>
          <a:xfrm>
            <a:off x="5944182" y="4209516"/>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a:t>Subhead goes here</a:t>
            </a:r>
          </a:p>
        </p:txBody>
      </p:sp>
      <p:sp>
        <p:nvSpPr>
          <p:cNvPr id="27" name="Text Placeholder 20"/>
          <p:cNvSpPr>
            <a:spLocks noGrp="1"/>
          </p:cNvSpPr>
          <p:nvPr userDrawn="1">
            <p:ph type="body" sz="quarter" idx="16" hasCustomPrompt="1"/>
          </p:nvPr>
        </p:nvSpPr>
        <p:spPr>
          <a:xfrm>
            <a:off x="5944182" y="4577063"/>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Click to add text</a:t>
            </a:r>
            <a:endParaRPr lang="en-IN"/>
          </a:p>
        </p:txBody>
      </p:sp>
      <p:sp>
        <p:nvSpPr>
          <p:cNvPr id="28" name="Text Placeholder 18"/>
          <p:cNvSpPr>
            <a:spLocks noGrp="1"/>
          </p:cNvSpPr>
          <p:nvPr userDrawn="1">
            <p:ph type="body" sz="quarter" idx="17" hasCustomPrompt="1"/>
          </p:nvPr>
        </p:nvSpPr>
        <p:spPr>
          <a:xfrm>
            <a:off x="8953404" y="4209516"/>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a:t>Subhead goes here</a:t>
            </a:r>
          </a:p>
        </p:txBody>
      </p:sp>
      <p:sp>
        <p:nvSpPr>
          <p:cNvPr id="29" name="Text Placeholder 20"/>
          <p:cNvSpPr>
            <a:spLocks noGrp="1"/>
          </p:cNvSpPr>
          <p:nvPr userDrawn="1">
            <p:ph type="body" sz="quarter" idx="18" hasCustomPrompt="1"/>
          </p:nvPr>
        </p:nvSpPr>
        <p:spPr>
          <a:xfrm>
            <a:off x="8953404" y="4577063"/>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Click to add text</a:t>
            </a:r>
            <a:endParaRPr lang="en-IN"/>
          </a:p>
        </p:txBody>
      </p:sp>
      <p:pic>
        <p:nvPicPr>
          <p:cNvPr id="42" name="Picture 41">
            <a:extLst>
              <a:ext uri="{FF2B5EF4-FFF2-40B4-BE49-F238E27FC236}">
                <a16:creationId xmlns:a16="http://schemas.microsoft.com/office/drawing/2014/main" id="{DEB0651B-FA7E-4979-96CB-FA9B03F6715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4086832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pointer - style 2">
    <p:spTree>
      <p:nvGrpSpPr>
        <p:cNvPr id="1" name=""/>
        <p:cNvGrpSpPr/>
        <p:nvPr/>
      </p:nvGrpSpPr>
      <p:grpSpPr>
        <a:xfrm>
          <a:off x="0" y="0"/>
          <a:ext cx="0" cy="0"/>
          <a:chOff x="0" y="0"/>
          <a:chExt cx="0" cy="0"/>
        </a:xfrm>
      </p:grpSpPr>
      <p:sp>
        <p:nvSpPr>
          <p:cNvPr id="26" name="Picture Placeholder 25"/>
          <p:cNvSpPr>
            <a:spLocks noGrp="1"/>
          </p:cNvSpPr>
          <p:nvPr>
            <p:ph type="pic" sz="quarter" idx="16"/>
          </p:nvPr>
        </p:nvSpPr>
        <p:spPr>
          <a:xfrm>
            <a:off x="9339631"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lvl1pPr>
              <a:defRPr>
                <a:solidFill>
                  <a:schemeClr val="accent4">
                    <a:lumMod val="75000"/>
                    <a:lumOff val="25000"/>
                  </a:schemeClr>
                </a:solidFill>
              </a:defRPr>
            </a:lvl1pPr>
          </a:lstStyle>
          <a:p>
            <a:endParaRPr lang="ru-RU"/>
          </a:p>
        </p:txBody>
      </p:sp>
      <p:sp>
        <p:nvSpPr>
          <p:cNvPr id="24" name="Picture Placeholder 23"/>
          <p:cNvSpPr>
            <a:spLocks noGrp="1"/>
          </p:cNvSpPr>
          <p:nvPr>
            <p:ph type="pic" sz="quarter" idx="15"/>
          </p:nvPr>
        </p:nvSpPr>
        <p:spPr>
          <a:xfrm>
            <a:off x="6409414"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lvl1pPr>
              <a:defRPr>
                <a:solidFill>
                  <a:schemeClr val="accent4">
                    <a:lumMod val="75000"/>
                    <a:lumOff val="25000"/>
                  </a:schemeClr>
                </a:solidFill>
              </a:defRPr>
            </a:lvl1pPr>
          </a:lstStyle>
          <a:p>
            <a:endParaRPr lang="ru-RU"/>
          </a:p>
        </p:txBody>
      </p:sp>
      <p:sp>
        <p:nvSpPr>
          <p:cNvPr id="23" name="Picture Placeholder 22"/>
          <p:cNvSpPr>
            <a:spLocks noGrp="1"/>
          </p:cNvSpPr>
          <p:nvPr>
            <p:ph type="pic" sz="quarter" idx="14"/>
          </p:nvPr>
        </p:nvSpPr>
        <p:spPr>
          <a:xfrm>
            <a:off x="3463310"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lvl1pPr>
              <a:defRPr>
                <a:solidFill>
                  <a:schemeClr val="accent4">
                    <a:lumMod val="75000"/>
                    <a:lumOff val="25000"/>
                  </a:schemeClr>
                </a:solidFill>
              </a:defRPr>
            </a:lvl1pPr>
          </a:lstStyle>
          <a:p>
            <a:endParaRPr lang="ru-RU"/>
          </a:p>
        </p:txBody>
      </p:sp>
      <p:sp>
        <p:nvSpPr>
          <p:cNvPr id="21" name="Picture Placeholder 20"/>
          <p:cNvSpPr>
            <a:spLocks noGrp="1"/>
          </p:cNvSpPr>
          <p:nvPr>
            <p:ph type="pic" sz="quarter" idx="13"/>
          </p:nvPr>
        </p:nvSpPr>
        <p:spPr>
          <a:xfrm>
            <a:off x="587375"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lvl1pPr>
              <a:defRPr>
                <a:solidFill>
                  <a:schemeClr val="accent4">
                    <a:lumMod val="75000"/>
                    <a:lumOff val="25000"/>
                  </a:schemeClr>
                </a:solidFill>
              </a:defRPr>
            </a:lvl1pPr>
          </a:lstStyle>
          <a:p>
            <a:endParaRPr lang="ru-RU"/>
          </a:p>
        </p:txBody>
      </p:sp>
      <p:sp>
        <p:nvSpPr>
          <p:cNvPr id="176" name="Text Placeholder 20"/>
          <p:cNvSpPr>
            <a:spLocks noGrp="1"/>
          </p:cNvSpPr>
          <p:nvPr>
            <p:ph type="body" sz="quarter" idx="17" hasCustomPrompt="1"/>
          </p:nvPr>
        </p:nvSpPr>
        <p:spPr>
          <a:xfrm>
            <a:off x="612275"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Click to add text</a:t>
            </a:r>
            <a:endParaRPr lang="en-IN"/>
          </a:p>
        </p:txBody>
      </p:sp>
      <p:sp>
        <p:nvSpPr>
          <p:cNvPr id="178" name="Text Placeholder 20"/>
          <p:cNvSpPr>
            <a:spLocks noGrp="1"/>
          </p:cNvSpPr>
          <p:nvPr>
            <p:ph type="body" sz="quarter" idx="18" hasCustomPrompt="1"/>
          </p:nvPr>
        </p:nvSpPr>
        <p:spPr>
          <a:xfrm>
            <a:off x="3475104"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Click to add text</a:t>
            </a:r>
            <a:endParaRPr lang="en-IN"/>
          </a:p>
        </p:txBody>
      </p:sp>
      <p:sp>
        <p:nvSpPr>
          <p:cNvPr id="180" name="Text Placeholder 20"/>
          <p:cNvSpPr>
            <a:spLocks noGrp="1"/>
          </p:cNvSpPr>
          <p:nvPr>
            <p:ph type="body" sz="quarter" idx="19" hasCustomPrompt="1"/>
          </p:nvPr>
        </p:nvSpPr>
        <p:spPr>
          <a:xfrm>
            <a:off x="6421057"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Click to add text</a:t>
            </a:r>
            <a:endParaRPr lang="en-IN"/>
          </a:p>
        </p:txBody>
      </p:sp>
      <p:sp>
        <p:nvSpPr>
          <p:cNvPr id="182" name="Text Placeholder 20"/>
          <p:cNvSpPr>
            <a:spLocks noGrp="1"/>
          </p:cNvSpPr>
          <p:nvPr>
            <p:ph type="body" sz="quarter" idx="20" hasCustomPrompt="1"/>
          </p:nvPr>
        </p:nvSpPr>
        <p:spPr>
          <a:xfrm>
            <a:off x="9339301"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Click to add text</a:t>
            </a:r>
            <a:endParaRPr lang="en-IN"/>
          </a:p>
        </p:txBody>
      </p:sp>
      <p:sp>
        <p:nvSpPr>
          <p:cNvPr id="17" name="Text Placeholder 4"/>
          <p:cNvSpPr>
            <a:spLocks noGrp="1"/>
          </p:cNvSpPr>
          <p:nvPr>
            <p:ph type="body" sz="quarter" idx="21" hasCustomPrompt="1"/>
          </p:nvPr>
        </p:nvSpPr>
        <p:spPr>
          <a:xfrm>
            <a:off x="1080740"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a:solidFill>
                  <a:srgbClr val="1D1D1B"/>
                </a:solidFill>
                <a:latin typeface="Segoe UI Semibold" panose="020B0702040204020203" pitchFamily="34" charset="0"/>
              </a:rPr>
              <a:t>Subhead goes here</a:t>
            </a:r>
          </a:p>
        </p:txBody>
      </p:sp>
      <p:sp>
        <p:nvSpPr>
          <p:cNvPr id="18" name="Text Placeholder 4"/>
          <p:cNvSpPr>
            <a:spLocks noGrp="1"/>
          </p:cNvSpPr>
          <p:nvPr>
            <p:ph type="body" sz="quarter" idx="22" hasCustomPrompt="1"/>
          </p:nvPr>
        </p:nvSpPr>
        <p:spPr>
          <a:xfrm>
            <a:off x="3943569"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a:solidFill>
                  <a:srgbClr val="1D1D1B"/>
                </a:solidFill>
                <a:latin typeface="Segoe UI Semibold" panose="020B0702040204020203" pitchFamily="34" charset="0"/>
              </a:rPr>
              <a:t>Subhead goes here</a:t>
            </a:r>
          </a:p>
        </p:txBody>
      </p:sp>
      <p:sp>
        <p:nvSpPr>
          <p:cNvPr id="19" name="Text Placeholder 4"/>
          <p:cNvSpPr>
            <a:spLocks noGrp="1"/>
          </p:cNvSpPr>
          <p:nvPr>
            <p:ph type="body" sz="quarter" idx="23" hasCustomPrompt="1"/>
          </p:nvPr>
        </p:nvSpPr>
        <p:spPr>
          <a:xfrm>
            <a:off x="6889522"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a:solidFill>
                  <a:srgbClr val="1D1D1B"/>
                </a:solidFill>
                <a:latin typeface="Segoe UI Semibold" panose="020B0702040204020203" pitchFamily="34" charset="0"/>
              </a:rPr>
              <a:t>Subhead goes here</a:t>
            </a:r>
          </a:p>
        </p:txBody>
      </p:sp>
      <p:sp>
        <p:nvSpPr>
          <p:cNvPr id="20" name="Text Placeholder 4"/>
          <p:cNvSpPr>
            <a:spLocks noGrp="1"/>
          </p:cNvSpPr>
          <p:nvPr>
            <p:ph type="body" sz="quarter" idx="24" hasCustomPrompt="1"/>
          </p:nvPr>
        </p:nvSpPr>
        <p:spPr>
          <a:xfrm>
            <a:off x="9807766"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a:solidFill>
                  <a:srgbClr val="1D1D1B"/>
                </a:solidFill>
                <a:latin typeface="Segoe UI Semibold" panose="020B0702040204020203" pitchFamily="34" charset="0"/>
              </a:rPr>
              <a:t>Subhead goes here</a:t>
            </a:r>
          </a:p>
        </p:txBody>
      </p:sp>
      <p:pic>
        <p:nvPicPr>
          <p:cNvPr id="34" name="Picture 33">
            <a:extLst>
              <a:ext uri="{FF2B5EF4-FFF2-40B4-BE49-F238E27FC236}">
                <a16:creationId xmlns:a16="http://schemas.microsoft.com/office/drawing/2014/main" id="{479613F4-DBEA-49F0-909A-1FC305FFD59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5" name="Group 34">
            <a:extLst>
              <a:ext uri="{FF2B5EF4-FFF2-40B4-BE49-F238E27FC236}">
                <a16:creationId xmlns:a16="http://schemas.microsoft.com/office/drawing/2014/main" id="{F2C4F3C2-0635-46B5-8C15-84C01913B64B}"/>
              </a:ext>
            </a:extLst>
          </p:cNvPr>
          <p:cNvGrpSpPr/>
          <p:nvPr userDrawn="1"/>
        </p:nvGrpSpPr>
        <p:grpSpPr>
          <a:xfrm>
            <a:off x="348913" y="208968"/>
            <a:ext cx="11494174" cy="825246"/>
            <a:chOff x="367169" y="208968"/>
            <a:chExt cx="11494174" cy="825246"/>
          </a:xfrm>
        </p:grpSpPr>
        <p:sp>
          <p:nvSpPr>
            <p:cNvPr id="36" name="Freeform 87">
              <a:extLst>
                <a:ext uri="{FF2B5EF4-FFF2-40B4-BE49-F238E27FC236}">
                  <a16:creationId xmlns:a16="http://schemas.microsoft.com/office/drawing/2014/main" id="{6D14BDEE-28CA-4E5C-B982-67A07D315F3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37" name="Freeform 88">
              <a:extLst>
                <a:ext uri="{FF2B5EF4-FFF2-40B4-BE49-F238E27FC236}">
                  <a16:creationId xmlns:a16="http://schemas.microsoft.com/office/drawing/2014/main" id="{88FC69C9-CD88-4A94-9779-E2E32AA07F23}"/>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grpSp>
      <p:sp>
        <p:nvSpPr>
          <p:cNvPr id="38" name="Title 1">
            <a:extLst>
              <a:ext uri="{FF2B5EF4-FFF2-40B4-BE49-F238E27FC236}">
                <a16:creationId xmlns:a16="http://schemas.microsoft.com/office/drawing/2014/main" id="{25D8A2DC-C00B-4ADB-9DC2-5CC940A61A38}"/>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4">
                    <a:lumMod val="75000"/>
                    <a:lumOff val="25000"/>
                  </a:schemeClr>
                </a:solidFill>
              </a:defRPr>
            </a:lvl1pPr>
          </a:lstStyle>
          <a:p>
            <a:r>
              <a:rPr lang="en-US"/>
              <a:t>Headline goes here</a:t>
            </a:r>
            <a:endParaRPr lang="en-IN"/>
          </a:p>
        </p:txBody>
      </p:sp>
    </p:spTree>
    <p:extLst>
      <p:ext uri="{BB962C8B-B14F-4D97-AF65-F5344CB8AC3E}">
        <p14:creationId xmlns:p14="http://schemas.microsoft.com/office/powerpoint/2010/main" val="74446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pointer - style 3">
    <p:spTree>
      <p:nvGrpSpPr>
        <p:cNvPr id="1" name=""/>
        <p:cNvGrpSpPr/>
        <p:nvPr/>
      </p:nvGrpSpPr>
      <p:grpSpPr>
        <a:xfrm>
          <a:off x="0" y="0"/>
          <a:ext cx="0" cy="0"/>
          <a:chOff x="0" y="0"/>
          <a:chExt cx="0" cy="0"/>
        </a:xfrm>
      </p:grpSpPr>
      <p:sp>
        <p:nvSpPr>
          <p:cNvPr id="30" name="Picture Placeholder 29"/>
          <p:cNvSpPr>
            <a:spLocks noGrp="1"/>
          </p:cNvSpPr>
          <p:nvPr>
            <p:ph type="pic" sz="quarter" idx="10"/>
          </p:nvPr>
        </p:nvSpPr>
        <p:spPr>
          <a:xfrm>
            <a:off x="990600" y="1270784"/>
            <a:ext cx="2549525" cy="2362200"/>
          </a:xfrm>
          <a:solidFill>
            <a:schemeClr val="bg1">
              <a:lumMod val="85000"/>
            </a:schemeClr>
          </a:solidFill>
        </p:spPr>
        <p:txBody>
          <a:bodyPr/>
          <a:lstStyle>
            <a:lvl1pPr>
              <a:defRPr>
                <a:solidFill>
                  <a:schemeClr val="accent4">
                    <a:lumMod val="75000"/>
                    <a:lumOff val="25000"/>
                  </a:schemeClr>
                </a:solidFill>
              </a:defRPr>
            </a:lvl1pPr>
          </a:lstStyle>
          <a:p>
            <a:endParaRPr lang="en-IN"/>
          </a:p>
        </p:txBody>
      </p:sp>
      <p:sp>
        <p:nvSpPr>
          <p:cNvPr id="32" name="Picture Placeholder 29"/>
          <p:cNvSpPr>
            <a:spLocks noGrp="1"/>
          </p:cNvSpPr>
          <p:nvPr>
            <p:ph type="pic" sz="quarter" idx="11"/>
          </p:nvPr>
        </p:nvSpPr>
        <p:spPr>
          <a:xfrm>
            <a:off x="6089821" y="1270784"/>
            <a:ext cx="2549525" cy="2362200"/>
          </a:xfrm>
          <a:solidFill>
            <a:schemeClr val="bg1">
              <a:lumMod val="85000"/>
            </a:schemeClr>
          </a:solidFill>
        </p:spPr>
        <p:txBody>
          <a:bodyPr/>
          <a:lstStyle>
            <a:lvl1pPr>
              <a:defRPr>
                <a:solidFill>
                  <a:schemeClr val="accent4">
                    <a:lumMod val="75000"/>
                    <a:lumOff val="25000"/>
                  </a:schemeClr>
                </a:solidFill>
              </a:defRPr>
            </a:lvl1pPr>
          </a:lstStyle>
          <a:p>
            <a:endParaRPr lang="en-IN"/>
          </a:p>
        </p:txBody>
      </p:sp>
      <p:sp>
        <p:nvSpPr>
          <p:cNvPr id="33" name="Picture Placeholder 29"/>
          <p:cNvSpPr>
            <a:spLocks noGrp="1"/>
          </p:cNvSpPr>
          <p:nvPr>
            <p:ph type="pic" sz="quarter" idx="12"/>
          </p:nvPr>
        </p:nvSpPr>
        <p:spPr>
          <a:xfrm>
            <a:off x="3539893" y="3633796"/>
            <a:ext cx="2549525" cy="2362200"/>
          </a:xfrm>
          <a:solidFill>
            <a:schemeClr val="bg1">
              <a:lumMod val="85000"/>
            </a:schemeClr>
          </a:solidFill>
        </p:spPr>
        <p:txBody>
          <a:bodyPr/>
          <a:lstStyle>
            <a:lvl1pPr>
              <a:defRPr>
                <a:solidFill>
                  <a:schemeClr val="accent4">
                    <a:lumMod val="75000"/>
                    <a:lumOff val="25000"/>
                  </a:schemeClr>
                </a:solidFill>
              </a:defRPr>
            </a:lvl1pPr>
          </a:lstStyle>
          <a:p>
            <a:endParaRPr lang="en-IN"/>
          </a:p>
        </p:txBody>
      </p:sp>
      <p:sp>
        <p:nvSpPr>
          <p:cNvPr id="34" name="Picture Placeholder 29"/>
          <p:cNvSpPr>
            <a:spLocks noGrp="1"/>
          </p:cNvSpPr>
          <p:nvPr>
            <p:ph type="pic" sz="quarter" idx="13"/>
          </p:nvPr>
        </p:nvSpPr>
        <p:spPr>
          <a:xfrm>
            <a:off x="8646327" y="3633796"/>
            <a:ext cx="2549525" cy="2362200"/>
          </a:xfrm>
          <a:solidFill>
            <a:schemeClr val="bg1">
              <a:lumMod val="85000"/>
            </a:schemeClr>
          </a:solidFill>
        </p:spPr>
        <p:txBody>
          <a:bodyPr/>
          <a:lstStyle>
            <a:lvl1pPr>
              <a:defRPr>
                <a:solidFill>
                  <a:schemeClr val="accent4">
                    <a:lumMod val="75000"/>
                    <a:lumOff val="25000"/>
                  </a:schemeClr>
                </a:solidFill>
              </a:defRPr>
            </a:lvl1pPr>
          </a:lstStyle>
          <a:p>
            <a:endParaRPr lang="en-IN"/>
          </a:p>
        </p:txBody>
      </p:sp>
      <p:sp>
        <p:nvSpPr>
          <p:cNvPr id="7" name="Прямоугольник 19"/>
          <p:cNvSpPr/>
          <p:nvPr userDrawn="1"/>
        </p:nvSpPr>
        <p:spPr>
          <a:xfrm>
            <a:off x="3540618" y="1271350"/>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a:solidFill>
                <a:schemeClr val="accent4">
                  <a:lumMod val="75000"/>
                  <a:lumOff val="25000"/>
                </a:schemeClr>
              </a:solidFill>
            </a:endParaRPr>
          </a:p>
        </p:txBody>
      </p:sp>
      <p:sp>
        <p:nvSpPr>
          <p:cNvPr id="8" name="Прямоугольник 19"/>
          <p:cNvSpPr/>
          <p:nvPr userDrawn="1"/>
        </p:nvSpPr>
        <p:spPr>
          <a:xfrm>
            <a:off x="990694" y="3633796"/>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a:solidFill>
                <a:schemeClr val="accent4">
                  <a:lumMod val="75000"/>
                  <a:lumOff val="25000"/>
                </a:schemeClr>
              </a:solidFill>
            </a:endParaRPr>
          </a:p>
        </p:txBody>
      </p:sp>
      <p:sp>
        <p:nvSpPr>
          <p:cNvPr id="9" name="Прямоугольник 20"/>
          <p:cNvSpPr/>
          <p:nvPr userDrawn="1"/>
        </p:nvSpPr>
        <p:spPr>
          <a:xfrm>
            <a:off x="6090546" y="3633796"/>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a:solidFill>
                <a:schemeClr val="accent4">
                  <a:lumMod val="75000"/>
                  <a:lumOff val="25000"/>
                </a:schemeClr>
              </a:solidFill>
            </a:endParaRPr>
          </a:p>
        </p:txBody>
      </p:sp>
      <p:sp>
        <p:nvSpPr>
          <p:cNvPr id="10" name="Прямоугольник 19"/>
          <p:cNvSpPr/>
          <p:nvPr userDrawn="1"/>
        </p:nvSpPr>
        <p:spPr>
          <a:xfrm>
            <a:off x="8645927" y="1271350"/>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a:solidFill>
                <a:schemeClr val="accent4">
                  <a:lumMod val="75000"/>
                  <a:lumOff val="25000"/>
                </a:schemeClr>
              </a:solidFill>
            </a:endParaRPr>
          </a:p>
        </p:txBody>
      </p:sp>
      <p:sp>
        <p:nvSpPr>
          <p:cNvPr id="29" name="Text Placeholder 20"/>
          <p:cNvSpPr>
            <a:spLocks noGrp="1"/>
          </p:cNvSpPr>
          <p:nvPr>
            <p:ph type="body" sz="quarter" idx="17" hasCustomPrompt="1"/>
          </p:nvPr>
        </p:nvSpPr>
        <p:spPr>
          <a:xfrm>
            <a:off x="3692853" y="2241251"/>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Click to add text</a:t>
            </a:r>
            <a:endParaRPr lang="en-IN"/>
          </a:p>
        </p:txBody>
      </p:sp>
      <p:sp>
        <p:nvSpPr>
          <p:cNvPr id="47" name="Text Placeholder 20"/>
          <p:cNvSpPr>
            <a:spLocks noGrp="1"/>
          </p:cNvSpPr>
          <p:nvPr>
            <p:ph type="body" sz="quarter" idx="21" hasCustomPrompt="1"/>
          </p:nvPr>
        </p:nvSpPr>
        <p:spPr>
          <a:xfrm>
            <a:off x="1142929" y="4665133"/>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Click to add text</a:t>
            </a:r>
            <a:endParaRPr lang="en-IN"/>
          </a:p>
        </p:txBody>
      </p:sp>
      <p:sp>
        <p:nvSpPr>
          <p:cNvPr id="56" name="Text Placeholder 4"/>
          <p:cNvSpPr>
            <a:spLocks noGrp="1"/>
          </p:cNvSpPr>
          <p:nvPr>
            <p:ph type="body" sz="quarter" idx="23" hasCustomPrompt="1"/>
          </p:nvPr>
        </p:nvSpPr>
        <p:spPr>
          <a:xfrm>
            <a:off x="4174379" y="202441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a:solidFill>
                  <a:srgbClr val="1D1D1B"/>
                </a:solidFill>
                <a:latin typeface="Segoe UI Semibold" panose="020B0702040204020203" pitchFamily="34" charset="0"/>
              </a:rPr>
              <a:t>Subhead goes here</a:t>
            </a:r>
          </a:p>
        </p:txBody>
      </p:sp>
      <p:sp>
        <p:nvSpPr>
          <p:cNvPr id="57" name="Text Placeholder 20"/>
          <p:cNvSpPr>
            <a:spLocks noGrp="1"/>
          </p:cNvSpPr>
          <p:nvPr>
            <p:ph type="body" sz="quarter" idx="24" hasCustomPrompt="1"/>
          </p:nvPr>
        </p:nvSpPr>
        <p:spPr>
          <a:xfrm>
            <a:off x="8798162" y="2241251"/>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Click to add text</a:t>
            </a:r>
            <a:endParaRPr lang="en-IN"/>
          </a:p>
        </p:txBody>
      </p:sp>
      <p:sp>
        <p:nvSpPr>
          <p:cNvPr id="58" name="Text Placeholder 4"/>
          <p:cNvSpPr>
            <a:spLocks noGrp="1"/>
          </p:cNvSpPr>
          <p:nvPr>
            <p:ph type="body" sz="quarter" idx="25" hasCustomPrompt="1"/>
          </p:nvPr>
        </p:nvSpPr>
        <p:spPr>
          <a:xfrm>
            <a:off x="9279688" y="202441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a:solidFill>
                  <a:srgbClr val="1D1D1B"/>
                </a:solidFill>
                <a:latin typeface="Segoe UI Semibold" panose="020B0702040204020203" pitchFamily="34" charset="0"/>
              </a:rPr>
              <a:t>Subhead goes here</a:t>
            </a:r>
          </a:p>
        </p:txBody>
      </p:sp>
      <p:sp>
        <p:nvSpPr>
          <p:cNvPr id="62" name="Text Placeholder 4"/>
          <p:cNvSpPr>
            <a:spLocks noGrp="1"/>
          </p:cNvSpPr>
          <p:nvPr>
            <p:ph type="body" sz="quarter" idx="27" hasCustomPrompt="1"/>
          </p:nvPr>
        </p:nvSpPr>
        <p:spPr>
          <a:xfrm>
            <a:off x="1624455" y="4448301"/>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a:solidFill>
                  <a:srgbClr val="1D1D1B"/>
                </a:solidFill>
                <a:latin typeface="Segoe UI Semibold" panose="020B0702040204020203" pitchFamily="34" charset="0"/>
              </a:rPr>
              <a:t>Subhead goes here</a:t>
            </a:r>
          </a:p>
        </p:txBody>
      </p:sp>
      <p:sp>
        <p:nvSpPr>
          <p:cNvPr id="63" name="Text Placeholder 20"/>
          <p:cNvSpPr>
            <a:spLocks noGrp="1"/>
          </p:cNvSpPr>
          <p:nvPr>
            <p:ph type="body" sz="quarter" idx="28" hasCustomPrompt="1"/>
          </p:nvPr>
        </p:nvSpPr>
        <p:spPr>
          <a:xfrm>
            <a:off x="6242781" y="4665133"/>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Click to add text</a:t>
            </a:r>
            <a:endParaRPr lang="en-IN"/>
          </a:p>
        </p:txBody>
      </p:sp>
      <p:sp>
        <p:nvSpPr>
          <p:cNvPr id="64" name="Text Placeholder 4"/>
          <p:cNvSpPr>
            <a:spLocks noGrp="1"/>
          </p:cNvSpPr>
          <p:nvPr>
            <p:ph type="body" sz="quarter" idx="29" hasCustomPrompt="1"/>
          </p:nvPr>
        </p:nvSpPr>
        <p:spPr>
          <a:xfrm>
            <a:off x="6724307" y="4448301"/>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a:solidFill>
                  <a:srgbClr val="1D1D1B"/>
                </a:solidFill>
                <a:latin typeface="Segoe UI Semibold" panose="020B0702040204020203" pitchFamily="34" charset="0"/>
              </a:rPr>
              <a:t>Subhead goes here</a:t>
            </a:r>
          </a:p>
        </p:txBody>
      </p:sp>
      <p:pic>
        <p:nvPicPr>
          <p:cNvPr id="35" name="Picture 34">
            <a:extLst>
              <a:ext uri="{FF2B5EF4-FFF2-40B4-BE49-F238E27FC236}">
                <a16:creationId xmlns:a16="http://schemas.microsoft.com/office/drawing/2014/main" id="{DEAEEFFF-EC52-4C93-9A11-71885EB0358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6" name="Group 35">
            <a:extLst>
              <a:ext uri="{FF2B5EF4-FFF2-40B4-BE49-F238E27FC236}">
                <a16:creationId xmlns:a16="http://schemas.microsoft.com/office/drawing/2014/main" id="{7233568E-3E23-4913-894F-778DC7806495}"/>
              </a:ext>
            </a:extLst>
          </p:cNvPr>
          <p:cNvGrpSpPr/>
          <p:nvPr userDrawn="1"/>
        </p:nvGrpSpPr>
        <p:grpSpPr>
          <a:xfrm>
            <a:off x="348913" y="208968"/>
            <a:ext cx="11494174" cy="825246"/>
            <a:chOff x="367169" y="208968"/>
            <a:chExt cx="11494174" cy="825246"/>
          </a:xfrm>
        </p:grpSpPr>
        <p:sp>
          <p:nvSpPr>
            <p:cNvPr id="37" name="Freeform 87">
              <a:extLst>
                <a:ext uri="{FF2B5EF4-FFF2-40B4-BE49-F238E27FC236}">
                  <a16:creationId xmlns:a16="http://schemas.microsoft.com/office/drawing/2014/main" id="{3F8A74E4-CAD8-4DB4-BAF3-F610D8E6BAC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38" name="Freeform 88">
              <a:extLst>
                <a:ext uri="{FF2B5EF4-FFF2-40B4-BE49-F238E27FC236}">
                  <a16:creationId xmlns:a16="http://schemas.microsoft.com/office/drawing/2014/main" id="{7BA773A9-E25D-4B87-9528-2005E193A05D}"/>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grpSp>
      <p:sp>
        <p:nvSpPr>
          <p:cNvPr id="39" name="Title 1">
            <a:extLst>
              <a:ext uri="{FF2B5EF4-FFF2-40B4-BE49-F238E27FC236}">
                <a16:creationId xmlns:a16="http://schemas.microsoft.com/office/drawing/2014/main" id="{738D8DA5-24B9-445F-A1CF-FF5B5F80F093}"/>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4">
                    <a:lumMod val="75000"/>
                    <a:lumOff val="25000"/>
                  </a:schemeClr>
                </a:solidFill>
              </a:defRPr>
            </a:lvl1pPr>
          </a:lstStyle>
          <a:p>
            <a:r>
              <a:rPr lang="en-US"/>
              <a:t>Headline goes here</a:t>
            </a:r>
            <a:endParaRPr lang="en-IN"/>
          </a:p>
        </p:txBody>
      </p:sp>
    </p:spTree>
    <p:extLst>
      <p:ext uri="{BB962C8B-B14F-4D97-AF65-F5344CB8AC3E}">
        <p14:creationId xmlns:p14="http://schemas.microsoft.com/office/powerpoint/2010/main" val="1944211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pointer - style 4">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57592" y="1193799"/>
            <a:ext cx="2412395" cy="2745018"/>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Click to add text</a:t>
            </a:r>
            <a:endParaRPr lang="en-IN"/>
          </a:p>
        </p:txBody>
      </p:sp>
      <p:sp>
        <p:nvSpPr>
          <p:cNvPr id="13" name="Freeform 5"/>
          <p:cNvSpPr>
            <a:spLocks/>
          </p:cNvSpPr>
          <p:nvPr/>
        </p:nvSpPr>
        <p:spPr bwMode="auto">
          <a:xfrm>
            <a:off x="3663951"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17" name="Freeform 9"/>
          <p:cNvSpPr>
            <a:spLocks/>
          </p:cNvSpPr>
          <p:nvPr/>
        </p:nvSpPr>
        <p:spPr bwMode="auto">
          <a:xfrm>
            <a:off x="5697131" y="4320924"/>
            <a:ext cx="133350" cy="152400"/>
          </a:xfrm>
          <a:custGeom>
            <a:avLst/>
            <a:gdLst>
              <a:gd name="T0" fmla="*/ 0 w 84"/>
              <a:gd name="T1" fmla="*/ 0 h 96"/>
              <a:gd name="T2" fmla="*/ 84 w 84"/>
              <a:gd name="T3" fmla="*/ 0 h 96"/>
              <a:gd name="T4" fmla="*/ 84 w 84"/>
              <a:gd name="T5" fmla="*/ 96 h 96"/>
              <a:gd name="T6" fmla="*/ 0 w 84"/>
              <a:gd name="T7" fmla="*/ 0 h 96"/>
            </a:gdLst>
            <a:ahLst/>
            <a:cxnLst>
              <a:cxn ang="0">
                <a:pos x="T0" y="T1"/>
              </a:cxn>
              <a:cxn ang="0">
                <a:pos x="T2" y="T3"/>
              </a:cxn>
              <a:cxn ang="0">
                <a:pos x="T4" y="T5"/>
              </a:cxn>
              <a:cxn ang="0">
                <a:pos x="T6" y="T7"/>
              </a:cxn>
            </a:cxnLst>
            <a:rect l="0" t="0" r="r" b="b"/>
            <a:pathLst>
              <a:path w="84" h="96">
                <a:moveTo>
                  <a:pt x="0" y="0"/>
                </a:moveTo>
                <a:lnTo>
                  <a:pt x="84" y="0"/>
                </a:lnTo>
                <a:lnTo>
                  <a:pt x="84"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21" name="AutoShape 11"/>
          <p:cNvSpPr>
            <a:spLocks noChangeAspect="1" noChangeArrowheads="1" noTextEdit="1"/>
          </p:cNvSpPr>
          <p:nvPr/>
        </p:nvSpPr>
        <p:spPr bwMode="auto">
          <a:xfrm>
            <a:off x="7729892" y="4320924"/>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22" name="Freeform 13"/>
          <p:cNvSpPr>
            <a:spLocks/>
          </p:cNvSpPr>
          <p:nvPr/>
        </p:nvSpPr>
        <p:spPr bwMode="auto">
          <a:xfrm>
            <a:off x="7734655"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32" name="Rectangle 31"/>
          <p:cNvSpPr/>
          <p:nvPr userDrawn="1"/>
        </p:nvSpPr>
        <p:spPr>
          <a:xfrm>
            <a:off x="3216729" y="1193800"/>
            <a:ext cx="8637814" cy="2745017"/>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4">
                  <a:lumMod val="75000"/>
                  <a:lumOff val="25000"/>
                </a:schemeClr>
              </a:solidFill>
            </a:endParaRPr>
          </a:p>
        </p:txBody>
      </p:sp>
      <p:sp>
        <p:nvSpPr>
          <p:cNvPr id="36" name="AutoShape 11"/>
          <p:cNvSpPr>
            <a:spLocks noChangeAspect="1" noChangeArrowheads="1" noTextEdit="1"/>
          </p:cNvSpPr>
          <p:nvPr/>
        </p:nvSpPr>
        <p:spPr bwMode="auto">
          <a:xfrm>
            <a:off x="9768367" y="4320924"/>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37" name="Freeform 13"/>
          <p:cNvSpPr>
            <a:spLocks/>
          </p:cNvSpPr>
          <p:nvPr/>
        </p:nvSpPr>
        <p:spPr bwMode="auto">
          <a:xfrm>
            <a:off x="9773130"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47" name="Text Placeholder 20"/>
          <p:cNvSpPr>
            <a:spLocks noGrp="1"/>
          </p:cNvSpPr>
          <p:nvPr userDrawn="1">
            <p:ph type="body" sz="quarter" idx="16" hasCustomPrompt="1"/>
          </p:nvPr>
        </p:nvSpPr>
        <p:spPr>
          <a:xfrm>
            <a:off x="3889545"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Click to add text</a:t>
            </a:r>
            <a:endParaRPr lang="en-IN"/>
          </a:p>
        </p:txBody>
      </p:sp>
      <p:sp>
        <p:nvSpPr>
          <p:cNvPr id="48" name="Text Placeholder 20"/>
          <p:cNvSpPr>
            <a:spLocks noGrp="1"/>
          </p:cNvSpPr>
          <p:nvPr>
            <p:ph type="body" sz="quarter" idx="17" hasCustomPrompt="1"/>
          </p:nvPr>
        </p:nvSpPr>
        <p:spPr>
          <a:xfrm>
            <a:off x="5907234"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Click to add text</a:t>
            </a:r>
            <a:endParaRPr lang="en-IN"/>
          </a:p>
        </p:txBody>
      </p:sp>
      <p:sp>
        <p:nvSpPr>
          <p:cNvPr id="49" name="Text Placeholder 20"/>
          <p:cNvSpPr>
            <a:spLocks noGrp="1"/>
          </p:cNvSpPr>
          <p:nvPr>
            <p:ph type="body" sz="quarter" idx="18" hasCustomPrompt="1"/>
          </p:nvPr>
        </p:nvSpPr>
        <p:spPr>
          <a:xfrm>
            <a:off x="7945710"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Click to add text</a:t>
            </a:r>
            <a:endParaRPr lang="en-IN"/>
          </a:p>
        </p:txBody>
      </p:sp>
      <p:sp>
        <p:nvSpPr>
          <p:cNvPr id="50" name="Text Placeholder 20"/>
          <p:cNvSpPr>
            <a:spLocks noGrp="1"/>
          </p:cNvSpPr>
          <p:nvPr>
            <p:ph type="body" sz="quarter" idx="19" hasCustomPrompt="1"/>
          </p:nvPr>
        </p:nvSpPr>
        <p:spPr>
          <a:xfrm>
            <a:off x="9984185"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Click to add text</a:t>
            </a:r>
            <a:endParaRPr lang="en-IN"/>
          </a:p>
        </p:txBody>
      </p:sp>
      <p:sp>
        <p:nvSpPr>
          <p:cNvPr id="75" name="Text Placeholder 4"/>
          <p:cNvSpPr>
            <a:spLocks noGrp="1"/>
          </p:cNvSpPr>
          <p:nvPr>
            <p:ph type="body" sz="quarter" idx="23" hasCustomPrompt="1"/>
          </p:nvPr>
        </p:nvSpPr>
        <p:spPr>
          <a:xfrm>
            <a:off x="3889545"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a:solidFill>
                  <a:srgbClr val="1D1D1B"/>
                </a:solidFill>
                <a:latin typeface="Segoe UI Semibold" panose="020B0702040204020203" pitchFamily="34" charset="0"/>
              </a:rPr>
              <a:t>Subhead goes here</a:t>
            </a:r>
          </a:p>
        </p:txBody>
      </p:sp>
      <p:sp>
        <p:nvSpPr>
          <p:cNvPr id="76" name="Text Placeholder 4"/>
          <p:cNvSpPr>
            <a:spLocks noGrp="1"/>
          </p:cNvSpPr>
          <p:nvPr>
            <p:ph type="body" sz="quarter" idx="24" hasCustomPrompt="1"/>
          </p:nvPr>
        </p:nvSpPr>
        <p:spPr>
          <a:xfrm>
            <a:off x="5907234"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a:solidFill>
                  <a:srgbClr val="1D1D1B"/>
                </a:solidFill>
                <a:latin typeface="Segoe UI Semibold" panose="020B0702040204020203" pitchFamily="34" charset="0"/>
              </a:rPr>
              <a:t>Subhead goes here</a:t>
            </a:r>
          </a:p>
        </p:txBody>
      </p:sp>
      <p:sp>
        <p:nvSpPr>
          <p:cNvPr id="77" name="Text Placeholder 4"/>
          <p:cNvSpPr>
            <a:spLocks noGrp="1"/>
          </p:cNvSpPr>
          <p:nvPr>
            <p:ph type="body" sz="quarter" idx="25" hasCustomPrompt="1"/>
          </p:nvPr>
        </p:nvSpPr>
        <p:spPr>
          <a:xfrm>
            <a:off x="7945710"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a:solidFill>
                  <a:srgbClr val="1D1D1B"/>
                </a:solidFill>
                <a:latin typeface="Segoe UI Semibold" panose="020B0702040204020203" pitchFamily="34" charset="0"/>
              </a:rPr>
              <a:t>Subhead goes here</a:t>
            </a:r>
          </a:p>
        </p:txBody>
      </p:sp>
      <p:sp>
        <p:nvSpPr>
          <p:cNvPr id="78" name="Text Placeholder 4"/>
          <p:cNvSpPr>
            <a:spLocks noGrp="1"/>
          </p:cNvSpPr>
          <p:nvPr>
            <p:ph type="body" sz="quarter" idx="26" hasCustomPrompt="1"/>
          </p:nvPr>
        </p:nvSpPr>
        <p:spPr>
          <a:xfrm>
            <a:off x="9984185"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a:solidFill>
                  <a:srgbClr val="1D1D1B"/>
                </a:solidFill>
                <a:latin typeface="Segoe UI Semibold" panose="020B0702040204020203" pitchFamily="34" charset="0"/>
              </a:rPr>
              <a:t>Subhead goes here</a:t>
            </a:r>
          </a:p>
        </p:txBody>
      </p:sp>
      <p:sp>
        <p:nvSpPr>
          <p:cNvPr id="3" name="Picture Placeholder 2"/>
          <p:cNvSpPr>
            <a:spLocks noGrp="1"/>
          </p:cNvSpPr>
          <p:nvPr>
            <p:ph type="pic" sz="quarter" idx="27"/>
          </p:nvPr>
        </p:nvSpPr>
        <p:spPr>
          <a:xfrm>
            <a:off x="3887788" y="1870118"/>
            <a:ext cx="1466850" cy="1443037"/>
          </a:xfrm>
          <a:solidFill>
            <a:schemeClr val="bg1">
              <a:lumMod val="85000"/>
            </a:schemeClr>
          </a:solidFill>
        </p:spPr>
        <p:txBody>
          <a:bodyPr/>
          <a:lstStyle>
            <a:lvl1pPr>
              <a:defRPr>
                <a:solidFill>
                  <a:schemeClr val="accent4">
                    <a:lumMod val="75000"/>
                    <a:lumOff val="25000"/>
                  </a:schemeClr>
                </a:solidFill>
              </a:defRPr>
            </a:lvl1pPr>
          </a:lstStyle>
          <a:p>
            <a:endParaRPr lang="en-IN"/>
          </a:p>
        </p:txBody>
      </p:sp>
      <p:sp>
        <p:nvSpPr>
          <p:cNvPr id="5" name="Picture Placeholder 4"/>
          <p:cNvSpPr>
            <a:spLocks noGrp="1"/>
          </p:cNvSpPr>
          <p:nvPr>
            <p:ph type="pic" sz="quarter" idx="28"/>
          </p:nvPr>
        </p:nvSpPr>
        <p:spPr>
          <a:xfrm>
            <a:off x="5828706" y="1870118"/>
            <a:ext cx="1468800" cy="1443037"/>
          </a:xfrm>
          <a:solidFill>
            <a:schemeClr val="bg1">
              <a:lumMod val="85000"/>
            </a:schemeClr>
          </a:solidFill>
        </p:spPr>
        <p:txBody>
          <a:bodyPr/>
          <a:lstStyle>
            <a:lvl1pPr>
              <a:defRPr>
                <a:solidFill>
                  <a:schemeClr val="accent4">
                    <a:lumMod val="75000"/>
                    <a:lumOff val="25000"/>
                  </a:schemeClr>
                </a:solidFill>
              </a:defRPr>
            </a:lvl1pPr>
          </a:lstStyle>
          <a:p>
            <a:endParaRPr lang="en-IN"/>
          </a:p>
        </p:txBody>
      </p:sp>
      <p:sp>
        <p:nvSpPr>
          <p:cNvPr id="10" name="Picture Placeholder 9"/>
          <p:cNvSpPr>
            <a:spLocks noGrp="1"/>
          </p:cNvSpPr>
          <p:nvPr>
            <p:ph type="pic" sz="quarter" idx="29"/>
          </p:nvPr>
        </p:nvSpPr>
        <p:spPr>
          <a:xfrm>
            <a:off x="7772802" y="1870118"/>
            <a:ext cx="1468800" cy="1443037"/>
          </a:xfrm>
          <a:solidFill>
            <a:schemeClr val="bg1">
              <a:lumMod val="85000"/>
            </a:schemeClr>
          </a:solidFill>
        </p:spPr>
        <p:txBody>
          <a:bodyPr/>
          <a:lstStyle>
            <a:lvl1pPr>
              <a:defRPr>
                <a:solidFill>
                  <a:schemeClr val="accent4">
                    <a:lumMod val="75000"/>
                    <a:lumOff val="25000"/>
                  </a:schemeClr>
                </a:solidFill>
              </a:defRPr>
            </a:lvl1pPr>
          </a:lstStyle>
          <a:p>
            <a:endParaRPr lang="en-IN"/>
          </a:p>
        </p:txBody>
      </p:sp>
      <p:sp>
        <p:nvSpPr>
          <p:cNvPr id="12" name="Picture Placeholder 11"/>
          <p:cNvSpPr>
            <a:spLocks noGrp="1"/>
          </p:cNvSpPr>
          <p:nvPr>
            <p:ph type="pic" sz="quarter" idx="30"/>
          </p:nvPr>
        </p:nvSpPr>
        <p:spPr>
          <a:xfrm>
            <a:off x="9707371" y="1870118"/>
            <a:ext cx="1468800" cy="1443037"/>
          </a:xfrm>
          <a:solidFill>
            <a:schemeClr val="bg1">
              <a:lumMod val="85000"/>
            </a:schemeClr>
          </a:solidFill>
        </p:spPr>
        <p:txBody>
          <a:bodyPr/>
          <a:lstStyle>
            <a:lvl1pPr>
              <a:defRPr>
                <a:solidFill>
                  <a:schemeClr val="accent4">
                    <a:lumMod val="75000"/>
                    <a:lumOff val="25000"/>
                  </a:schemeClr>
                </a:solidFill>
              </a:defRPr>
            </a:lvl1pPr>
          </a:lstStyle>
          <a:p>
            <a:endParaRPr lang="en-IN"/>
          </a:p>
        </p:txBody>
      </p:sp>
      <p:pic>
        <p:nvPicPr>
          <p:cNvPr id="35" name="Picture 34">
            <a:extLst>
              <a:ext uri="{FF2B5EF4-FFF2-40B4-BE49-F238E27FC236}">
                <a16:creationId xmlns:a16="http://schemas.microsoft.com/office/drawing/2014/main" id="{D9064592-9E49-4408-AC69-FAED99F9290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9" name="Group 38">
            <a:extLst>
              <a:ext uri="{FF2B5EF4-FFF2-40B4-BE49-F238E27FC236}">
                <a16:creationId xmlns:a16="http://schemas.microsoft.com/office/drawing/2014/main" id="{F2055637-A371-4B95-A78F-C87D0D0BAF06}"/>
              </a:ext>
            </a:extLst>
          </p:cNvPr>
          <p:cNvGrpSpPr/>
          <p:nvPr userDrawn="1"/>
        </p:nvGrpSpPr>
        <p:grpSpPr>
          <a:xfrm>
            <a:off x="348913" y="208968"/>
            <a:ext cx="11494174" cy="825246"/>
            <a:chOff x="367169" y="208968"/>
            <a:chExt cx="11494174" cy="825246"/>
          </a:xfrm>
        </p:grpSpPr>
        <p:sp>
          <p:nvSpPr>
            <p:cNvPr id="40" name="Freeform 87">
              <a:extLst>
                <a:ext uri="{FF2B5EF4-FFF2-40B4-BE49-F238E27FC236}">
                  <a16:creationId xmlns:a16="http://schemas.microsoft.com/office/drawing/2014/main" id="{901F40E5-7F4A-43AE-B049-46ED13339DB7}"/>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41" name="Freeform 88">
              <a:extLst>
                <a:ext uri="{FF2B5EF4-FFF2-40B4-BE49-F238E27FC236}">
                  <a16:creationId xmlns:a16="http://schemas.microsoft.com/office/drawing/2014/main" id="{51943B0B-2A78-4CD9-A3D4-622B25EFA7B2}"/>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grpSp>
      <p:sp>
        <p:nvSpPr>
          <p:cNvPr id="42" name="Title 1">
            <a:extLst>
              <a:ext uri="{FF2B5EF4-FFF2-40B4-BE49-F238E27FC236}">
                <a16:creationId xmlns:a16="http://schemas.microsoft.com/office/drawing/2014/main" id="{93A9D943-4EC9-4B02-815F-DA2FA6DDF650}"/>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4">
                    <a:lumMod val="75000"/>
                    <a:lumOff val="25000"/>
                  </a:schemeClr>
                </a:solidFill>
              </a:defRPr>
            </a:lvl1pPr>
          </a:lstStyle>
          <a:p>
            <a:r>
              <a:rPr lang="en-US"/>
              <a:t>Headline goes here</a:t>
            </a:r>
            <a:endParaRPr lang="en-IN"/>
          </a:p>
        </p:txBody>
      </p:sp>
    </p:spTree>
    <p:extLst>
      <p:ext uri="{BB962C8B-B14F-4D97-AF65-F5344CB8AC3E}">
        <p14:creationId xmlns:p14="http://schemas.microsoft.com/office/powerpoint/2010/main" val="40062579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A48B961-083C-42CE-B00B-79E52A2AFD7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11" name="Picture Placeholder 10"/>
          <p:cNvSpPr>
            <a:spLocks noGrp="1"/>
          </p:cNvSpPr>
          <p:nvPr>
            <p:ph type="pic" sz="quarter" idx="10"/>
          </p:nvPr>
        </p:nvSpPr>
        <p:spPr>
          <a:xfrm>
            <a:off x="5014126" y="0"/>
            <a:ext cx="7177873" cy="6858000"/>
          </a:xfrm>
          <a:solidFill>
            <a:schemeClr val="bg1">
              <a:lumMod val="85000"/>
            </a:schemeClr>
          </a:solidFill>
        </p:spPr>
        <p:txBody>
          <a:bodyPr/>
          <a:lstStyle>
            <a:lvl1pPr>
              <a:defRPr>
                <a:solidFill>
                  <a:schemeClr val="accent4">
                    <a:lumMod val="75000"/>
                    <a:lumOff val="25000"/>
                  </a:schemeClr>
                </a:solidFill>
              </a:defRPr>
            </a:lvl1pPr>
          </a:lstStyle>
          <a:p>
            <a:endParaRPr lang="en-IN"/>
          </a:p>
        </p:txBody>
      </p:sp>
      <p:sp>
        <p:nvSpPr>
          <p:cNvPr id="8" name="Freeform 87"/>
          <p:cNvSpPr>
            <a:spLocks/>
          </p:cNvSpPr>
          <p:nvPr userDrawn="1"/>
        </p:nvSpPr>
        <p:spPr bwMode="auto">
          <a:xfrm>
            <a:off x="4052433" y="2643413"/>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9" name="Freeform 88"/>
          <p:cNvSpPr>
            <a:spLocks/>
          </p:cNvSpPr>
          <p:nvPr userDrawn="1"/>
        </p:nvSpPr>
        <p:spPr bwMode="auto">
          <a:xfrm>
            <a:off x="583719" y="4163325"/>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12" name="Title 1"/>
          <p:cNvSpPr>
            <a:spLocks noGrp="1"/>
          </p:cNvSpPr>
          <p:nvPr>
            <p:ph type="title" hasCustomPrompt="1"/>
          </p:nvPr>
        </p:nvSpPr>
        <p:spPr>
          <a:xfrm>
            <a:off x="732148" y="2843786"/>
            <a:ext cx="3869560" cy="1236099"/>
          </a:xfrm>
        </p:spPr>
        <p:txBody>
          <a:bodyPr>
            <a:spAutoFit/>
          </a:bodyPr>
          <a:lstStyle>
            <a:lvl1pPr>
              <a:defRPr>
                <a:solidFill>
                  <a:schemeClr val="accent4">
                    <a:lumMod val="75000"/>
                    <a:lumOff val="25000"/>
                  </a:schemeClr>
                </a:solidFill>
              </a:defRPr>
            </a:lvl1pPr>
          </a:lstStyle>
          <a:p>
            <a:r>
              <a:rPr lang="en-IN"/>
              <a:t>Section divider</a:t>
            </a:r>
            <a:br>
              <a:rPr lang="en-IN"/>
            </a:br>
            <a:r>
              <a:rPr lang="en-IN"/>
              <a:t>with the appropriate header</a:t>
            </a:r>
          </a:p>
        </p:txBody>
      </p:sp>
    </p:spTree>
    <p:extLst>
      <p:ext uri="{BB962C8B-B14F-4D97-AF65-F5344CB8AC3E}">
        <p14:creationId xmlns:p14="http://schemas.microsoft.com/office/powerpoint/2010/main" val="1240602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layout - style 1">
    <p:spTree>
      <p:nvGrpSpPr>
        <p:cNvPr id="1" name=""/>
        <p:cNvGrpSpPr/>
        <p:nvPr/>
      </p:nvGrpSpPr>
      <p:grpSpPr>
        <a:xfrm>
          <a:off x="0" y="0"/>
          <a:ext cx="0" cy="0"/>
          <a:chOff x="0" y="0"/>
          <a:chExt cx="0" cy="0"/>
        </a:xfrm>
      </p:grpSpPr>
      <p:sp>
        <p:nvSpPr>
          <p:cNvPr id="40" name="Chart Placeholder 39"/>
          <p:cNvSpPr>
            <a:spLocks noGrp="1"/>
          </p:cNvSpPr>
          <p:nvPr>
            <p:ph type="chart" sz="quarter" idx="20"/>
          </p:nvPr>
        </p:nvSpPr>
        <p:spPr>
          <a:xfrm>
            <a:off x="3498574" y="1193799"/>
            <a:ext cx="3888064" cy="4615584"/>
          </a:xfrm>
          <a:solidFill>
            <a:schemeClr val="bg1">
              <a:lumMod val="85000"/>
            </a:schemeClr>
          </a:solidFill>
        </p:spPr>
        <p:txBody>
          <a:bodyPr/>
          <a:lstStyle>
            <a:lvl1pPr>
              <a:defRPr>
                <a:solidFill>
                  <a:schemeClr val="accent4">
                    <a:lumMod val="75000"/>
                    <a:lumOff val="25000"/>
                  </a:schemeClr>
                </a:solidFill>
              </a:defRPr>
            </a:lvl1pPr>
          </a:lstStyle>
          <a:p>
            <a:endParaRPr lang="en-IN"/>
          </a:p>
        </p:txBody>
      </p:sp>
      <p:sp>
        <p:nvSpPr>
          <p:cNvPr id="29" name="Text Placeholder 28"/>
          <p:cNvSpPr>
            <a:spLocks noGrp="1"/>
          </p:cNvSpPr>
          <p:nvPr>
            <p:ph type="body" sz="quarter" idx="11" hasCustomPrompt="1"/>
          </p:nvPr>
        </p:nvSpPr>
        <p:spPr>
          <a:xfrm>
            <a:off x="587375" y="1193799"/>
            <a:ext cx="2382612" cy="2566032"/>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Click to add text</a:t>
            </a:r>
            <a:endParaRPr lang="en-IN"/>
          </a:p>
        </p:txBody>
      </p:sp>
      <p:cxnSp>
        <p:nvCxnSpPr>
          <p:cNvPr id="14" name="Straight Connector 13"/>
          <p:cNvCxnSpPr/>
          <p:nvPr userDrawn="1"/>
        </p:nvCxnSpPr>
        <p:spPr>
          <a:xfrm>
            <a:off x="7816100" y="1302028"/>
            <a:ext cx="1151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7816100" y="2580931"/>
            <a:ext cx="115163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7816100" y="3859834"/>
            <a:ext cx="115163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7816100" y="5138736"/>
            <a:ext cx="115163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Freeform 5"/>
          <p:cNvSpPr>
            <a:spLocks/>
          </p:cNvSpPr>
          <p:nvPr userDrawn="1"/>
        </p:nvSpPr>
        <p:spPr bwMode="auto">
          <a:xfrm>
            <a:off x="9048751" y="1301750"/>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25" name="AutoShape 7"/>
          <p:cNvSpPr>
            <a:spLocks noChangeAspect="1" noChangeArrowheads="1" noTextEdit="1"/>
          </p:cNvSpPr>
          <p:nvPr userDrawn="1"/>
        </p:nvSpPr>
        <p:spPr bwMode="auto">
          <a:xfrm>
            <a:off x="9043988" y="2581275"/>
            <a:ext cx="1397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26" name="Freeform 9"/>
          <p:cNvSpPr>
            <a:spLocks/>
          </p:cNvSpPr>
          <p:nvPr userDrawn="1"/>
        </p:nvSpPr>
        <p:spPr bwMode="auto">
          <a:xfrm>
            <a:off x="9048751" y="2581275"/>
            <a:ext cx="134938" cy="150813"/>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27" name="Freeform 13"/>
          <p:cNvSpPr>
            <a:spLocks/>
          </p:cNvSpPr>
          <p:nvPr userDrawn="1"/>
        </p:nvSpPr>
        <p:spPr bwMode="auto">
          <a:xfrm>
            <a:off x="9048751" y="3859213"/>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28" name="Freeform 17"/>
          <p:cNvSpPr>
            <a:spLocks/>
          </p:cNvSpPr>
          <p:nvPr userDrawn="1"/>
        </p:nvSpPr>
        <p:spPr bwMode="auto">
          <a:xfrm>
            <a:off x="9048751" y="5138738"/>
            <a:ext cx="134938" cy="150812"/>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31" name="Text Placeholder 20"/>
          <p:cNvSpPr>
            <a:spLocks noGrp="1"/>
          </p:cNvSpPr>
          <p:nvPr>
            <p:ph type="body" sz="quarter" idx="16" hasCustomPrompt="1"/>
          </p:nvPr>
        </p:nvSpPr>
        <p:spPr>
          <a:xfrm>
            <a:off x="9259941" y="1520209"/>
            <a:ext cx="1530849" cy="64489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Click to add text</a:t>
            </a:r>
            <a:endParaRPr lang="en-IN"/>
          </a:p>
        </p:txBody>
      </p:sp>
      <p:sp>
        <p:nvSpPr>
          <p:cNvPr id="36" name="Text Placeholder 20"/>
          <p:cNvSpPr>
            <a:spLocks noGrp="1"/>
          </p:cNvSpPr>
          <p:nvPr>
            <p:ph type="body" sz="quarter" idx="17" hasCustomPrompt="1"/>
          </p:nvPr>
        </p:nvSpPr>
        <p:spPr>
          <a:xfrm>
            <a:off x="9259941" y="2770776"/>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Click to add text</a:t>
            </a:r>
            <a:endParaRPr lang="en-IN"/>
          </a:p>
        </p:txBody>
      </p:sp>
      <p:sp>
        <p:nvSpPr>
          <p:cNvPr id="37" name="Text Placeholder 20"/>
          <p:cNvSpPr>
            <a:spLocks noGrp="1"/>
          </p:cNvSpPr>
          <p:nvPr>
            <p:ph type="body" sz="quarter" idx="18" hasCustomPrompt="1"/>
          </p:nvPr>
        </p:nvSpPr>
        <p:spPr>
          <a:xfrm>
            <a:off x="9259941" y="4049680"/>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Click to add text</a:t>
            </a:r>
            <a:endParaRPr lang="en-IN"/>
          </a:p>
        </p:txBody>
      </p:sp>
      <p:sp>
        <p:nvSpPr>
          <p:cNvPr id="38" name="Text Placeholder 20"/>
          <p:cNvSpPr>
            <a:spLocks noGrp="1"/>
          </p:cNvSpPr>
          <p:nvPr>
            <p:ph type="body" sz="quarter" idx="19" hasCustomPrompt="1"/>
          </p:nvPr>
        </p:nvSpPr>
        <p:spPr>
          <a:xfrm>
            <a:off x="9259941" y="5328582"/>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Click to add text</a:t>
            </a:r>
            <a:endParaRPr lang="en-IN"/>
          </a:p>
        </p:txBody>
      </p:sp>
      <p:sp>
        <p:nvSpPr>
          <p:cNvPr id="43" name="Text Placeholder 4"/>
          <p:cNvSpPr>
            <a:spLocks noGrp="1"/>
          </p:cNvSpPr>
          <p:nvPr>
            <p:ph type="body" sz="quarter" idx="23" hasCustomPrompt="1"/>
          </p:nvPr>
        </p:nvSpPr>
        <p:spPr>
          <a:xfrm>
            <a:off x="9259941" y="1258232"/>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a:solidFill>
                  <a:srgbClr val="1D1D1B"/>
                </a:solidFill>
                <a:latin typeface="Segoe UI Semibold" panose="020B0702040204020203" pitchFamily="34" charset="0"/>
              </a:rPr>
              <a:t>Subhead goes here</a:t>
            </a:r>
          </a:p>
        </p:txBody>
      </p:sp>
      <p:sp>
        <p:nvSpPr>
          <p:cNvPr id="44" name="Text Placeholder 4"/>
          <p:cNvSpPr>
            <a:spLocks noGrp="1"/>
          </p:cNvSpPr>
          <p:nvPr>
            <p:ph type="body" sz="quarter" idx="24" hasCustomPrompt="1"/>
          </p:nvPr>
        </p:nvSpPr>
        <p:spPr>
          <a:xfrm>
            <a:off x="9259941" y="2537135"/>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a:solidFill>
                  <a:srgbClr val="1D1D1B"/>
                </a:solidFill>
                <a:latin typeface="Segoe UI Semibold" panose="020B0702040204020203" pitchFamily="34" charset="0"/>
              </a:rPr>
              <a:t>Subhead goes here</a:t>
            </a:r>
          </a:p>
        </p:txBody>
      </p:sp>
      <p:sp>
        <p:nvSpPr>
          <p:cNvPr id="45" name="Text Placeholder 4"/>
          <p:cNvSpPr>
            <a:spLocks noGrp="1"/>
          </p:cNvSpPr>
          <p:nvPr>
            <p:ph type="body" sz="quarter" idx="25" hasCustomPrompt="1"/>
          </p:nvPr>
        </p:nvSpPr>
        <p:spPr>
          <a:xfrm>
            <a:off x="9259941" y="3816038"/>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a:solidFill>
                  <a:srgbClr val="1D1D1B"/>
                </a:solidFill>
                <a:latin typeface="Segoe UI Semibold" panose="020B0702040204020203" pitchFamily="34" charset="0"/>
              </a:rPr>
              <a:t>Subhead goes here</a:t>
            </a:r>
          </a:p>
        </p:txBody>
      </p:sp>
      <p:sp>
        <p:nvSpPr>
          <p:cNvPr id="46" name="Text Placeholder 4"/>
          <p:cNvSpPr>
            <a:spLocks noGrp="1"/>
          </p:cNvSpPr>
          <p:nvPr>
            <p:ph type="body" sz="quarter" idx="26" hasCustomPrompt="1"/>
          </p:nvPr>
        </p:nvSpPr>
        <p:spPr>
          <a:xfrm>
            <a:off x="9259941" y="5094940"/>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a:solidFill>
                  <a:srgbClr val="1D1D1B"/>
                </a:solidFill>
                <a:latin typeface="Segoe UI Semibold" panose="020B0702040204020203" pitchFamily="34" charset="0"/>
              </a:rPr>
              <a:t>Subhead goes here</a:t>
            </a:r>
          </a:p>
        </p:txBody>
      </p:sp>
      <p:pic>
        <p:nvPicPr>
          <p:cNvPr id="54" name="Picture 53">
            <a:extLst>
              <a:ext uri="{FF2B5EF4-FFF2-40B4-BE49-F238E27FC236}">
                <a16:creationId xmlns:a16="http://schemas.microsoft.com/office/drawing/2014/main" id="{FED0AD65-8E91-4E08-BA63-3454575F41E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55" name="Group 54">
            <a:extLst>
              <a:ext uri="{FF2B5EF4-FFF2-40B4-BE49-F238E27FC236}">
                <a16:creationId xmlns:a16="http://schemas.microsoft.com/office/drawing/2014/main" id="{78BCCF31-F881-4C5B-9933-81831B3E3844}"/>
              </a:ext>
            </a:extLst>
          </p:cNvPr>
          <p:cNvGrpSpPr/>
          <p:nvPr userDrawn="1"/>
        </p:nvGrpSpPr>
        <p:grpSpPr>
          <a:xfrm>
            <a:off x="348913" y="208968"/>
            <a:ext cx="11494174" cy="825246"/>
            <a:chOff x="367169" y="208968"/>
            <a:chExt cx="11494174" cy="825246"/>
          </a:xfrm>
        </p:grpSpPr>
        <p:sp>
          <p:nvSpPr>
            <p:cNvPr id="56" name="Freeform 87">
              <a:extLst>
                <a:ext uri="{FF2B5EF4-FFF2-40B4-BE49-F238E27FC236}">
                  <a16:creationId xmlns:a16="http://schemas.microsoft.com/office/drawing/2014/main" id="{903946D5-398C-42E0-B24E-0ADD4AE23030}"/>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57" name="Freeform 88">
              <a:extLst>
                <a:ext uri="{FF2B5EF4-FFF2-40B4-BE49-F238E27FC236}">
                  <a16:creationId xmlns:a16="http://schemas.microsoft.com/office/drawing/2014/main" id="{8D48D6ED-A1E0-4B5B-A2E7-2E15BB8AB923}"/>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grpSp>
      <p:sp>
        <p:nvSpPr>
          <p:cNvPr id="58" name="Title 1">
            <a:extLst>
              <a:ext uri="{FF2B5EF4-FFF2-40B4-BE49-F238E27FC236}">
                <a16:creationId xmlns:a16="http://schemas.microsoft.com/office/drawing/2014/main" id="{3EA58A27-C1D0-4AFA-B9DA-851B98ED3422}"/>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4">
                    <a:lumMod val="75000"/>
                    <a:lumOff val="25000"/>
                  </a:schemeClr>
                </a:solidFill>
              </a:defRPr>
            </a:lvl1pPr>
          </a:lstStyle>
          <a:p>
            <a:r>
              <a:rPr lang="en-US"/>
              <a:t>Headline goes here</a:t>
            </a:r>
            <a:endParaRPr lang="en-IN"/>
          </a:p>
        </p:txBody>
      </p:sp>
    </p:spTree>
    <p:extLst>
      <p:ext uri="{BB962C8B-B14F-4D97-AF65-F5344CB8AC3E}">
        <p14:creationId xmlns:p14="http://schemas.microsoft.com/office/powerpoint/2010/main" val="1343309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er Main Slide">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1" y="0"/>
            <a:ext cx="12192001" cy="68643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atin typeface="Segoe UI" panose="020B0502040204020203" pitchFamily="34" charset="0"/>
            </a:endParaRPr>
          </a:p>
        </p:txBody>
      </p:sp>
      <p:sp>
        <p:nvSpPr>
          <p:cNvPr id="64" name="Picture Placeholder 63">
            <a:extLst>
              <a:ext uri="{FF2B5EF4-FFF2-40B4-BE49-F238E27FC236}">
                <a16:creationId xmlns:a16="http://schemas.microsoft.com/office/drawing/2014/main" id="{0D5B5778-AF0D-4083-ABD6-5062BEDF00F9}"/>
              </a:ext>
            </a:extLst>
          </p:cNvPr>
          <p:cNvSpPr>
            <a:spLocks noGrp="1"/>
          </p:cNvSpPr>
          <p:nvPr>
            <p:ph type="pic" sz="quarter" idx="17" hasCustomPrompt="1"/>
          </p:nvPr>
        </p:nvSpPr>
        <p:spPr>
          <a:xfrm>
            <a:off x="-12700" y="0"/>
            <a:ext cx="5921375" cy="6858000"/>
          </a:xfrm>
          <a:solidFill>
            <a:schemeClr val="bg1">
              <a:lumMod val="85000"/>
            </a:schemeClr>
          </a:solidFill>
        </p:spPr>
        <p:txBody>
          <a:bodyPr/>
          <a:lstStyle>
            <a:lvl1pPr>
              <a:defRPr/>
            </a:lvl1pPr>
          </a:lstStyle>
          <a:p>
            <a:r>
              <a:rPr lang="en-US"/>
              <a:t>Company Image</a:t>
            </a:r>
            <a:endParaRPr lang="en-IN"/>
          </a:p>
        </p:txBody>
      </p:sp>
      <p:grpSp>
        <p:nvGrpSpPr>
          <p:cNvPr id="41" name="Group 40">
            <a:extLst>
              <a:ext uri="{FF2B5EF4-FFF2-40B4-BE49-F238E27FC236}">
                <a16:creationId xmlns:a16="http://schemas.microsoft.com/office/drawing/2014/main" id="{12AE8493-A9D7-4AA4-8DC4-2A96995E828D}"/>
              </a:ext>
            </a:extLst>
          </p:cNvPr>
          <p:cNvGrpSpPr/>
          <p:nvPr userDrawn="1"/>
        </p:nvGrpSpPr>
        <p:grpSpPr>
          <a:xfrm>
            <a:off x="6468115" y="1829125"/>
            <a:ext cx="4113397" cy="3019346"/>
            <a:chOff x="-38580" y="3575"/>
            <a:chExt cx="9373774" cy="6880602"/>
          </a:xfrm>
        </p:grpSpPr>
        <p:sp>
          <p:nvSpPr>
            <p:cNvPr id="42" name="Freeform 19">
              <a:extLst>
                <a:ext uri="{FF2B5EF4-FFF2-40B4-BE49-F238E27FC236}">
                  <a16:creationId xmlns:a16="http://schemas.microsoft.com/office/drawing/2014/main" id="{FBBE7A1F-C0B9-446B-A7B6-EF2C29DF7592}"/>
                </a:ext>
              </a:extLst>
            </p:cNvPr>
            <p:cNvSpPr>
              <a:spLocks/>
            </p:cNvSpPr>
            <p:nvPr userDrawn="1"/>
          </p:nvSpPr>
          <p:spPr bwMode="auto">
            <a:xfrm>
              <a:off x="-38580" y="3575"/>
              <a:ext cx="6270890" cy="6857222"/>
            </a:xfrm>
            <a:custGeom>
              <a:avLst/>
              <a:gdLst>
                <a:gd name="T0" fmla="*/ 2319 w 3508"/>
                <a:gd name="T1" fmla="*/ 0 h 3836"/>
                <a:gd name="T2" fmla="*/ 2319 w 3508"/>
                <a:gd name="T3" fmla="*/ 832 h 3836"/>
                <a:gd name="T4" fmla="*/ 1163 w 3508"/>
                <a:gd name="T5" fmla="*/ 3 h 3836"/>
                <a:gd name="T6" fmla="*/ 0 w 3508"/>
                <a:gd name="T7" fmla="*/ 3 h 3836"/>
                <a:gd name="T8" fmla="*/ 0 w 3508"/>
                <a:gd name="T9" fmla="*/ 3836 h 3836"/>
                <a:gd name="T10" fmla="*/ 1189 w 3508"/>
                <a:gd name="T11" fmla="*/ 3836 h 3836"/>
                <a:gd name="T12" fmla="*/ 1189 w 3508"/>
                <a:gd name="T13" fmla="*/ 3167 h 3836"/>
                <a:gd name="T14" fmla="*/ 2326 w 3508"/>
                <a:gd name="T15" fmla="*/ 3833 h 3836"/>
                <a:gd name="T16" fmla="*/ 2331 w 3508"/>
                <a:gd name="T17" fmla="*/ 3836 h 3836"/>
                <a:gd name="T18" fmla="*/ 3508 w 3508"/>
                <a:gd name="T19" fmla="*/ 3836 h 3836"/>
                <a:gd name="T20" fmla="*/ 3508 w 3508"/>
                <a:gd name="T21" fmla="*/ 0 h 3836"/>
                <a:gd name="T22" fmla="*/ 2319 w 3508"/>
                <a:gd name="T23" fmla="*/ 0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8" h="3836">
                  <a:moveTo>
                    <a:pt x="2319" y="0"/>
                  </a:moveTo>
                  <a:lnTo>
                    <a:pt x="2319" y="832"/>
                  </a:lnTo>
                  <a:lnTo>
                    <a:pt x="1163" y="3"/>
                  </a:lnTo>
                  <a:lnTo>
                    <a:pt x="0" y="3"/>
                  </a:lnTo>
                  <a:lnTo>
                    <a:pt x="0" y="3836"/>
                  </a:lnTo>
                  <a:lnTo>
                    <a:pt x="1189" y="3836"/>
                  </a:lnTo>
                  <a:lnTo>
                    <a:pt x="1189" y="3167"/>
                  </a:lnTo>
                  <a:lnTo>
                    <a:pt x="2326" y="3833"/>
                  </a:lnTo>
                  <a:lnTo>
                    <a:pt x="2331" y="3836"/>
                  </a:lnTo>
                  <a:lnTo>
                    <a:pt x="3508" y="3836"/>
                  </a:lnTo>
                  <a:lnTo>
                    <a:pt x="3508" y="0"/>
                  </a:lnTo>
                  <a:lnTo>
                    <a:pt x="2319" y="0"/>
                  </a:lnTo>
                  <a:close/>
                </a:path>
              </a:pathLst>
            </a:custGeom>
            <a:solidFill>
              <a:srgbClr val="010101"/>
            </a:solidFill>
            <a:ln w="6350">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IN">
                <a:latin typeface="Segoe UI" panose="020B0502040204020203" pitchFamily="34" charset="0"/>
              </a:endParaRPr>
            </a:p>
          </p:txBody>
        </p:sp>
        <p:sp>
          <p:nvSpPr>
            <p:cNvPr id="43" name="Freeform 21">
              <a:extLst>
                <a:ext uri="{FF2B5EF4-FFF2-40B4-BE49-F238E27FC236}">
                  <a16:creationId xmlns:a16="http://schemas.microsoft.com/office/drawing/2014/main" id="{E85EF51B-A14A-4404-997D-4483690237AD}"/>
                </a:ext>
              </a:extLst>
            </p:cNvPr>
            <p:cNvSpPr>
              <a:spLocks/>
            </p:cNvSpPr>
            <p:nvPr userDrawn="1"/>
          </p:nvSpPr>
          <p:spPr bwMode="auto">
            <a:xfrm>
              <a:off x="6366797" y="4436817"/>
              <a:ext cx="2651006" cy="2427558"/>
            </a:xfrm>
            <a:custGeom>
              <a:avLst/>
              <a:gdLst>
                <a:gd name="T0" fmla="*/ 443 w 1483"/>
                <a:gd name="T1" fmla="*/ 0 h 1358"/>
                <a:gd name="T2" fmla="*/ 0 w 1483"/>
                <a:gd name="T3" fmla="*/ 0 h 1358"/>
                <a:gd name="T4" fmla="*/ 0 w 1483"/>
                <a:gd name="T5" fmla="*/ 1358 h 1358"/>
                <a:gd name="T6" fmla="*/ 417 w 1483"/>
                <a:gd name="T7" fmla="*/ 1358 h 1358"/>
                <a:gd name="T8" fmla="*/ 443 w 1483"/>
                <a:gd name="T9" fmla="*/ 1358 h 1358"/>
                <a:gd name="T10" fmla="*/ 1042 w 1483"/>
                <a:gd name="T11" fmla="*/ 1358 h 1358"/>
                <a:gd name="T12" fmla="*/ 1194 w 1483"/>
                <a:gd name="T13" fmla="*/ 1358 h 1358"/>
                <a:gd name="T14" fmla="*/ 1483 w 1483"/>
                <a:gd name="T15" fmla="*/ 1358 h 1358"/>
                <a:gd name="T16" fmla="*/ 1483 w 1483"/>
                <a:gd name="T17" fmla="*/ 0 h 1358"/>
                <a:gd name="T18" fmla="*/ 1042 w 1483"/>
                <a:gd name="T19" fmla="*/ 0 h 1358"/>
                <a:gd name="T20" fmla="*/ 1042 w 1483"/>
                <a:gd name="T21" fmla="*/ 915 h 1358"/>
                <a:gd name="T22" fmla="*/ 966 w 1483"/>
                <a:gd name="T23" fmla="*/ 915 h 1358"/>
                <a:gd name="T24" fmla="*/ 966 w 1483"/>
                <a:gd name="T25" fmla="*/ 0 h 1358"/>
                <a:gd name="T26" fmla="*/ 526 w 1483"/>
                <a:gd name="T27" fmla="*/ 0 h 1358"/>
                <a:gd name="T28" fmla="*/ 526 w 1483"/>
                <a:gd name="T29" fmla="*/ 915 h 1358"/>
                <a:gd name="T30" fmla="*/ 443 w 1483"/>
                <a:gd name="T31" fmla="*/ 915 h 1358"/>
                <a:gd name="T32" fmla="*/ 443 w 1483"/>
                <a:gd name="T33"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3" h="1358">
                  <a:moveTo>
                    <a:pt x="443" y="0"/>
                  </a:moveTo>
                  <a:lnTo>
                    <a:pt x="0" y="0"/>
                  </a:lnTo>
                  <a:lnTo>
                    <a:pt x="0" y="1358"/>
                  </a:lnTo>
                  <a:lnTo>
                    <a:pt x="417" y="1358"/>
                  </a:lnTo>
                  <a:lnTo>
                    <a:pt x="443" y="1358"/>
                  </a:lnTo>
                  <a:lnTo>
                    <a:pt x="1042" y="1358"/>
                  </a:lnTo>
                  <a:lnTo>
                    <a:pt x="1194" y="1358"/>
                  </a:lnTo>
                  <a:lnTo>
                    <a:pt x="1483" y="1358"/>
                  </a:lnTo>
                  <a:lnTo>
                    <a:pt x="1483" y="0"/>
                  </a:lnTo>
                  <a:lnTo>
                    <a:pt x="1042" y="0"/>
                  </a:lnTo>
                  <a:lnTo>
                    <a:pt x="1042" y="915"/>
                  </a:lnTo>
                  <a:lnTo>
                    <a:pt x="966" y="915"/>
                  </a:lnTo>
                  <a:lnTo>
                    <a:pt x="966" y="0"/>
                  </a:lnTo>
                  <a:lnTo>
                    <a:pt x="526" y="0"/>
                  </a:lnTo>
                  <a:lnTo>
                    <a:pt x="526" y="915"/>
                  </a:lnTo>
                  <a:lnTo>
                    <a:pt x="443" y="915"/>
                  </a:lnTo>
                  <a:lnTo>
                    <a:pt x="44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latin typeface="Segoe UI" panose="020B0502040204020203" pitchFamily="34" charset="0"/>
              </a:endParaRPr>
            </a:p>
          </p:txBody>
        </p:sp>
        <p:sp>
          <p:nvSpPr>
            <p:cNvPr id="45" name="Freeform 22">
              <a:extLst>
                <a:ext uri="{FF2B5EF4-FFF2-40B4-BE49-F238E27FC236}">
                  <a16:creationId xmlns:a16="http://schemas.microsoft.com/office/drawing/2014/main" id="{22D16787-E788-40B0-BF73-214B85092B3E}"/>
                </a:ext>
              </a:extLst>
            </p:cNvPr>
            <p:cNvSpPr>
              <a:spLocks/>
            </p:cNvSpPr>
            <p:nvPr userDrawn="1"/>
          </p:nvSpPr>
          <p:spPr bwMode="auto">
            <a:xfrm>
              <a:off x="6357830" y="1421858"/>
              <a:ext cx="1867539" cy="2869094"/>
            </a:xfrm>
            <a:custGeom>
              <a:avLst/>
              <a:gdLst>
                <a:gd name="T0" fmla="*/ 1037 w 1037"/>
                <a:gd name="T1" fmla="*/ 479 h 1605"/>
                <a:gd name="T2" fmla="*/ 1037 w 1037"/>
                <a:gd name="T3" fmla="*/ 0 h 1605"/>
                <a:gd name="T4" fmla="*/ 0 w 1037"/>
                <a:gd name="T5" fmla="*/ 0 h 1605"/>
                <a:gd name="T6" fmla="*/ 0 w 1037"/>
                <a:gd name="T7" fmla="*/ 450 h 1605"/>
                <a:gd name="T8" fmla="*/ 0 w 1037"/>
                <a:gd name="T9" fmla="*/ 479 h 1605"/>
                <a:gd name="T10" fmla="*/ 0 w 1037"/>
                <a:gd name="T11" fmla="*/ 1126 h 1605"/>
                <a:gd name="T12" fmla="*/ 0 w 1037"/>
                <a:gd name="T13" fmla="*/ 1290 h 1605"/>
                <a:gd name="T14" fmla="*/ 0 w 1037"/>
                <a:gd name="T15" fmla="*/ 1605 h 1605"/>
                <a:gd name="T16" fmla="*/ 1037 w 1037"/>
                <a:gd name="T17" fmla="*/ 1605 h 1605"/>
                <a:gd name="T18" fmla="*/ 1037 w 1037"/>
                <a:gd name="T19" fmla="*/ 1126 h 1605"/>
                <a:gd name="T20" fmla="*/ 476 w 1037"/>
                <a:gd name="T21" fmla="*/ 1126 h 1605"/>
                <a:gd name="T22" fmla="*/ 476 w 1037"/>
                <a:gd name="T23" fmla="*/ 1045 h 1605"/>
                <a:gd name="T24" fmla="*/ 1037 w 1037"/>
                <a:gd name="T25" fmla="*/ 1045 h 1605"/>
                <a:gd name="T26" fmla="*/ 1037 w 1037"/>
                <a:gd name="T27" fmla="*/ 569 h 1605"/>
                <a:gd name="T28" fmla="*/ 476 w 1037"/>
                <a:gd name="T29" fmla="*/ 569 h 1605"/>
                <a:gd name="T30" fmla="*/ 476 w 1037"/>
                <a:gd name="T31" fmla="*/ 479 h 1605"/>
                <a:gd name="T32" fmla="*/ 1037 w 1037"/>
                <a:gd name="T33" fmla="*/ 479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7" h="1605">
                  <a:moveTo>
                    <a:pt x="1037" y="479"/>
                  </a:moveTo>
                  <a:lnTo>
                    <a:pt x="1037" y="0"/>
                  </a:lnTo>
                  <a:lnTo>
                    <a:pt x="0" y="0"/>
                  </a:lnTo>
                  <a:lnTo>
                    <a:pt x="0" y="450"/>
                  </a:lnTo>
                  <a:lnTo>
                    <a:pt x="0" y="479"/>
                  </a:lnTo>
                  <a:lnTo>
                    <a:pt x="0" y="1126"/>
                  </a:lnTo>
                  <a:lnTo>
                    <a:pt x="0" y="1290"/>
                  </a:lnTo>
                  <a:lnTo>
                    <a:pt x="0" y="1605"/>
                  </a:lnTo>
                  <a:lnTo>
                    <a:pt x="1037" y="1605"/>
                  </a:lnTo>
                  <a:lnTo>
                    <a:pt x="1037" y="1126"/>
                  </a:lnTo>
                  <a:lnTo>
                    <a:pt x="476" y="1126"/>
                  </a:lnTo>
                  <a:lnTo>
                    <a:pt x="476" y="1045"/>
                  </a:lnTo>
                  <a:lnTo>
                    <a:pt x="1037" y="1045"/>
                  </a:lnTo>
                  <a:lnTo>
                    <a:pt x="1037" y="569"/>
                  </a:lnTo>
                  <a:lnTo>
                    <a:pt x="476" y="569"/>
                  </a:lnTo>
                  <a:lnTo>
                    <a:pt x="476" y="479"/>
                  </a:lnTo>
                  <a:lnTo>
                    <a:pt x="1037" y="47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latin typeface="Segoe UI" panose="020B0502040204020203" pitchFamily="34" charset="0"/>
              </a:endParaRPr>
            </a:p>
          </p:txBody>
        </p:sp>
        <p:sp>
          <p:nvSpPr>
            <p:cNvPr id="46" name="Oval 45">
              <a:extLst>
                <a:ext uri="{FF2B5EF4-FFF2-40B4-BE49-F238E27FC236}">
                  <a16:creationId xmlns:a16="http://schemas.microsoft.com/office/drawing/2014/main" id="{935DB766-D2C9-492E-A502-388955255F22}"/>
                </a:ext>
              </a:extLst>
            </p:cNvPr>
            <p:cNvSpPr>
              <a:spLocks noChangeArrowheads="1"/>
            </p:cNvSpPr>
            <p:nvPr userDrawn="1"/>
          </p:nvSpPr>
          <p:spPr bwMode="auto">
            <a:xfrm>
              <a:off x="9093867" y="6651789"/>
              <a:ext cx="241327" cy="232388"/>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IN">
                <a:latin typeface="Segoe UI" panose="020B0502040204020203" pitchFamily="34" charset="0"/>
              </a:endParaRPr>
            </a:p>
          </p:txBody>
        </p:sp>
      </p:grpSp>
      <p:sp>
        <p:nvSpPr>
          <p:cNvPr id="7" name="AutoShape 57"/>
          <p:cNvSpPr>
            <a:spLocks noChangeAspect="1" noChangeArrowheads="1" noTextEdit="1"/>
          </p:cNvSpPr>
          <p:nvPr userDrawn="1"/>
        </p:nvSpPr>
        <p:spPr bwMode="auto">
          <a:xfrm>
            <a:off x="0" y="0"/>
            <a:ext cx="12193200" cy="686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atin typeface="Segoe UI" panose="020B0502040204020203" pitchFamily="34" charset="0"/>
            </a:endParaRPr>
          </a:p>
        </p:txBody>
      </p:sp>
      <p:grpSp>
        <p:nvGrpSpPr>
          <p:cNvPr id="33" name="Group 32"/>
          <p:cNvGrpSpPr/>
          <p:nvPr userDrawn="1"/>
        </p:nvGrpSpPr>
        <p:grpSpPr>
          <a:xfrm>
            <a:off x="10002672" y="366343"/>
            <a:ext cx="1866251" cy="530864"/>
            <a:chOff x="10051659" y="219383"/>
            <a:chExt cx="1866251" cy="530864"/>
          </a:xfrm>
        </p:grpSpPr>
        <p:sp>
          <p:nvSpPr>
            <p:cNvPr id="34" name="Rectangle 33"/>
            <p:cNvSpPr>
              <a:spLocks noChangeArrowheads="1"/>
            </p:cNvSpPr>
            <p:nvPr/>
          </p:nvSpPr>
          <p:spPr bwMode="auto">
            <a:xfrm>
              <a:off x="11098737"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5" name="Picture 34"/>
            <p:cNvPicPr>
              <a:picLocks noChangeAspect="1"/>
            </p:cNvPicPr>
            <p:nvPr/>
          </p:nvPicPr>
          <p:blipFill>
            <a:blip r:embed="rId2"/>
            <a:stretch>
              <a:fillRect/>
            </a:stretch>
          </p:blipFill>
          <p:spPr>
            <a:xfrm>
              <a:off x="10051659" y="219383"/>
              <a:ext cx="1866251" cy="330954"/>
            </a:xfrm>
            <a:prstGeom prst="rect">
              <a:avLst/>
            </a:prstGeom>
          </p:spPr>
        </p:pic>
      </p:grpSp>
      <p:sp>
        <p:nvSpPr>
          <p:cNvPr id="44" name="Text Placeholder 43"/>
          <p:cNvSpPr>
            <a:spLocks noGrp="1"/>
          </p:cNvSpPr>
          <p:nvPr>
            <p:ph type="body" sz="quarter" idx="12" hasCustomPrompt="1"/>
          </p:nvPr>
        </p:nvSpPr>
        <p:spPr>
          <a:xfrm>
            <a:off x="6458971" y="5120261"/>
            <a:ext cx="4065409" cy="784830"/>
          </a:xfrm>
        </p:spPr>
        <p:txBody>
          <a:bodyPr wrap="square">
            <a:spAutoFit/>
          </a:bodyPr>
          <a:lstStyle>
            <a:lvl1pPr>
              <a:defRPr sz="2500" b="0">
                <a:solidFill>
                  <a:schemeClr val="accent4">
                    <a:lumMod val="75000"/>
                    <a:lumOff val="25000"/>
                  </a:schemeClr>
                </a:solidFill>
                <a:latin typeface="Segoe UI Semibold" panose="020B0702040204020203" pitchFamily="34" charset="0"/>
                <a:cs typeface="Segoe UI Semibold" panose="020B0702040204020203" pitchFamily="34" charset="0"/>
              </a:defRPr>
            </a:lvl1pPr>
            <a:lvl2pPr>
              <a:defRPr sz="3100"/>
            </a:lvl2pPr>
            <a:lvl3pPr>
              <a:defRPr sz="3100"/>
            </a:lvl3pPr>
            <a:lvl4pPr>
              <a:defRPr sz="3100"/>
            </a:lvl4pPr>
            <a:lvl5pPr>
              <a:defRPr sz="3100"/>
            </a:lvl5pPr>
          </a:lstStyle>
          <a:p>
            <a:pPr lvl="0"/>
            <a:r>
              <a:rPr lang="en-US" err="1"/>
              <a:t>Intelliswift</a:t>
            </a:r>
            <a:r>
              <a:rPr lang="en-US"/>
              <a:t> Company and Capabilities Overview</a:t>
            </a:r>
          </a:p>
        </p:txBody>
      </p:sp>
      <p:grpSp>
        <p:nvGrpSpPr>
          <p:cNvPr id="4" name="Group 3">
            <a:extLst>
              <a:ext uri="{FF2B5EF4-FFF2-40B4-BE49-F238E27FC236}">
                <a16:creationId xmlns:a16="http://schemas.microsoft.com/office/drawing/2014/main" id="{2DC02EAA-AA6F-4C04-A317-7C9A9F5218E0}"/>
              </a:ext>
            </a:extLst>
          </p:cNvPr>
          <p:cNvGrpSpPr/>
          <p:nvPr userDrawn="1"/>
        </p:nvGrpSpPr>
        <p:grpSpPr>
          <a:xfrm>
            <a:off x="5876243" y="7470301"/>
            <a:ext cx="5441982" cy="464024"/>
            <a:chOff x="5876243" y="7470301"/>
            <a:chExt cx="5441982" cy="464024"/>
          </a:xfrm>
        </p:grpSpPr>
        <p:grpSp>
          <p:nvGrpSpPr>
            <p:cNvPr id="2" name="Group 1">
              <a:extLst>
                <a:ext uri="{FF2B5EF4-FFF2-40B4-BE49-F238E27FC236}">
                  <a16:creationId xmlns:a16="http://schemas.microsoft.com/office/drawing/2014/main" id="{8C8E31D8-1111-443E-A012-1E84CA48338C}"/>
                </a:ext>
              </a:extLst>
            </p:cNvPr>
            <p:cNvGrpSpPr/>
            <p:nvPr userDrawn="1"/>
          </p:nvGrpSpPr>
          <p:grpSpPr>
            <a:xfrm>
              <a:off x="7441183" y="7470301"/>
              <a:ext cx="3877042" cy="464024"/>
              <a:chOff x="0" y="7246962"/>
              <a:chExt cx="8731675" cy="464024"/>
            </a:xfrm>
          </p:grpSpPr>
          <p:sp>
            <p:nvSpPr>
              <p:cNvPr id="36" name="Rectangle 35">
                <a:extLst>
                  <a:ext uri="{FF2B5EF4-FFF2-40B4-BE49-F238E27FC236}">
                    <a16:creationId xmlns:a16="http://schemas.microsoft.com/office/drawing/2014/main" id="{3F1BFF9F-6117-4662-979F-B60FB31017F9}"/>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7" name="Rectangle 36">
                <a:extLst>
                  <a:ext uri="{FF2B5EF4-FFF2-40B4-BE49-F238E27FC236}">
                    <a16:creationId xmlns:a16="http://schemas.microsoft.com/office/drawing/2014/main" id="{930A67A6-B192-4D7D-A00E-BA48AE2929DD}"/>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B712C2D5-8D60-42E7-8092-A9A1E5FF18B2}"/>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9" name="Rectangle 38">
                <a:extLst>
                  <a:ext uri="{FF2B5EF4-FFF2-40B4-BE49-F238E27FC236}">
                    <a16:creationId xmlns:a16="http://schemas.microsoft.com/office/drawing/2014/main" id="{84CC55DA-3F4D-4E4B-B2BA-8C54646307AE}"/>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grpSp>
        <p:sp>
          <p:nvSpPr>
            <p:cNvPr id="3" name="TextBox 2">
              <a:extLst>
                <a:ext uri="{FF2B5EF4-FFF2-40B4-BE49-F238E27FC236}">
                  <a16:creationId xmlns:a16="http://schemas.microsoft.com/office/drawing/2014/main" id="{48FC9F80-3CBE-487A-8564-B9BFADAE458B}"/>
                </a:ext>
              </a:extLst>
            </p:cNvPr>
            <p:cNvSpPr txBox="1"/>
            <p:nvPr userDrawn="1"/>
          </p:nvSpPr>
          <p:spPr>
            <a:xfrm>
              <a:off x="5876243" y="7541636"/>
              <a:ext cx="1282915" cy="369332"/>
            </a:xfrm>
            <a:prstGeom prst="rect">
              <a:avLst/>
            </a:prstGeom>
            <a:noFill/>
          </p:spPr>
          <p:txBody>
            <a:bodyPr wrap="none" rtlCol="0">
              <a:spAutoFit/>
            </a:bodyPr>
            <a:lstStyle/>
            <a:p>
              <a:r>
                <a:rPr lang="en-US"/>
                <a:t>Color ref - </a:t>
              </a:r>
              <a:endParaRPr lang="en-IN"/>
            </a:p>
          </p:txBody>
        </p:sp>
      </p:grpSp>
      <p:pic>
        <p:nvPicPr>
          <p:cNvPr id="56" name="Picture Placeholder 46">
            <a:extLst>
              <a:ext uri="{FF2B5EF4-FFF2-40B4-BE49-F238E27FC236}">
                <a16:creationId xmlns:a16="http://schemas.microsoft.com/office/drawing/2014/main" id="{FD8FD98C-7F85-4770-ACB9-81AA7C356613}"/>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t="18379" b="18379"/>
          <a:stretch>
            <a:fillRect/>
          </a:stretch>
        </p:blipFill>
        <p:spPr>
          <a:xfrm>
            <a:off x="6593461" y="391927"/>
            <a:ext cx="1586220" cy="563728"/>
          </a:xfrm>
          <a:prstGeom prst="rect">
            <a:avLst/>
          </a:prstGeom>
        </p:spPr>
      </p:pic>
      <p:sp>
        <p:nvSpPr>
          <p:cNvPr id="57" name="Rectangle 56">
            <a:extLst>
              <a:ext uri="{FF2B5EF4-FFF2-40B4-BE49-F238E27FC236}">
                <a16:creationId xmlns:a16="http://schemas.microsoft.com/office/drawing/2014/main" id="{99D92E62-79B6-4EDA-A471-C3DA669DEC17}"/>
              </a:ext>
            </a:extLst>
          </p:cNvPr>
          <p:cNvSpPr/>
          <p:nvPr userDrawn="1"/>
        </p:nvSpPr>
        <p:spPr>
          <a:xfrm>
            <a:off x="6466097" y="325346"/>
            <a:ext cx="1806033" cy="674647"/>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8" name="Group 57">
            <a:extLst>
              <a:ext uri="{FF2B5EF4-FFF2-40B4-BE49-F238E27FC236}">
                <a16:creationId xmlns:a16="http://schemas.microsoft.com/office/drawing/2014/main" id="{A3E42354-48E0-4429-B69C-A62675D6BA38}"/>
              </a:ext>
            </a:extLst>
          </p:cNvPr>
          <p:cNvGrpSpPr/>
          <p:nvPr userDrawn="1"/>
        </p:nvGrpSpPr>
        <p:grpSpPr>
          <a:xfrm flipV="1">
            <a:off x="5910488" y="6317826"/>
            <a:ext cx="6281512" cy="53616"/>
            <a:chOff x="515938" y="6180138"/>
            <a:chExt cx="11125200" cy="34925"/>
          </a:xfrm>
        </p:grpSpPr>
        <p:sp>
          <p:nvSpPr>
            <p:cNvPr id="59" name="Rectangle 35">
              <a:extLst>
                <a:ext uri="{FF2B5EF4-FFF2-40B4-BE49-F238E27FC236}">
                  <a16:creationId xmlns:a16="http://schemas.microsoft.com/office/drawing/2014/main" id="{805539E9-8107-4D4D-8E37-B5D3D6C4298E}"/>
                </a:ext>
              </a:extLst>
            </p:cNvPr>
            <p:cNvSpPr>
              <a:spLocks noChangeArrowheads="1"/>
            </p:cNvSpPr>
            <p:nvPr/>
          </p:nvSpPr>
          <p:spPr bwMode="auto">
            <a:xfrm>
              <a:off x="8785225" y="6180138"/>
              <a:ext cx="2855913" cy="34925"/>
            </a:xfrm>
            <a:prstGeom prst="rect">
              <a:avLst/>
            </a:prstGeom>
            <a:solidFill>
              <a:srgbClr val="E525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0" name="Rectangle 36">
              <a:extLst>
                <a:ext uri="{FF2B5EF4-FFF2-40B4-BE49-F238E27FC236}">
                  <a16:creationId xmlns:a16="http://schemas.microsoft.com/office/drawing/2014/main" id="{E2168D98-7A33-4F1F-AEC1-DE3536D8EFA8}"/>
                </a:ext>
              </a:extLst>
            </p:cNvPr>
            <p:cNvSpPr>
              <a:spLocks noChangeArrowheads="1"/>
            </p:cNvSpPr>
            <p:nvPr/>
          </p:nvSpPr>
          <p:spPr bwMode="auto">
            <a:xfrm>
              <a:off x="6065838" y="6180138"/>
              <a:ext cx="2754313" cy="34925"/>
            </a:xfrm>
            <a:prstGeom prst="rect">
              <a:avLst/>
            </a:prstGeom>
            <a:solidFill>
              <a:srgbClr val="F7A4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1" name="Rectangle 37">
              <a:extLst>
                <a:ext uri="{FF2B5EF4-FFF2-40B4-BE49-F238E27FC236}">
                  <a16:creationId xmlns:a16="http://schemas.microsoft.com/office/drawing/2014/main" id="{9C0EC4F9-4889-411D-8162-CC6BE6B3FA76}"/>
                </a:ext>
              </a:extLst>
            </p:cNvPr>
            <p:cNvSpPr>
              <a:spLocks noChangeArrowheads="1"/>
            </p:cNvSpPr>
            <p:nvPr/>
          </p:nvSpPr>
          <p:spPr bwMode="auto">
            <a:xfrm>
              <a:off x="3659188" y="6180138"/>
              <a:ext cx="2449513" cy="34925"/>
            </a:xfrm>
            <a:prstGeom prst="rect">
              <a:avLst/>
            </a:prstGeom>
            <a:solidFill>
              <a:srgbClr val="B14E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2" name="Rectangle 38">
              <a:extLst>
                <a:ext uri="{FF2B5EF4-FFF2-40B4-BE49-F238E27FC236}">
                  <a16:creationId xmlns:a16="http://schemas.microsoft.com/office/drawing/2014/main" id="{E65B11B8-CD8B-4367-8BCE-D6C6C6B00FD3}"/>
                </a:ext>
              </a:extLst>
            </p:cNvPr>
            <p:cNvSpPr>
              <a:spLocks noChangeArrowheads="1"/>
            </p:cNvSpPr>
            <p:nvPr/>
          </p:nvSpPr>
          <p:spPr bwMode="auto">
            <a:xfrm>
              <a:off x="515938" y="6180138"/>
              <a:ext cx="1717675" cy="34925"/>
            </a:xfrm>
            <a:prstGeom prst="rect">
              <a:avLst/>
            </a:prstGeom>
            <a:solidFill>
              <a:srgbClr val="1EAC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3" name="Rectangle 39">
              <a:extLst>
                <a:ext uri="{FF2B5EF4-FFF2-40B4-BE49-F238E27FC236}">
                  <a16:creationId xmlns:a16="http://schemas.microsoft.com/office/drawing/2014/main" id="{557249E6-0EE7-4C85-9A60-623B60D926B1}"/>
                </a:ext>
              </a:extLst>
            </p:cNvPr>
            <p:cNvSpPr>
              <a:spLocks noChangeArrowheads="1"/>
            </p:cNvSpPr>
            <p:nvPr/>
          </p:nvSpPr>
          <p:spPr bwMode="auto">
            <a:xfrm>
              <a:off x="2182813" y="6180138"/>
              <a:ext cx="1717675" cy="34925"/>
            </a:xfrm>
            <a:prstGeom prst="rect">
              <a:avLst/>
            </a:prstGeom>
            <a:solidFill>
              <a:srgbClr val="01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66" name="Picture Placeholder 65">
            <a:extLst>
              <a:ext uri="{FF2B5EF4-FFF2-40B4-BE49-F238E27FC236}">
                <a16:creationId xmlns:a16="http://schemas.microsoft.com/office/drawing/2014/main" id="{AC18B837-F0DE-4688-8BCD-87C260C93AFD}"/>
              </a:ext>
            </a:extLst>
          </p:cNvPr>
          <p:cNvSpPr>
            <a:spLocks noGrp="1"/>
          </p:cNvSpPr>
          <p:nvPr>
            <p:ph type="pic" sz="quarter" idx="18" hasCustomPrompt="1"/>
          </p:nvPr>
        </p:nvSpPr>
        <p:spPr>
          <a:xfrm>
            <a:off x="6465888" y="325438"/>
            <a:ext cx="1806575" cy="674687"/>
          </a:xfrm>
          <a:solidFill>
            <a:schemeClr val="bg1">
              <a:lumMod val="85000"/>
            </a:schemeClr>
          </a:solidFill>
          <a:ln>
            <a:solidFill>
              <a:schemeClr val="bg1">
                <a:lumMod val="85000"/>
              </a:schemeClr>
            </a:solidFill>
          </a:ln>
        </p:spPr>
        <p:txBody>
          <a:bodyPr/>
          <a:lstStyle/>
          <a:p>
            <a:r>
              <a:rPr lang="en-US"/>
              <a:t>Company Logo</a:t>
            </a:r>
            <a:endParaRPr lang="en-IN"/>
          </a:p>
        </p:txBody>
      </p:sp>
    </p:spTree>
    <p:extLst>
      <p:ext uri="{BB962C8B-B14F-4D97-AF65-F5344CB8AC3E}">
        <p14:creationId xmlns:p14="http://schemas.microsoft.com/office/powerpoint/2010/main" val="17747467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layout - style 2">
    <p:spTree>
      <p:nvGrpSpPr>
        <p:cNvPr id="1" name=""/>
        <p:cNvGrpSpPr/>
        <p:nvPr/>
      </p:nvGrpSpPr>
      <p:grpSpPr>
        <a:xfrm>
          <a:off x="0" y="0"/>
          <a:ext cx="0" cy="0"/>
          <a:chOff x="0" y="0"/>
          <a:chExt cx="0" cy="0"/>
        </a:xfrm>
      </p:grpSpPr>
      <p:sp>
        <p:nvSpPr>
          <p:cNvPr id="12" name="Freeform 5"/>
          <p:cNvSpPr>
            <a:spLocks/>
          </p:cNvSpPr>
          <p:nvPr/>
        </p:nvSpPr>
        <p:spPr bwMode="auto">
          <a:xfrm>
            <a:off x="7015977" y="1443797"/>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15" name="AutoShape 7"/>
          <p:cNvSpPr>
            <a:spLocks noChangeAspect="1" noChangeArrowheads="1" noTextEdit="1"/>
          </p:cNvSpPr>
          <p:nvPr/>
        </p:nvSpPr>
        <p:spPr bwMode="auto">
          <a:xfrm>
            <a:off x="9043988" y="2083435"/>
            <a:ext cx="1397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19" name="Freeform 9"/>
          <p:cNvSpPr>
            <a:spLocks/>
          </p:cNvSpPr>
          <p:nvPr/>
        </p:nvSpPr>
        <p:spPr bwMode="auto">
          <a:xfrm>
            <a:off x="9340603" y="1444419"/>
            <a:ext cx="134938" cy="150813"/>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26" name="Text Placeholder 20"/>
          <p:cNvSpPr>
            <a:spLocks noGrp="1"/>
          </p:cNvSpPr>
          <p:nvPr>
            <p:ph type="body" sz="quarter" idx="17" hasCustomPrompt="1"/>
          </p:nvPr>
        </p:nvSpPr>
        <p:spPr>
          <a:xfrm>
            <a:off x="7227167" y="1637684"/>
            <a:ext cx="1530849" cy="830997"/>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Click to add text</a:t>
            </a:r>
            <a:endParaRPr lang="en-IN"/>
          </a:p>
        </p:txBody>
      </p:sp>
      <p:sp>
        <p:nvSpPr>
          <p:cNvPr id="27" name="Text Placeholder 20"/>
          <p:cNvSpPr>
            <a:spLocks noGrp="1"/>
          </p:cNvSpPr>
          <p:nvPr>
            <p:ph type="body" sz="quarter" idx="18" hasCustomPrompt="1"/>
          </p:nvPr>
        </p:nvSpPr>
        <p:spPr>
          <a:xfrm>
            <a:off x="9551793" y="1637684"/>
            <a:ext cx="1530849" cy="830997"/>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Click to add text</a:t>
            </a:r>
            <a:endParaRPr lang="en-IN"/>
          </a:p>
        </p:txBody>
      </p:sp>
      <p:sp>
        <p:nvSpPr>
          <p:cNvPr id="28" name="Text Placeholder 28"/>
          <p:cNvSpPr>
            <a:spLocks noGrp="1"/>
          </p:cNvSpPr>
          <p:nvPr>
            <p:ph type="body" sz="quarter" idx="11" hasCustomPrompt="1"/>
          </p:nvPr>
        </p:nvSpPr>
        <p:spPr>
          <a:xfrm>
            <a:off x="583719" y="1193800"/>
            <a:ext cx="5634825" cy="1538288"/>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Click to add text</a:t>
            </a:r>
            <a:endParaRPr lang="en-IN"/>
          </a:p>
        </p:txBody>
      </p:sp>
      <p:sp>
        <p:nvSpPr>
          <p:cNvPr id="32" name="Chart Placeholder 31"/>
          <p:cNvSpPr>
            <a:spLocks noGrp="1"/>
          </p:cNvSpPr>
          <p:nvPr>
            <p:ph type="chart" sz="quarter" idx="19"/>
          </p:nvPr>
        </p:nvSpPr>
        <p:spPr>
          <a:xfrm>
            <a:off x="587375" y="2987040"/>
            <a:ext cx="10855324" cy="3009202"/>
          </a:xfrm>
          <a:solidFill>
            <a:schemeClr val="bg1">
              <a:lumMod val="85000"/>
            </a:schemeClr>
          </a:solidFill>
        </p:spPr>
        <p:txBody>
          <a:bodyPr/>
          <a:lstStyle>
            <a:lvl1pPr>
              <a:defRPr>
                <a:solidFill>
                  <a:schemeClr val="accent4">
                    <a:lumMod val="75000"/>
                    <a:lumOff val="25000"/>
                  </a:schemeClr>
                </a:solidFill>
              </a:defRPr>
            </a:lvl1pPr>
          </a:lstStyle>
          <a:p>
            <a:endParaRPr lang="en-IN"/>
          </a:p>
        </p:txBody>
      </p:sp>
      <p:sp>
        <p:nvSpPr>
          <p:cNvPr id="34" name="Text Placeholder 4"/>
          <p:cNvSpPr>
            <a:spLocks noGrp="1"/>
          </p:cNvSpPr>
          <p:nvPr>
            <p:ph type="body" sz="quarter" idx="23" hasCustomPrompt="1"/>
          </p:nvPr>
        </p:nvSpPr>
        <p:spPr>
          <a:xfrm>
            <a:off x="7227167" y="140027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a:solidFill>
                  <a:srgbClr val="1D1D1B"/>
                </a:solidFill>
                <a:latin typeface="Segoe UI Semibold" panose="020B0702040204020203" pitchFamily="34" charset="0"/>
              </a:rPr>
              <a:t>Subhead goes here</a:t>
            </a:r>
          </a:p>
        </p:txBody>
      </p:sp>
      <p:sp>
        <p:nvSpPr>
          <p:cNvPr id="35" name="Text Placeholder 4"/>
          <p:cNvSpPr>
            <a:spLocks noGrp="1"/>
          </p:cNvSpPr>
          <p:nvPr>
            <p:ph type="body" sz="quarter" idx="24" hasCustomPrompt="1"/>
          </p:nvPr>
        </p:nvSpPr>
        <p:spPr>
          <a:xfrm>
            <a:off x="9551793" y="140027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a:solidFill>
                  <a:srgbClr val="1D1D1B"/>
                </a:solidFill>
                <a:latin typeface="Segoe UI Semibold" panose="020B0702040204020203" pitchFamily="34" charset="0"/>
              </a:rPr>
              <a:t>Subhead goes here</a:t>
            </a:r>
          </a:p>
        </p:txBody>
      </p:sp>
      <p:pic>
        <p:nvPicPr>
          <p:cNvPr id="25" name="Picture 24">
            <a:extLst>
              <a:ext uri="{FF2B5EF4-FFF2-40B4-BE49-F238E27FC236}">
                <a16:creationId xmlns:a16="http://schemas.microsoft.com/office/drawing/2014/main" id="{36F6E341-A2CC-49FD-972B-830D23CFC2C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29" name="Group 28">
            <a:extLst>
              <a:ext uri="{FF2B5EF4-FFF2-40B4-BE49-F238E27FC236}">
                <a16:creationId xmlns:a16="http://schemas.microsoft.com/office/drawing/2014/main" id="{FA343DFF-D49D-40E1-8848-B9207E74FB5D}"/>
              </a:ext>
            </a:extLst>
          </p:cNvPr>
          <p:cNvGrpSpPr/>
          <p:nvPr userDrawn="1"/>
        </p:nvGrpSpPr>
        <p:grpSpPr>
          <a:xfrm>
            <a:off x="348913" y="208968"/>
            <a:ext cx="11494174" cy="825246"/>
            <a:chOff x="367169" y="208968"/>
            <a:chExt cx="11494174" cy="825246"/>
          </a:xfrm>
        </p:grpSpPr>
        <p:sp>
          <p:nvSpPr>
            <p:cNvPr id="30" name="Freeform 87">
              <a:extLst>
                <a:ext uri="{FF2B5EF4-FFF2-40B4-BE49-F238E27FC236}">
                  <a16:creationId xmlns:a16="http://schemas.microsoft.com/office/drawing/2014/main" id="{1412DA29-6F63-4579-8DD5-AEE2C098F333}"/>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31" name="Freeform 88">
              <a:extLst>
                <a:ext uri="{FF2B5EF4-FFF2-40B4-BE49-F238E27FC236}">
                  <a16:creationId xmlns:a16="http://schemas.microsoft.com/office/drawing/2014/main" id="{2A909387-C771-49F4-8F9C-48B7C29007C7}"/>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grpSp>
      <p:sp>
        <p:nvSpPr>
          <p:cNvPr id="33" name="Title 1">
            <a:extLst>
              <a:ext uri="{FF2B5EF4-FFF2-40B4-BE49-F238E27FC236}">
                <a16:creationId xmlns:a16="http://schemas.microsoft.com/office/drawing/2014/main" id="{56FBF794-C113-45C9-B794-F470C1DFFD1C}"/>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4">
                    <a:lumMod val="75000"/>
                    <a:lumOff val="25000"/>
                  </a:schemeClr>
                </a:solidFill>
              </a:defRPr>
            </a:lvl1pPr>
          </a:lstStyle>
          <a:p>
            <a:r>
              <a:rPr lang="en-US"/>
              <a:t>Headline goes here</a:t>
            </a:r>
            <a:endParaRPr lang="en-IN"/>
          </a:p>
        </p:txBody>
      </p:sp>
    </p:spTree>
    <p:extLst>
      <p:ext uri="{BB962C8B-B14F-4D97-AF65-F5344CB8AC3E}">
        <p14:creationId xmlns:p14="http://schemas.microsoft.com/office/powerpoint/2010/main" val="3538861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 layout style">
    <p:spTree>
      <p:nvGrpSpPr>
        <p:cNvPr id="1" name=""/>
        <p:cNvGrpSpPr/>
        <p:nvPr/>
      </p:nvGrpSpPr>
      <p:grpSpPr>
        <a:xfrm>
          <a:off x="0" y="0"/>
          <a:ext cx="0" cy="0"/>
          <a:chOff x="0" y="0"/>
          <a:chExt cx="0" cy="0"/>
        </a:xfrm>
      </p:grpSpPr>
      <p:sp>
        <p:nvSpPr>
          <p:cNvPr id="28" name="Text Placeholder 28"/>
          <p:cNvSpPr>
            <a:spLocks noGrp="1"/>
          </p:cNvSpPr>
          <p:nvPr>
            <p:ph type="body" sz="quarter" idx="11" hasCustomPrompt="1"/>
          </p:nvPr>
        </p:nvSpPr>
        <p:spPr>
          <a:xfrm>
            <a:off x="583719" y="1193799"/>
            <a:ext cx="2577856" cy="4797935"/>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Click to add text</a:t>
            </a:r>
            <a:endParaRPr lang="en-IN"/>
          </a:p>
        </p:txBody>
      </p:sp>
      <p:sp>
        <p:nvSpPr>
          <p:cNvPr id="3" name="Table Placeholder 2">
            <a:extLst>
              <a:ext uri="{FF2B5EF4-FFF2-40B4-BE49-F238E27FC236}">
                <a16:creationId xmlns:a16="http://schemas.microsoft.com/office/drawing/2014/main" id="{FEBC7993-274E-4862-A82F-BED159E58DEA}"/>
              </a:ext>
            </a:extLst>
          </p:cNvPr>
          <p:cNvSpPr>
            <a:spLocks noGrp="1"/>
          </p:cNvSpPr>
          <p:nvPr>
            <p:ph type="tbl" sz="quarter" idx="12"/>
          </p:nvPr>
        </p:nvSpPr>
        <p:spPr>
          <a:xfrm>
            <a:off x="3622675" y="1193799"/>
            <a:ext cx="7943850" cy="4797935"/>
          </a:xfrm>
          <a:solidFill>
            <a:schemeClr val="bg1">
              <a:lumMod val="85000"/>
            </a:schemeClr>
          </a:solidFill>
        </p:spPr>
        <p:txBody>
          <a:bodyPr/>
          <a:lstStyle>
            <a:lvl1pPr>
              <a:defRPr>
                <a:solidFill>
                  <a:schemeClr val="accent4">
                    <a:lumMod val="75000"/>
                    <a:lumOff val="25000"/>
                  </a:schemeClr>
                </a:solidFill>
              </a:defRPr>
            </a:lvl1pPr>
          </a:lstStyle>
          <a:p>
            <a:endParaRPr lang="en-IN"/>
          </a:p>
        </p:txBody>
      </p:sp>
      <p:pic>
        <p:nvPicPr>
          <p:cNvPr id="15" name="Picture 14">
            <a:extLst>
              <a:ext uri="{FF2B5EF4-FFF2-40B4-BE49-F238E27FC236}">
                <a16:creationId xmlns:a16="http://schemas.microsoft.com/office/drawing/2014/main" id="{D76B6D4D-79EF-4E8E-8D7D-F0486D0DE4D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18" name="Group 17">
            <a:extLst>
              <a:ext uri="{FF2B5EF4-FFF2-40B4-BE49-F238E27FC236}">
                <a16:creationId xmlns:a16="http://schemas.microsoft.com/office/drawing/2014/main" id="{8BE3ED92-6CF6-4D7D-81F4-F4E555EBE520}"/>
              </a:ext>
            </a:extLst>
          </p:cNvPr>
          <p:cNvGrpSpPr/>
          <p:nvPr userDrawn="1"/>
        </p:nvGrpSpPr>
        <p:grpSpPr>
          <a:xfrm>
            <a:off x="348913" y="208968"/>
            <a:ext cx="11494174" cy="825246"/>
            <a:chOff x="367169" y="208968"/>
            <a:chExt cx="11494174" cy="825246"/>
          </a:xfrm>
        </p:grpSpPr>
        <p:sp>
          <p:nvSpPr>
            <p:cNvPr id="19" name="Freeform 87">
              <a:extLst>
                <a:ext uri="{FF2B5EF4-FFF2-40B4-BE49-F238E27FC236}">
                  <a16:creationId xmlns:a16="http://schemas.microsoft.com/office/drawing/2014/main" id="{DE19D964-9C5E-40A8-93E7-20F4C31F3D8D}"/>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20" name="Freeform 88">
              <a:extLst>
                <a:ext uri="{FF2B5EF4-FFF2-40B4-BE49-F238E27FC236}">
                  <a16:creationId xmlns:a16="http://schemas.microsoft.com/office/drawing/2014/main" id="{D0975381-6BF9-4F99-B2D6-D023D4B223D6}"/>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grpSp>
      <p:sp>
        <p:nvSpPr>
          <p:cNvPr id="21" name="Title 1">
            <a:extLst>
              <a:ext uri="{FF2B5EF4-FFF2-40B4-BE49-F238E27FC236}">
                <a16:creationId xmlns:a16="http://schemas.microsoft.com/office/drawing/2014/main" id="{012B4F3D-08C9-488C-8A19-7FC9ED97BC44}"/>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4">
                    <a:lumMod val="75000"/>
                    <a:lumOff val="25000"/>
                  </a:schemeClr>
                </a:solidFill>
              </a:defRPr>
            </a:lvl1pPr>
          </a:lstStyle>
          <a:p>
            <a:r>
              <a:rPr lang="en-US"/>
              <a:t>Headline goes here</a:t>
            </a:r>
            <a:endParaRPr lang="en-IN"/>
          </a:p>
        </p:txBody>
      </p:sp>
    </p:spTree>
    <p:extLst>
      <p:ext uri="{BB962C8B-B14F-4D97-AF65-F5344CB8AC3E}">
        <p14:creationId xmlns:p14="http://schemas.microsoft.com/office/powerpoint/2010/main" val="23342401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 with Example">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83719" y="1193799"/>
            <a:ext cx="3561562" cy="4802443"/>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Click to add text</a:t>
            </a:r>
            <a:endParaRPr lang="en-IN"/>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4" name="Group 33">
            <a:extLst>
              <a:ext uri="{FF2B5EF4-FFF2-40B4-BE49-F238E27FC236}">
                <a16:creationId xmlns:a16="http://schemas.microsoft.com/office/drawing/2014/main" id="{EE2F91F0-C503-499A-A056-0AEA3240A692}"/>
              </a:ext>
            </a:extLst>
          </p:cNvPr>
          <p:cNvGrpSpPr/>
          <p:nvPr userDrawn="1"/>
        </p:nvGrpSpPr>
        <p:grpSpPr>
          <a:xfrm>
            <a:off x="348913" y="208968"/>
            <a:ext cx="11494174" cy="825246"/>
            <a:chOff x="367169" y="208968"/>
            <a:chExt cx="11494174" cy="825246"/>
          </a:xfrm>
        </p:grpSpPr>
        <p:sp>
          <p:nvSpPr>
            <p:cNvPr id="35" name="Freeform 87">
              <a:extLst>
                <a:ext uri="{FF2B5EF4-FFF2-40B4-BE49-F238E27FC236}">
                  <a16:creationId xmlns:a16="http://schemas.microsoft.com/office/drawing/2014/main" id="{4EA73A81-291E-44E6-BC07-1A6818F918D8}"/>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36" name="Freeform 88">
              <a:extLst>
                <a:ext uri="{FF2B5EF4-FFF2-40B4-BE49-F238E27FC236}">
                  <a16:creationId xmlns:a16="http://schemas.microsoft.com/office/drawing/2014/main" id="{6DCB0B60-9CEF-4E91-87C8-099E8EF1AE41}"/>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grpSp>
      <p:sp>
        <p:nvSpPr>
          <p:cNvPr id="37" name="Title 1">
            <a:extLst>
              <a:ext uri="{FF2B5EF4-FFF2-40B4-BE49-F238E27FC236}">
                <a16:creationId xmlns:a16="http://schemas.microsoft.com/office/drawing/2014/main" id="{7CB1B8A0-F44E-42F3-8244-AF9AAE056F7D}"/>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4">
                    <a:lumMod val="75000"/>
                    <a:lumOff val="25000"/>
                  </a:schemeClr>
                </a:solidFill>
              </a:defRPr>
            </a:lvl1pPr>
          </a:lstStyle>
          <a:p>
            <a:r>
              <a:rPr lang="en-US"/>
              <a:t>Headline goes here</a:t>
            </a:r>
            <a:endParaRPr lang="en-IN"/>
          </a:p>
        </p:txBody>
      </p:sp>
    </p:spTree>
    <p:extLst>
      <p:ext uri="{BB962C8B-B14F-4D97-AF65-F5344CB8AC3E}">
        <p14:creationId xmlns:p14="http://schemas.microsoft.com/office/powerpoint/2010/main" val="33842004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1689E10B-7A2D-4D52-91D7-272AC77F4BC3}"/>
              </a:ext>
            </a:extLst>
          </p:cNvPr>
          <p:cNvGrpSpPr/>
          <p:nvPr userDrawn="1"/>
        </p:nvGrpSpPr>
        <p:grpSpPr>
          <a:xfrm>
            <a:off x="9725164" y="5100638"/>
            <a:ext cx="1866251" cy="530864"/>
            <a:chOff x="10051659" y="219383"/>
            <a:chExt cx="1866251" cy="530864"/>
          </a:xfrm>
        </p:grpSpPr>
        <p:sp>
          <p:nvSpPr>
            <p:cNvPr id="33" name="Rectangle 32">
              <a:extLst>
                <a:ext uri="{FF2B5EF4-FFF2-40B4-BE49-F238E27FC236}">
                  <a16:creationId xmlns:a16="http://schemas.microsoft.com/office/drawing/2014/main" id="{20902115-17A3-4FF4-8933-E457533D3BD2}"/>
                </a:ext>
              </a:extLst>
            </p:cNvPr>
            <p:cNvSpPr>
              <a:spLocks noChangeArrowheads="1"/>
            </p:cNvSpPr>
            <p:nvPr/>
          </p:nvSpPr>
          <p:spPr bwMode="auto">
            <a:xfrm>
              <a:off x="11101403"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accent4">
                      <a:lumMod val="75000"/>
                      <a:lumOff val="25000"/>
                    </a:schemeClr>
                  </a:solidFill>
                  <a:effectLst/>
                  <a:latin typeface="Graphik Light" panose="020B0403030202060203" pitchFamily="34" charset="0"/>
                </a:rPr>
                <a:t>love the new</a:t>
              </a:r>
              <a:endParaRPr kumimoji="0" lang="en-US" altLang="en-US" sz="1800" b="0" i="0" u="none" strike="noStrike" cap="none" normalizeH="0" baseline="0">
                <a:ln>
                  <a:noFill/>
                </a:ln>
                <a:solidFill>
                  <a:schemeClr val="accent4">
                    <a:lumMod val="75000"/>
                    <a:lumOff val="25000"/>
                  </a:schemeClr>
                </a:solidFill>
                <a:effectLst/>
                <a:latin typeface="Arial" panose="020B0604020202020204" pitchFamily="34" charset="0"/>
              </a:endParaRPr>
            </a:p>
          </p:txBody>
        </p:sp>
        <p:pic>
          <p:nvPicPr>
            <p:cNvPr id="40" name="Picture 39">
              <a:extLst>
                <a:ext uri="{FF2B5EF4-FFF2-40B4-BE49-F238E27FC236}">
                  <a16:creationId xmlns:a16="http://schemas.microsoft.com/office/drawing/2014/main" id="{88B2C8E2-D1A5-44FD-BFA6-31944771C5C4}"/>
                </a:ext>
              </a:extLst>
            </p:cNvPr>
            <p:cNvPicPr>
              <a:picLocks noChangeAspect="1"/>
            </p:cNvPicPr>
            <p:nvPr/>
          </p:nvPicPr>
          <p:blipFill>
            <a:blip r:embed="rId2"/>
            <a:stretch>
              <a:fillRect/>
            </a:stretch>
          </p:blipFill>
          <p:spPr>
            <a:xfrm>
              <a:off x="10051659" y="219383"/>
              <a:ext cx="1866251" cy="330954"/>
            </a:xfrm>
            <a:prstGeom prst="rect">
              <a:avLst/>
            </a:prstGeom>
          </p:spPr>
        </p:pic>
      </p:grpSp>
      <p:sp>
        <p:nvSpPr>
          <p:cNvPr id="29" name="Freeform 87">
            <a:extLst>
              <a:ext uri="{FF2B5EF4-FFF2-40B4-BE49-F238E27FC236}">
                <a16:creationId xmlns:a16="http://schemas.microsoft.com/office/drawing/2014/main" id="{44F1EA6C-6062-47A1-9608-6D11E17B5C6A}"/>
              </a:ext>
            </a:extLst>
          </p:cNvPr>
          <p:cNvSpPr>
            <a:spLocks/>
          </p:cNvSpPr>
          <p:nvPr userDrawn="1"/>
        </p:nvSpPr>
        <p:spPr bwMode="auto">
          <a:xfrm>
            <a:off x="11293812" y="316642"/>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34" name="Rectangle 34"/>
          <p:cNvSpPr>
            <a:spLocks noChangeArrowheads="1"/>
          </p:cNvSpPr>
          <p:nvPr userDrawn="1"/>
        </p:nvSpPr>
        <p:spPr bwMode="auto">
          <a:xfrm>
            <a:off x="566071" y="5266115"/>
            <a:ext cx="149720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1" i="0" u="none" strike="noStrike" cap="none" normalizeH="0" baseline="0">
                <a:ln>
                  <a:noFill/>
                </a:ln>
                <a:solidFill>
                  <a:schemeClr val="accent4">
                    <a:lumMod val="75000"/>
                    <a:lumOff val="25000"/>
                  </a:schemeClr>
                </a:solidFill>
                <a:effectLst/>
                <a:latin typeface="Segoe UI" panose="020B0502040204020203" pitchFamily="34" charset="0"/>
              </a:rPr>
              <a:t>End Slide</a:t>
            </a:r>
            <a:endParaRPr kumimoji="0" lang="en-US" altLang="en-US" sz="1800" b="0" i="0" u="none" strike="noStrike" cap="none" normalizeH="0" baseline="0">
              <a:ln>
                <a:noFill/>
              </a:ln>
              <a:solidFill>
                <a:schemeClr val="accent4">
                  <a:lumMod val="75000"/>
                  <a:lumOff val="25000"/>
                </a:schemeClr>
              </a:solidFill>
              <a:effectLst/>
              <a:latin typeface="Arial" panose="020B0604020202020204" pitchFamily="34" charset="0"/>
            </a:endParaRPr>
          </a:p>
        </p:txBody>
      </p:sp>
      <p:grpSp>
        <p:nvGrpSpPr>
          <p:cNvPr id="2" name="Group 1">
            <a:extLst>
              <a:ext uri="{FF2B5EF4-FFF2-40B4-BE49-F238E27FC236}">
                <a16:creationId xmlns:a16="http://schemas.microsoft.com/office/drawing/2014/main" id="{D2557B7B-39EF-4886-8943-744CCBEC29B4}"/>
              </a:ext>
            </a:extLst>
          </p:cNvPr>
          <p:cNvGrpSpPr/>
          <p:nvPr userDrawn="1"/>
        </p:nvGrpSpPr>
        <p:grpSpPr>
          <a:xfrm>
            <a:off x="515938" y="6180138"/>
            <a:ext cx="11125200" cy="34925"/>
            <a:chOff x="515938" y="6180138"/>
            <a:chExt cx="11125200" cy="34925"/>
          </a:xfrm>
        </p:grpSpPr>
        <p:sp>
          <p:nvSpPr>
            <p:cNvPr id="35" name="Rectangle 35"/>
            <p:cNvSpPr>
              <a:spLocks noChangeArrowheads="1"/>
            </p:cNvSpPr>
            <p:nvPr userDrawn="1"/>
          </p:nvSpPr>
          <p:spPr bwMode="auto">
            <a:xfrm>
              <a:off x="8785225" y="6180138"/>
              <a:ext cx="2855913" cy="34925"/>
            </a:xfrm>
            <a:prstGeom prst="rect">
              <a:avLst/>
            </a:prstGeom>
            <a:solidFill>
              <a:srgbClr val="E525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36" name="Rectangle 36"/>
            <p:cNvSpPr>
              <a:spLocks noChangeArrowheads="1"/>
            </p:cNvSpPr>
            <p:nvPr userDrawn="1"/>
          </p:nvSpPr>
          <p:spPr bwMode="auto">
            <a:xfrm>
              <a:off x="6065838" y="6180138"/>
              <a:ext cx="2754313" cy="34925"/>
            </a:xfrm>
            <a:prstGeom prst="rect">
              <a:avLst/>
            </a:prstGeom>
            <a:solidFill>
              <a:srgbClr val="F7A4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37" name="Rectangle 37"/>
            <p:cNvSpPr>
              <a:spLocks noChangeArrowheads="1"/>
            </p:cNvSpPr>
            <p:nvPr userDrawn="1"/>
          </p:nvSpPr>
          <p:spPr bwMode="auto">
            <a:xfrm>
              <a:off x="3659188" y="6180138"/>
              <a:ext cx="2449513" cy="34925"/>
            </a:xfrm>
            <a:prstGeom prst="rect">
              <a:avLst/>
            </a:prstGeom>
            <a:solidFill>
              <a:srgbClr val="B14E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38" name="Rectangle 38"/>
            <p:cNvSpPr>
              <a:spLocks noChangeArrowheads="1"/>
            </p:cNvSpPr>
            <p:nvPr userDrawn="1"/>
          </p:nvSpPr>
          <p:spPr bwMode="auto">
            <a:xfrm>
              <a:off x="515938" y="6180138"/>
              <a:ext cx="1717675" cy="34925"/>
            </a:xfrm>
            <a:prstGeom prst="rect">
              <a:avLst/>
            </a:prstGeom>
            <a:solidFill>
              <a:srgbClr val="1EAC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39" name="Rectangle 39"/>
            <p:cNvSpPr>
              <a:spLocks noChangeArrowheads="1"/>
            </p:cNvSpPr>
            <p:nvPr userDrawn="1"/>
          </p:nvSpPr>
          <p:spPr bwMode="auto">
            <a:xfrm>
              <a:off x="2182813" y="6180138"/>
              <a:ext cx="1717675" cy="34925"/>
            </a:xfrm>
            <a:prstGeom prst="rect">
              <a:avLst/>
            </a:prstGeom>
            <a:solidFill>
              <a:srgbClr val="01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grpSp>
    </p:spTree>
    <p:extLst>
      <p:ext uri="{BB962C8B-B14F-4D97-AF65-F5344CB8AC3E}">
        <p14:creationId xmlns:p14="http://schemas.microsoft.com/office/powerpoint/2010/main" val="3864649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CBAB82-E331-4132-90D5-EF1ED51B68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7" name="Picture Placeholder 6">
            <a:extLst>
              <a:ext uri="{FF2B5EF4-FFF2-40B4-BE49-F238E27FC236}">
                <a16:creationId xmlns:a16="http://schemas.microsoft.com/office/drawing/2014/main" id="{4A323DB2-4197-4643-9112-50A2EEFA504B}"/>
              </a:ext>
            </a:extLst>
          </p:cNvPr>
          <p:cNvSpPr>
            <a:spLocks noGrp="1"/>
          </p:cNvSpPr>
          <p:nvPr>
            <p:ph type="pic" sz="quarter" idx="17"/>
          </p:nvPr>
        </p:nvSpPr>
        <p:spPr>
          <a:xfrm>
            <a:off x="6537961" y="0"/>
            <a:ext cx="5654040" cy="6858000"/>
          </a:xfrm>
          <a:solidFill>
            <a:schemeClr val="bg1">
              <a:lumMod val="85000"/>
            </a:schemeClr>
          </a:solidFill>
        </p:spPr>
        <p:txBody>
          <a:bodyPr/>
          <a:lstStyle/>
          <a:p>
            <a:endParaRPr lang="en-IN"/>
          </a:p>
        </p:txBody>
      </p:sp>
      <p:sp>
        <p:nvSpPr>
          <p:cNvPr id="42" name="Text Placeholder 41"/>
          <p:cNvSpPr>
            <a:spLocks noGrp="1"/>
          </p:cNvSpPr>
          <p:nvPr>
            <p:ph type="body" sz="quarter" idx="12" hasCustomPrompt="1"/>
          </p:nvPr>
        </p:nvSpPr>
        <p:spPr>
          <a:xfrm>
            <a:off x="604738" y="2051821"/>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a:t>Click to add text</a:t>
            </a:r>
            <a:endParaRPr lang="en-IN"/>
          </a:p>
        </p:txBody>
      </p:sp>
      <p:sp>
        <p:nvSpPr>
          <p:cNvPr id="8" name="Title 2188"/>
          <p:cNvSpPr>
            <a:spLocks noGrp="1"/>
          </p:cNvSpPr>
          <p:nvPr>
            <p:ph type="title" hasCustomPrompt="1"/>
          </p:nvPr>
        </p:nvSpPr>
        <p:spPr>
          <a:xfrm>
            <a:off x="604738" y="1333881"/>
            <a:ext cx="3692942" cy="387798"/>
          </a:xfrm>
        </p:spPr>
        <p:txBody>
          <a:bodyPr lIns="0" tIns="0" rIns="0" bIns="0"/>
          <a:lstStyle>
            <a:lvl1pPr>
              <a:defRPr>
                <a:solidFill>
                  <a:schemeClr val="accent4">
                    <a:lumMod val="75000"/>
                    <a:lumOff val="25000"/>
                  </a:schemeClr>
                </a:solidFill>
              </a:defRPr>
            </a:lvl1pPr>
          </a:lstStyle>
          <a:p>
            <a:r>
              <a:rPr lang="en-US" sz="2800"/>
              <a:t>Agenda</a:t>
            </a:r>
            <a:endParaRPr lang="en-IN" sz="2800"/>
          </a:p>
        </p:txBody>
      </p:sp>
      <p:sp>
        <p:nvSpPr>
          <p:cNvPr id="18"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 name="Freeform 336"/>
          <p:cNvSpPr>
            <a:spLocks/>
          </p:cNvSpPr>
          <p:nvPr userDrawn="1"/>
        </p:nvSpPr>
        <p:spPr bwMode="auto">
          <a:xfrm>
            <a:off x="342122" y="5560343"/>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20" name="Freeform 337"/>
          <p:cNvSpPr>
            <a:spLocks/>
          </p:cNvSpPr>
          <p:nvPr userDrawn="1"/>
        </p:nvSpPr>
        <p:spPr bwMode="auto">
          <a:xfrm>
            <a:off x="5509577" y="825320"/>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30" name="Text Placeholder 41">
            <a:extLst>
              <a:ext uri="{FF2B5EF4-FFF2-40B4-BE49-F238E27FC236}">
                <a16:creationId xmlns:a16="http://schemas.microsoft.com/office/drawing/2014/main" id="{CFA007C2-FFF8-49F2-9B63-D68D77A02B76}"/>
              </a:ext>
            </a:extLst>
          </p:cNvPr>
          <p:cNvSpPr>
            <a:spLocks noGrp="1"/>
          </p:cNvSpPr>
          <p:nvPr>
            <p:ph type="body" sz="quarter" idx="13" hasCustomPrompt="1"/>
          </p:nvPr>
        </p:nvSpPr>
        <p:spPr>
          <a:xfrm>
            <a:off x="604738" y="2498367"/>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a:t>Click to add text</a:t>
            </a:r>
            <a:endParaRPr lang="en-IN"/>
          </a:p>
        </p:txBody>
      </p:sp>
      <p:sp>
        <p:nvSpPr>
          <p:cNvPr id="32" name="Text Placeholder 41">
            <a:extLst>
              <a:ext uri="{FF2B5EF4-FFF2-40B4-BE49-F238E27FC236}">
                <a16:creationId xmlns:a16="http://schemas.microsoft.com/office/drawing/2014/main" id="{B1AF48C2-DB18-4E79-B36B-38507C758795}"/>
              </a:ext>
            </a:extLst>
          </p:cNvPr>
          <p:cNvSpPr>
            <a:spLocks noGrp="1"/>
          </p:cNvSpPr>
          <p:nvPr>
            <p:ph type="body" sz="quarter" idx="14" hasCustomPrompt="1"/>
          </p:nvPr>
        </p:nvSpPr>
        <p:spPr>
          <a:xfrm>
            <a:off x="604738" y="2944913"/>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a:t>Click to add text</a:t>
            </a:r>
            <a:endParaRPr lang="en-IN"/>
          </a:p>
        </p:txBody>
      </p:sp>
      <p:sp>
        <p:nvSpPr>
          <p:cNvPr id="34" name="Text Placeholder 41">
            <a:extLst>
              <a:ext uri="{FF2B5EF4-FFF2-40B4-BE49-F238E27FC236}">
                <a16:creationId xmlns:a16="http://schemas.microsoft.com/office/drawing/2014/main" id="{72360D8A-FFD7-49C9-90D8-0765E6183F77}"/>
              </a:ext>
            </a:extLst>
          </p:cNvPr>
          <p:cNvSpPr>
            <a:spLocks noGrp="1"/>
          </p:cNvSpPr>
          <p:nvPr>
            <p:ph type="body" sz="quarter" idx="15" hasCustomPrompt="1"/>
          </p:nvPr>
        </p:nvSpPr>
        <p:spPr>
          <a:xfrm>
            <a:off x="604738" y="3391459"/>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a:t>Click to add text</a:t>
            </a:r>
            <a:endParaRPr lang="en-IN"/>
          </a:p>
        </p:txBody>
      </p:sp>
    </p:spTree>
    <p:extLst>
      <p:ext uri="{BB962C8B-B14F-4D97-AF65-F5344CB8AC3E}">
        <p14:creationId xmlns:p14="http://schemas.microsoft.com/office/powerpoint/2010/main" val="175772628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Tex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CDCCDDA9-8EBB-4A70-A457-2D6CBFD3B15F}"/>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4">
                    <a:lumMod val="75000"/>
                    <a:lumOff val="25000"/>
                  </a:schemeClr>
                </a:solidFill>
              </a:defRPr>
            </a:lvl1pPr>
          </a:lstStyle>
          <a:p>
            <a:r>
              <a:rPr lang="en-US"/>
              <a:t>Headline goes here</a:t>
            </a:r>
            <a:endParaRPr lang="en-IN"/>
          </a:p>
        </p:txBody>
      </p:sp>
      <p:sp>
        <p:nvSpPr>
          <p:cNvPr id="38" name="Text Placeholder 28"/>
          <p:cNvSpPr>
            <a:spLocks noGrp="1"/>
          </p:cNvSpPr>
          <p:nvPr>
            <p:ph type="body" sz="quarter" idx="11" hasCustomPrompt="1"/>
          </p:nvPr>
        </p:nvSpPr>
        <p:spPr>
          <a:xfrm>
            <a:off x="587375" y="1193799"/>
            <a:ext cx="10978866" cy="4802443"/>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Click to add text</a:t>
            </a:r>
            <a:endParaRPr lang="en-IN"/>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8" name="Group 7">
            <a:extLst>
              <a:ext uri="{FF2B5EF4-FFF2-40B4-BE49-F238E27FC236}">
                <a16:creationId xmlns:a16="http://schemas.microsoft.com/office/drawing/2014/main" id="{DAD9B248-47F9-4B13-AE99-166A216EB0BB}"/>
              </a:ext>
            </a:extLst>
          </p:cNvPr>
          <p:cNvGrpSpPr/>
          <p:nvPr userDrawn="1"/>
        </p:nvGrpSpPr>
        <p:grpSpPr>
          <a:xfrm>
            <a:off x="348913" y="208968"/>
            <a:ext cx="11494174" cy="825246"/>
            <a:chOff x="367169" y="208968"/>
            <a:chExt cx="11494174" cy="825246"/>
          </a:xfrm>
        </p:grpSpPr>
        <p:sp>
          <p:nvSpPr>
            <p:cNvPr id="9" name="Freeform 87">
              <a:extLst>
                <a:ext uri="{FF2B5EF4-FFF2-40B4-BE49-F238E27FC236}">
                  <a16:creationId xmlns:a16="http://schemas.microsoft.com/office/drawing/2014/main" id="{B063F39F-CDEE-475D-B5B3-F3D2D124DA8E}"/>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12" name="Freeform 88">
              <a:extLst>
                <a:ext uri="{FF2B5EF4-FFF2-40B4-BE49-F238E27FC236}">
                  <a16:creationId xmlns:a16="http://schemas.microsoft.com/office/drawing/2014/main" id="{5B99E97F-DEF6-4CD9-B72C-37C14E1E7F70}"/>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2281394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BA7F4D7-EC8A-431C-97DF-73AEEFE79E68}"/>
              </a:ext>
            </a:extLst>
          </p:cNvPr>
          <p:cNvGrpSpPr/>
          <p:nvPr userDrawn="1"/>
        </p:nvGrpSpPr>
        <p:grpSpPr>
          <a:xfrm>
            <a:off x="348913" y="208968"/>
            <a:ext cx="11494174" cy="825246"/>
            <a:chOff x="367169" y="208968"/>
            <a:chExt cx="11494174" cy="825246"/>
          </a:xfrm>
        </p:grpSpPr>
        <p:sp>
          <p:nvSpPr>
            <p:cNvPr id="10" name="Freeform 87">
              <a:extLst>
                <a:ext uri="{FF2B5EF4-FFF2-40B4-BE49-F238E27FC236}">
                  <a16:creationId xmlns:a16="http://schemas.microsoft.com/office/drawing/2014/main" id="{C707C86A-767B-4FA6-AA32-26528DBDD0D5}"/>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11" name="Freeform 88">
              <a:extLst>
                <a:ext uri="{FF2B5EF4-FFF2-40B4-BE49-F238E27FC236}">
                  <a16:creationId xmlns:a16="http://schemas.microsoft.com/office/drawing/2014/main" id="{68850415-29AC-4CD2-952A-ADAE31621C82}"/>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grpSp>
      <p:sp>
        <p:nvSpPr>
          <p:cNvPr id="6" name="Title 1"/>
          <p:cNvSpPr>
            <a:spLocks noGrp="1"/>
          </p:cNvSpPr>
          <p:nvPr>
            <p:ph type="title" hasCustomPrompt="1"/>
          </p:nvPr>
        </p:nvSpPr>
        <p:spPr>
          <a:xfrm>
            <a:off x="583719" y="346867"/>
            <a:ext cx="10982522" cy="387798"/>
          </a:xfrm>
        </p:spPr>
        <p:txBody>
          <a:bodyPr lIns="0" tIns="0" rIns="0" bIns="0"/>
          <a:lstStyle>
            <a:lvl1pPr>
              <a:defRPr baseline="0">
                <a:solidFill>
                  <a:schemeClr val="accent4">
                    <a:lumMod val="75000"/>
                    <a:lumOff val="25000"/>
                  </a:schemeClr>
                </a:solidFill>
              </a:defRPr>
            </a:lvl1pPr>
          </a:lstStyle>
          <a:p>
            <a:r>
              <a:rPr lang="en-US"/>
              <a:t>Headline goes here</a:t>
            </a:r>
            <a:endParaRPr lang="en-IN"/>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4265598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830043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content style 1">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CBAB82-E331-4132-90D5-EF1ED51B68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21" name="Picture Placeholder 20"/>
          <p:cNvSpPr>
            <a:spLocks noGrp="1"/>
          </p:cNvSpPr>
          <p:nvPr>
            <p:ph type="pic" sz="quarter" idx="13"/>
          </p:nvPr>
        </p:nvSpPr>
        <p:spPr>
          <a:xfrm>
            <a:off x="5319712" y="0"/>
            <a:ext cx="6862763" cy="6858000"/>
          </a:xfrm>
          <a:custGeom>
            <a:avLst/>
            <a:gdLst>
              <a:gd name="connsiteX0" fmla="*/ 0 w 6862763"/>
              <a:gd name="connsiteY0" fmla="*/ 0 h 6858000"/>
              <a:gd name="connsiteX1" fmla="*/ 1396397 w 6862763"/>
              <a:gd name="connsiteY1" fmla="*/ 0 h 6858000"/>
              <a:gd name="connsiteX2" fmla="*/ 1396397 w 6862763"/>
              <a:gd name="connsiteY2" fmla="*/ 966952 h 6858000"/>
              <a:gd name="connsiteX3" fmla="*/ 3120094 w 6862763"/>
              <a:gd name="connsiteY3" fmla="*/ 966952 h 6858000"/>
              <a:gd name="connsiteX4" fmla="*/ 3120094 w 6862763"/>
              <a:gd name="connsiteY4" fmla="*/ 0 h 6858000"/>
              <a:gd name="connsiteX5" fmla="*/ 6862763 w 6862763"/>
              <a:gd name="connsiteY5" fmla="*/ 0 h 6858000"/>
              <a:gd name="connsiteX6" fmla="*/ 6862763 w 6862763"/>
              <a:gd name="connsiteY6" fmla="*/ 6858000 h 6858000"/>
              <a:gd name="connsiteX7" fmla="*/ 4843791 w 6862763"/>
              <a:gd name="connsiteY7" fmla="*/ 6858000 h 6858000"/>
              <a:gd name="connsiteX8" fmla="*/ 4843791 w 6862763"/>
              <a:gd name="connsiteY8" fmla="*/ 5969876 h 6858000"/>
              <a:gd name="connsiteX9" fmla="*/ 5674108 w 6862763"/>
              <a:gd name="connsiteY9" fmla="*/ 5969876 h 6858000"/>
              <a:gd name="connsiteX10" fmla="*/ 5674108 w 6862763"/>
              <a:gd name="connsiteY10" fmla="*/ 5002924 h 6858000"/>
              <a:gd name="connsiteX11" fmla="*/ 4780841 w 6862763"/>
              <a:gd name="connsiteY11" fmla="*/ 5002924 h 6858000"/>
              <a:gd name="connsiteX12" fmla="*/ 4780841 w 6862763"/>
              <a:gd name="connsiteY12" fmla="*/ 5969876 h 6858000"/>
              <a:gd name="connsiteX13" fmla="*/ 3120094 w 6862763"/>
              <a:gd name="connsiteY13" fmla="*/ 5969876 h 6858000"/>
              <a:gd name="connsiteX14" fmla="*/ 3120094 w 6862763"/>
              <a:gd name="connsiteY14" fmla="*/ 5002924 h 6858000"/>
              <a:gd name="connsiteX15" fmla="*/ 1396397 w 6862763"/>
              <a:gd name="connsiteY15" fmla="*/ 5002924 h 6858000"/>
              <a:gd name="connsiteX16" fmla="*/ 1396397 w 6862763"/>
              <a:gd name="connsiteY16" fmla="*/ 5969876 h 6858000"/>
              <a:gd name="connsiteX17" fmla="*/ 3120094 w 6862763"/>
              <a:gd name="connsiteY17" fmla="*/ 5969876 h 6858000"/>
              <a:gd name="connsiteX18" fmla="*/ 3120094 w 6862763"/>
              <a:gd name="connsiteY18" fmla="*/ 6858000 h 6858000"/>
              <a:gd name="connsiteX19" fmla="*/ 0 w 6862763"/>
              <a:gd name="connsiteY19" fmla="*/ 6858000 h 6858000"/>
              <a:gd name="connsiteX20" fmla="*/ 0 w 6862763"/>
              <a:gd name="connsiteY20" fmla="*/ 5025202 h 6858000"/>
              <a:gd name="connsiteX21" fmla="*/ 1396209 w 6862763"/>
              <a:gd name="connsiteY21" fmla="*/ 5025202 h 6858000"/>
              <a:gd name="connsiteX22" fmla="*/ 1396209 w 6862763"/>
              <a:gd name="connsiteY22" fmla="*/ 4058250 h 6858000"/>
              <a:gd name="connsiteX23" fmla="*/ 0 w 6862763"/>
              <a:gd name="connsiteY23" fmla="*/ 4058250 h 6858000"/>
              <a:gd name="connsiteX24" fmla="*/ 0 w 6862763"/>
              <a:gd name="connsiteY24" fmla="*/ 1933905 h 6858000"/>
              <a:gd name="connsiteX25" fmla="*/ 1396209 w 6862763"/>
              <a:gd name="connsiteY25" fmla="*/ 1933905 h 6858000"/>
              <a:gd name="connsiteX26" fmla="*/ 1396209 w 6862763"/>
              <a:gd name="connsiteY26" fmla="*/ 966952 h 6858000"/>
              <a:gd name="connsiteX27" fmla="*/ 0 w 6862763"/>
              <a:gd name="connsiteY27" fmla="*/ 966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2763" h="6858000">
                <a:moveTo>
                  <a:pt x="0" y="0"/>
                </a:moveTo>
                <a:lnTo>
                  <a:pt x="1396397" y="0"/>
                </a:lnTo>
                <a:lnTo>
                  <a:pt x="1396397" y="966952"/>
                </a:lnTo>
                <a:lnTo>
                  <a:pt x="3120094" y="966952"/>
                </a:lnTo>
                <a:lnTo>
                  <a:pt x="3120094" y="0"/>
                </a:lnTo>
                <a:lnTo>
                  <a:pt x="6862763" y="0"/>
                </a:lnTo>
                <a:lnTo>
                  <a:pt x="6862763" y="6858000"/>
                </a:lnTo>
                <a:lnTo>
                  <a:pt x="4843791" y="6858000"/>
                </a:lnTo>
                <a:lnTo>
                  <a:pt x="4843791" y="5969876"/>
                </a:lnTo>
                <a:lnTo>
                  <a:pt x="5674108" y="5969876"/>
                </a:lnTo>
                <a:lnTo>
                  <a:pt x="5674108" y="5002924"/>
                </a:lnTo>
                <a:lnTo>
                  <a:pt x="4780841" y="5002924"/>
                </a:lnTo>
                <a:lnTo>
                  <a:pt x="4780841" y="5969876"/>
                </a:lnTo>
                <a:lnTo>
                  <a:pt x="3120094" y="5969876"/>
                </a:lnTo>
                <a:lnTo>
                  <a:pt x="3120094" y="5002924"/>
                </a:lnTo>
                <a:lnTo>
                  <a:pt x="1396397" y="5002924"/>
                </a:lnTo>
                <a:lnTo>
                  <a:pt x="1396397" y="5969876"/>
                </a:lnTo>
                <a:lnTo>
                  <a:pt x="3120094" y="5969876"/>
                </a:lnTo>
                <a:lnTo>
                  <a:pt x="3120094" y="6858000"/>
                </a:lnTo>
                <a:lnTo>
                  <a:pt x="0" y="6858000"/>
                </a:lnTo>
                <a:lnTo>
                  <a:pt x="0" y="5025202"/>
                </a:lnTo>
                <a:lnTo>
                  <a:pt x="1396209" y="5025202"/>
                </a:lnTo>
                <a:lnTo>
                  <a:pt x="1396209" y="4058250"/>
                </a:lnTo>
                <a:lnTo>
                  <a:pt x="0" y="4058250"/>
                </a:lnTo>
                <a:lnTo>
                  <a:pt x="0" y="1933905"/>
                </a:lnTo>
                <a:lnTo>
                  <a:pt x="1396209" y="1933905"/>
                </a:lnTo>
                <a:lnTo>
                  <a:pt x="1396209" y="966952"/>
                </a:lnTo>
                <a:lnTo>
                  <a:pt x="0" y="966952"/>
                </a:lnTo>
                <a:close/>
              </a:path>
            </a:pathLst>
          </a:custGeom>
          <a:solidFill>
            <a:schemeClr val="bg1">
              <a:lumMod val="85000"/>
            </a:schemeClr>
          </a:solidFill>
        </p:spPr>
        <p:txBody>
          <a:bodyPr wrap="square">
            <a:noAutofit/>
          </a:bodyPr>
          <a:lstStyle>
            <a:lvl1pPr>
              <a:defRPr>
                <a:solidFill>
                  <a:schemeClr val="accent4">
                    <a:lumMod val="75000"/>
                    <a:lumOff val="25000"/>
                  </a:schemeClr>
                </a:solidFill>
              </a:defRPr>
            </a:lvl1pPr>
          </a:lstStyle>
          <a:p>
            <a:endParaRPr lang="en-IN"/>
          </a:p>
        </p:txBody>
      </p:sp>
      <p:sp>
        <p:nvSpPr>
          <p:cNvPr id="42" name="Text Placeholder 41"/>
          <p:cNvSpPr>
            <a:spLocks noGrp="1"/>
          </p:cNvSpPr>
          <p:nvPr>
            <p:ph type="body" sz="quarter" idx="12" hasCustomPrompt="1"/>
          </p:nvPr>
        </p:nvSpPr>
        <p:spPr>
          <a:xfrm>
            <a:off x="604838" y="1785651"/>
            <a:ext cx="3468687" cy="4210591"/>
          </a:xfrm>
        </p:spPr>
        <p:txBody>
          <a:bodyPr lIns="0" tIns="0" rIns="0" bIns="0">
            <a:normAutofit/>
          </a:bodyPr>
          <a:lstStyle>
            <a:lvl1pPr marL="0" inden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a:t>Click to add text</a:t>
            </a:r>
            <a:endParaRPr lang="en-IN"/>
          </a:p>
        </p:txBody>
      </p:sp>
      <p:sp>
        <p:nvSpPr>
          <p:cNvPr id="8" name="Title 2188"/>
          <p:cNvSpPr>
            <a:spLocks noGrp="1"/>
          </p:cNvSpPr>
          <p:nvPr>
            <p:ph type="title" hasCustomPrompt="1"/>
          </p:nvPr>
        </p:nvSpPr>
        <p:spPr>
          <a:xfrm>
            <a:off x="604738" y="330140"/>
            <a:ext cx="3243067" cy="387798"/>
          </a:xfrm>
        </p:spPr>
        <p:txBody>
          <a:bodyPr wrap="none" lIns="0" tIns="0" rIns="0" bIns="0"/>
          <a:lstStyle>
            <a:lvl1pPr>
              <a:defRPr>
                <a:solidFill>
                  <a:schemeClr val="accent4">
                    <a:lumMod val="75000"/>
                    <a:lumOff val="25000"/>
                  </a:schemeClr>
                </a:solidFill>
              </a:defRPr>
            </a:lvl1pPr>
          </a:lstStyle>
          <a:p>
            <a:r>
              <a:rPr lang="en-US" sz="2800"/>
              <a:t>Headline goes here</a:t>
            </a:r>
            <a:endParaRPr lang="en-IN" sz="2800"/>
          </a:p>
        </p:txBody>
      </p:sp>
      <p:sp>
        <p:nvSpPr>
          <p:cNvPr id="18"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19" name="Freeform 336"/>
          <p:cNvSpPr>
            <a:spLocks/>
          </p:cNvSpPr>
          <p:nvPr userDrawn="1"/>
        </p:nvSpPr>
        <p:spPr bwMode="auto">
          <a:xfrm>
            <a:off x="342122" y="5693347"/>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20" name="Freeform 337"/>
          <p:cNvSpPr>
            <a:spLocks/>
          </p:cNvSpPr>
          <p:nvPr userDrawn="1"/>
        </p:nvSpPr>
        <p:spPr bwMode="auto">
          <a:xfrm>
            <a:off x="4811484" y="173038"/>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3" name="Text Placeholder 2"/>
          <p:cNvSpPr>
            <a:spLocks noGrp="1"/>
          </p:cNvSpPr>
          <p:nvPr>
            <p:ph type="body" sz="quarter" idx="14" hasCustomPrompt="1"/>
          </p:nvPr>
        </p:nvSpPr>
        <p:spPr>
          <a:xfrm>
            <a:off x="604739" y="1260917"/>
            <a:ext cx="2743200" cy="256224"/>
          </a:xfrm>
        </p:spPr>
        <p:txBody>
          <a:bodyPr lIns="0" tIns="0" rIns="0" bIns="0">
            <a:spAutoFit/>
          </a:bodyPr>
          <a:lstStyle>
            <a:lvl1pPr>
              <a:defRPr>
                <a:solidFill>
                  <a:schemeClr val="accent4">
                    <a:lumMod val="75000"/>
                    <a:lumOff val="25000"/>
                  </a:schemeClr>
                </a:solidFill>
              </a:defRPr>
            </a:lvl1pPr>
          </a:lstStyle>
          <a:p>
            <a:pPr lvl="0"/>
            <a:r>
              <a:rPr lang="en-US"/>
              <a:t>Subhead goes here</a:t>
            </a:r>
          </a:p>
        </p:txBody>
      </p:sp>
    </p:spTree>
    <p:extLst>
      <p:ext uri="{BB962C8B-B14F-4D97-AF65-F5344CB8AC3E}">
        <p14:creationId xmlns:p14="http://schemas.microsoft.com/office/powerpoint/2010/main" val="2920375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content style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261D4259-8A6D-489D-B509-46629ED2E13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15" name="Picture Placeholder 14"/>
          <p:cNvSpPr>
            <a:spLocks noGrp="1"/>
          </p:cNvSpPr>
          <p:nvPr>
            <p:ph type="pic" sz="quarter" idx="10"/>
          </p:nvPr>
        </p:nvSpPr>
        <p:spPr>
          <a:xfrm>
            <a:off x="0" y="1193799"/>
            <a:ext cx="12192000" cy="5664202"/>
          </a:xfrm>
          <a:solidFill>
            <a:schemeClr val="bg1">
              <a:lumMod val="85000"/>
            </a:schemeClr>
          </a:solidFill>
        </p:spPr>
        <p:txBody>
          <a:bodyPr/>
          <a:lstStyle>
            <a:lvl1pPr>
              <a:defRPr>
                <a:solidFill>
                  <a:schemeClr val="accent4">
                    <a:lumMod val="75000"/>
                    <a:lumOff val="25000"/>
                  </a:schemeClr>
                </a:solidFill>
              </a:defRPr>
            </a:lvl1pPr>
          </a:lstStyle>
          <a:p>
            <a:endParaRPr lang="en-IN"/>
          </a:p>
        </p:txBody>
      </p:sp>
      <p:sp>
        <p:nvSpPr>
          <p:cNvPr id="7" name="Title 1"/>
          <p:cNvSpPr>
            <a:spLocks noGrp="1"/>
          </p:cNvSpPr>
          <p:nvPr>
            <p:ph type="title"/>
          </p:nvPr>
        </p:nvSpPr>
        <p:spPr>
          <a:xfrm>
            <a:off x="583719" y="337617"/>
            <a:ext cx="3243067" cy="387798"/>
          </a:xfrm>
        </p:spPr>
        <p:txBody>
          <a:bodyPr wrap="none" lIns="0" tIns="0" rIns="0" bIns="0"/>
          <a:lstStyle>
            <a:lvl1pPr>
              <a:defRPr>
                <a:solidFill>
                  <a:schemeClr val="accent4">
                    <a:lumMod val="75000"/>
                    <a:lumOff val="25000"/>
                  </a:schemeClr>
                </a:solidFill>
              </a:defRPr>
            </a:lvl1pPr>
          </a:lstStyle>
          <a:p>
            <a:r>
              <a:rPr lang="en-IN"/>
              <a:t>Headline goes here</a:t>
            </a:r>
          </a:p>
        </p:txBody>
      </p:sp>
      <p:grpSp>
        <p:nvGrpSpPr>
          <p:cNvPr id="2" name="Group 1">
            <a:extLst>
              <a:ext uri="{FF2B5EF4-FFF2-40B4-BE49-F238E27FC236}">
                <a16:creationId xmlns:a16="http://schemas.microsoft.com/office/drawing/2014/main" id="{F8113527-9019-4AEA-89DC-74A5346CF736}"/>
              </a:ext>
            </a:extLst>
          </p:cNvPr>
          <p:cNvGrpSpPr/>
          <p:nvPr userDrawn="1"/>
        </p:nvGrpSpPr>
        <p:grpSpPr>
          <a:xfrm>
            <a:off x="348913" y="244433"/>
            <a:ext cx="11494174" cy="798915"/>
            <a:chOff x="367169" y="244433"/>
            <a:chExt cx="11494174" cy="798915"/>
          </a:xfrm>
        </p:grpSpPr>
        <p:sp>
          <p:nvSpPr>
            <p:cNvPr id="10" name="Freeform 87"/>
            <p:cNvSpPr>
              <a:spLocks/>
            </p:cNvSpPr>
            <p:nvPr userDrawn="1"/>
          </p:nvSpPr>
          <p:spPr bwMode="auto">
            <a:xfrm>
              <a:off x="11312068" y="244433"/>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11" name="Freeform 88"/>
            <p:cNvSpPr>
              <a:spLocks/>
            </p:cNvSpPr>
            <p:nvPr userDrawn="1"/>
          </p:nvSpPr>
          <p:spPr bwMode="auto">
            <a:xfrm>
              <a:off x="367169" y="708385"/>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grpSp>
      <p:sp>
        <p:nvSpPr>
          <p:cNvPr id="17" name="Text Placeholder 16"/>
          <p:cNvSpPr>
            <a:spLocks noGrp="1"/>
          </p:cNvSpPr>
          <p:nvPr>
            <p:ph type="body" sz="quarter" idx="11" hasCustomPrompt="1"/>
          </p:nvPr>
        </p:nvSpPr>
        <p:spPr>
          <a:xfrm>
            <a:off x="4357296" y="251715"/>
            <a:ext cx="6602649" cy="896830"/>
          </a:xfrm>
        </p:spPr>
        <p:txBody>
          <a:bodyPr wrap="square" lIns="0" tIns="0" rIns="0" bIns="0">
            <a:normAutofit/>
          </a:bodyPr>
          <a:lstStyle>
            <a:lvl1pPr marL="0" indent="0" algn="l" defTabSz="914400" rtl="0" eaLnBrk="1" latinLnBrk="0" hangingPunct="1">
              <a:lnSpc>
                <a:spcPct val="100000"/>
              </a:lnSpc>
              <a:spcBef>
                <a:spcPts val="0"/>
              </a:spcBef>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Click to add text</a:t>
            </a:r>
            <a:endParaRPr lang="en-IN"/>
          </a:p>
        </p:txBody>
      </p:sp>
      <p:sp>
        <p:nvSpPr>
          <p:cNvPr id="9" name="Text Placeholder 2"/>
          <p:cNvSpPr>
            <a:spLocks noGrp="1"/>
          </p:cNvSpPr>
          <p:nvPr>
            <p:ph type="body" sz="quarter" idx="14" hasCustomPrompt="1"/>
          </p:nvPr>
        </p:nvSpPr>
        <p:spPr>
          <a:xfrm>
            <a:off x="583718" y="4228764"/>
            <a:ext cx="2075506" cy="571500"/>
          </a:xfrm>
        </p:spPr>
        <p:txBody>
          <a:bodyPr wrap="square" lIns="0" tIns="0" rIns="0" bIns="0">
            <a:noAutofit/>
          </a:bodyPr>
          <a:lstStyle>
            <a:lvl1pPr>
              <a:spcBef>
                <a:spcPts val="0"/>
              </a:spcBef>
              <a:defRPr>
                <a:solidFill>
                  <a:schemeClr val="accent4">
                    <a:lumMod val="75000"/>
                    <a:lumOff val="25000"/>
                  </a:schemeClr>
                </a:solidFill>
              </a:defRPr>
            </a:lvl1pPr>
          </a:lstStyle>
          <a:p>
            <a:pPr lvl="0"/>
            <a:r>
              <a:rPr lang="en-US"/>
              <a:t>Subhead</a:t>
            </a:r>
            <a:br>
              <a:rPr lang="en-US"/>
            </a:br>
            <a:r>
              <a:rPr lang="en-US"/>
              <a:t>goes here</a:t>
            </a:r>
          </a:p>
        </p:txBody>
      </p:sp>
    </p:spTree>
    <p:extLst>
      <p:ext uri="{BB962C8B-B14F-4D97-AF65-F5344CB8AC3E}">
        <p14:creationId xmlns:p14="http://schemas.microsoft.com/office/powerpoint/2010/main" val="126662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 content style 3">
    <p:spTree>
      <p:nvGrpSpPr>
        <p:cNvPr id="1" name=""/>
        <p:cNvGrpSpPr/>
        <p:nvPr/>
      </p:nvGrpSpPr>
      <p:grpSpPr>
        <a:xfrm>
          <a:off x="0" y="0"/>
          <a:ext cx="0" cy="0"/>
          <a:chOff x="0" y="0"/>
          <a:chExt cx="0" cy="0"/>
        </a:xfrm>
      </p:grpSpPr>
      <p:sp>
        <p:nvSpPr>
          <p:cNvPr id="29" name="Text Placeholder 28"/>
          <p:cNvSpPr>
            <a:spLocks noGrp="1"/>
          </p:cNvSpPr>
          <p:nvPr>
            <p:ph type="body" sz="quarter" idx="11" hasCustomPrompt="1"/>
          </p:nvPr>
        </p:nvSpPr>
        <p:spPr>
          <a:xfrm>
            <a:off x="8826500" y="640761"/>
            <a:ext cx="2628900" cy="5355481"/>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a:t>Click to add text</a:t>
            </a:r>
            <a:endParaRPr lang="en-IN"/>
          </a:p>
        </p:txBody>
      </p:sp>
      <p:sp>
        <p:nvSpPr>
          <p:cNvPr id="27" name="Picture Placeholder 26"/>
          <p:cNvSpPr>
            <a:spLocks noGrp="1"/>
          </p:cNvSpPr>
          <p:nvPr>
            <p:ph type="pic" sz="quarter" idx="10"/>
          </p:nvPr>
        </p:nvSpPr>
        <p:spPr>
          <a:xfrm>
            <a:off x="4000500" y="0"/>
            <a:ext cx="4114800" cy="6858000"/>
          </a:xfrm>
          <a:solidFill>
            <a:schemeClr val="bg1">
              <a:lumMod val="85000"/>
            </a:schemeClr>
          </a:solidFill>
        </p:spPr>
        <p:txBody>
          <a:bodyPr/>
          <a:lstStyle/>
          <a:p>
            <a:endParaRPr lang="en-IN"/>
          </a:p>
        </p:txBody>
      </p:sp>
      <p:sp>
        <p:nvSpPr>
          <p:cNvPr id="6" name="Rectangle"/>
          <p:cNvSpPr/>
          <p:nvPr userDrawn="1"/>
        </p:nvSpPr>
        <p:spPr>
          <a:xfrm>
            <a:off x="1" y="1"/>
            <a:ext cx="4064000" cy="6858000"/>
          </a:xfrm>
          <a:prstGeom prst="rect">
            <a:avLst/>
          </a:prstGeom>
          <a:solidFill>
            <a:srgbClr val="1C1F2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Freeform 336"/>
          <p:cNvSpPr>
            <a:spLocks/>
          </p:cNvSpPr>
          <p:nvPr userDrawn="1"/>
        </p:nvSpPr>
        <p:spPr bwMode="auto">
          <a:xfrm>
            <a:off x="365811" y="6392863"/>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13" name="Freeform 337"/>
          <p:cNvSpPr>
            <a:spLocks/>
          </p:cNvSpPr>
          <p:nvPr userDrawn="1"/>
        </p:nvSpPr>
        <p:spPr bwMode="auto">
          <a:xfrm>
            <a:off x="2942618" y="219306"/>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37" name="Text Placeholder 36"/>
          <p:cNvSpPr>
            <a:spLocks noGrp="1"/>
          </p:cNvSpPr>
          <p:nvPr>
            <p:ph type="body" sz="quarter" idx="13" hasCustomPrompt="1"/>
          </p:nvPr>
        </p:nvSpPr>
        <p:spPr>
          <a:xfrm>
            <a:off x="604838" y="284462"/>
            <a:ext cx="2533826" cy="1163395"/>
          </a:xfrm>
        </p:spPr>
        <p:txBody>
          <a:bodyPr wrap="square" lIns="0" tIns="0" rIns="0" bIns="0">
            <a:spAutoFit/>
          </a:bodyPr>
          <a:lstStyle>
            <a:lvl1pPr algn="l" defTabSz="914400" rtl="0" eaLnBrk="1" latinLnBrk="0" hangingPunct="1">
              <a:lnSpc>
                <a:spcPct val="90000"/>
              </a:lnSpc>
              <a:spcBef>
                <a:spcPct val="0"/>
              </a:spcBef>
              <a:buNone/>
              <a:defRPr lang="en-IN" sz="2800" b="1" kern="1200" dirty="0">
                <a:solidFill>
                  <a:schemeClr val="bg1"/>
                </a:solidFill>
                <a:latin typeface="Segoe UI" panose="020B0502040204020203" pitchFamily="34" charset="0"/>
                <a:ea typeface="+mj-ea"/>
                <a:cs typeface="+mj-cs"/>
              </a:defRPr>
            </a:lvl1pPr>
            <a:lvl2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2pPr>
            <a:lvl3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3pPr>
            <a:lvl4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4pPr>
            <a:lvl5pPr algn="l" defTabSz="914400" rtl="0" eaLnBrk="1" latinLnBrk="0" hangingPunct="1">
              <a:lnSpc>
                <a:spcPct val="90000"/>
              </a:lnSpc>
              <a:spcBef>
                <a:spcPct val="0"/>
              </a:spcBef>
              <a:buNone/>
              <a:defRPr lang="en-IN" sz="2800" kern="1200" dirty="0">
                <a:solidFill>
                  <a:schemeClr val="bg1"/>
                </a:solidFill>
                <a:latin typeface="Graphik Semibold" panose="020B0703030202060203" pitchFamily="34" charset="0"/>
                <a:ea typeface="+mj-ea"/>
                <a:cs typeface="+mj-cs"/>
              </a:defRPr>
            </a:lvl5pPr>
          </a:lstStyle>
          <a:p>
            <a:pPr lvl="0"/>
            <a:r>
              <a:rPr lang="en-IN"/>
              <a:t>Headline</a:t>
            </a:r>
            <a:br>
              <a:rPr lang="en-IN"/>
            </a:br>
            <a:r>
              <a:rPr lang="en-IN"/>
              <a:t>goes</a:t>
            </a:r>
            <a:br>
              <a:rPr lang="en-IN"/>
            </a:br>
            <a:r>
              <a:rPr lang="en-IN"/>
              <a:t>here</a:t>
            </a:r>
          </a:p>
        </p:txBody>
      </p:sp>
      <p:sp>
        <p:nvSpPr>
          <p:cNvPr id="10" name="Text Placeholder 2"/>
          <p:cNvSpPr>
            <a:spLocks noGrp="1"/>
          </p:cNvSpPr>
          <p:nvPr>
            <p:ph type="body" sz="quarter" idx="14" hasCustomPrompt="1"/>
          </p:nvPr>
        </p:nvSpPr>
        <p:spPr>
          <a:xfrm>
            <a:off x="604838" y="1777301"/>
            <a:ext cx="2743200" cy="256224"/>
          </a:xfrm>
        </p:spPr>
        <p:txBody>
          <a:bodyPr lIns="0" tIns="0" rIns="0" bIns="0">
            <a:spAutoFit/>
          </a:bodyPr>
          <a:lstStyle>
            <a:lvl1pPr>
              <a:defRPr>
                <a:solidFill>
                  <a:schemeClr val="bg1"/>
                </a:solidFill>
              </a:defRPr>
            </a:lvl1pPr>
          </a:lstStyle>
          <a:p>
            <a:pPr lvl="0"/>
            <a:r>
              <a:rPr lang="en-US"/>
              <a:t>Subhead goes here</a:t>
            </a:r>
          </a:p>
        </p:txBody>
      </p:sp>
      <p:pic>
        <p:nvPicPr>
          <p:cNvPr id="20" name="Picture 19">
            <a:extLst>
              <a:ext uri="{FF2B5EF4-FFF2-40B4-BE49-F238E27FC236}">
                <a16:creationId xmlns:a16="http://schemas.microsoft.com/office/drawing/2014/main" id="{A1855A86-AB21-4529-928D-66201D0BB0F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3253086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4739" y="315022"/>
            <a:ext cx="10982522" cy="460502"/>
          </a:xfrm>
          <a:prstGeom prst="rect">
            <a:avLst/>
          </a:prstGeom>
        </p:spPr>
        <p:txBody>
          <a:bodyPr vert="horz" wrap="square" lIns="36000" tIns="36000" rIns="36000" bIns="36000" rtlCol="0" anchor="ctr">
            <a:spAutoFit/>
          </a:bodyPr>
          <a:lstStyle/>
          <a:p>
            <a:r>
              <a:rPr lang="en-US"/>
              <a:t>Click to edit Master title style</a:t>
            </a:r>
            <a:endParaRPr lang="en-IN"/>
          </a:p>
        </p:txBody>
      </p:sp>
      <p:sp>
        <p:nvSpPr>
          <p:cNvPr id="3" name="Text Placeholder 2"/>
          <p:cNvSpPr>
            <a:spLocks noGrp="1"/>
          </p:cNvSpPr>
          <p:nvPr>
            <p:ph type="body" idx="1"/>
          </p:nvPr>
        </p:nvSpPr>
        <p:spPr>
          <a:xfrm>
            <a:off x="604739" y="1193799"/>
            <a:ext cx="10982522" cy="480244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grpSp>
        <p:nvGrpSpPr>
          <p:cNvPr id="7" name="Group 6">
            <a:extLst>
              <a:ext uri="{FF2B5EF4-FFF2-40B4-BE49-F238E27FC236}">
                <a16:creationId xmlns:a16="http://schemas.microsoft.com/office/drawing/2014/main" id="{A5B0D2CA-C527-4E62-9A1E-EA826BB096BB}"/>
              </a:ext>
            </a:extLst>
          </p:cNvPr>
          <p:cNvGrpSpPr/>
          <p:nvPr userDrawn="1"/>
        </p:nvGrpSpPr>
        <p:grpSpPr>
          <a:xfrm>
            <a:off x="5876243" y="7470301"/>
            <a:ext cx="5441982" cy="464024"/>
            <a:chOff x="5876243" y="7470301"/>
            <a:chExt cx="5441982" cy="464024"/>
          </a:xfrm>
        </p:grpSpPr>
        <p:grpSp>
          <p:nvGrpSpPr>
            <p:cNvPr id="8" name="Group 7">
              <a:extLst>
                <a:ext uri="{FF2B5EF4-FFF2-40B4-BE49-F238E27FC236}">
                  <a16:creationId xmlns:a16="http://schemas.microsoft.com/office/drawing/2014/main" id="{B8E76DBB-01A9-4050-BDF9-49662FB4805D}"/>
                </a:ext>
              </a:extLst>
            </p:cNvPr>
            <p:cNvGrpSpPr/>
            <p:nvPr userDrawn="1"/>
          </p:nvGrpSpPr>
          <p:grpSpPr>
            <a:xfrm>
              <a:off x="7441183" y="7470301"/>
              <a:ext cx="3877042" cy="464024"/>
              <a:chOff x="0" y="7246962"/>
              <a:chExt cx="8731675" cy="464024"/>
            </a:xfrm>
          </p:grpSpPr>
          <p:sp>
            <p:nvSpPr>
              <p:cNvPr id="10" name="Rectangle 9">
                <a:extLst>
                  <a:ext uri="{FF2B5EF4-FFF2-40B4-BE49-F238E27FC236}">
                    <a16:creationId xmlns:a16="http://schemas.microsoft.com/office/drawing/2014/main" id="{A026F3FE-AD6D-41C8-BA10-E086E654CD5C}"/>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7B5E28D8-78C0-479D-BE6E-050A20A446AE}"/>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D4C16C75-959F-4286-A630-04D44D98176B}"/>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D565C7C-D87E-49D8-AAFB-423769236DEC}"/>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grpSp>
        <p:sp>
          <p:nvSpPr>
            <p:cNvPr id="9" name="TextBox 8">
              <a:extLst>
                <a:ext uri="{FF2B5EF4-FFF2-40B4-BE49-F238E27FC236}">
                  <a16:creationId xmlns:a16="http://schemas.microsoft.com/office/drawing/2014/main" id="{F40260C1-AB71-4BB4-A15F-76DA0042C140}"/>
                </a:ext>
              </a:extLst>
            </p:cNvPr>
            <p:cNvSpPr txBox="1"/>
            <p:nvPr userDrawn="1"/>
          </p:nvSpPr>
          <p:spPr>
            <a:xfrm>
              <a:off x="5876243" y="7541636"/>
              <a:ext cx="1282915" cy="369332"/>
            </a:xfrm>
            <a:prstGeom prst="rect">
              <a:avLst/>
            </a:prstGeom>
            <a:noFill/>
          </p:spPr>
          <p:txBody>
            <a:bodyPr wrap="none" rtlCol="0">
              <a:spAutoFit/>
            </a:bodyPr>
            <a:lstStyle/>
            <a:p>
              <a:r>
                <a:rPr lang="en-US"/>
                <a:t>Color ref - </a:t>
              </a:r>
              <a:endParaRPr lang="en-IN"/>
            </a:p>
          </p:txBody>
        </p:sp>
      </p:grpSp>
      <p:sp>
        <p:nvSpPr>
          <p:cNvPr id="18" name="Google Shape;55;p9">
            <a:extLst>
              <a:ext uri="{FF2B5EF4-FFF2-40B4-BE49-F238E27FC236}">
                <a16:creationId xmlns:a16="http://schemas.microsoft.com/office/drawing/2014/main" id="{7E9A1EA2-D79D-4934-901E-B488F58C515D}"/>
              </a:ext>
            </a:extLst>
          </p:cNvPr>
          <p:cNvSpPr txBox="1"/>
          <p:nvPr userDrawn="1"/>
        </p:nvSpPr>
        <p:spPr>
          <a:xfrm>
            <a:off x="958150" y="6444802"/>
            <a:ext cx="2496250" cy="3103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00"/>
              <a:buFont typeface="Arial"/>
              <a:buNone/>
            </a:pPr>
            <a:r>
              <a:rPr lang="en-US" sz="900" b="0" i="0" u="none" strike="noStrike" cap="none" err="1">
                <a:solidFill>
                  <a:schemeClr val="accent4">
                    <a:lumMod val="75000"/>
                    <a:lumOff val="25000"/>
                  </a:schemeClr>
                </a:solidFill>
                <a:latin typeface="+mn-lt"/>
                <a:ea typeface="Arial"/>
                <a:cs typeface="Arial"/>
                <a:sym typeface="Arial"/>
              </a:rPr>
              <a:t>Intelliswift</a:t>
            </a:r>
            <a:r>
              <a:rPr lang="en-US" sz="900" b="0" i="0" u="none" strike="noStrike" cap="none">
                <a:solidFill>
                  <a:schemeClr val="accent4">
                    <a:lumMod val="75000"/>
                    <a:lumOff val="25000"/>
                  </a:schemeClr>
                </a:solidFill>
                <a:latin typeface="+mn-lt"/>
                <a:ea typeface="Arial"/>
                <a:cs typeface="Arial"/>
                <a:sym typeface="Arial"/>
              </a:rPr>
              <a:t> Software Inc. Confidential.</a:t>
            </a:r>
            <a:endParaRPr lang="en-US" sz="1100" b="0" i="0" u="none" strike="noStrike" cap="none">
              <a:solidFill>
                <a:schemeClr val="accent4">
                  <a:lumMod val="75000"/>
                  <a:lumOff val="25000"/>
                </a:schemeClr>
              </a:solidFill>
              <a:latin typeface="+mn-lt"/>
              <a:ea typeface="Source Sans Pro"/>
              <a:cs typeface="Source Sans Pro"/>
              <a:sym typeface="Source Sans Pro"/>
            </a:endParaRPr>
          </a:p>
        </p:txBody>
      </p:sp>
      <p:sp>
        <p:nvSpPr>
          <p:cNvPr id="19" name="Slide Number Placeholder 5">
            <a:extLst>
              <a:ext uri="{FF2B5EF4-FFF2-40B4-BE49-F238E27FC236}">
                <a16:creationId xmlns:a16="http://schemas.microsoft.com/office/drawing/2014/main" id="{3A3A01D6-7C62-481B-AFEB-AE1CB8A80B50}"/>
              </a:ext>
            </a:extLst>
          </p:cNvPr>
          <p:cNvSpPr txBox="1">
            <a:spLocks/>
          </p:cNvSpPr>
          <p:nvPr userDrawn="1"/>
        </p:nvSpPr>
        <p:spPr>
          <a:xfrm>
            <a:off x="325722" y="6454644"/>
            <a:ext cx="340158" cy="284886"/>
          </a:xfrm>
          <a:prstGeom prst="rect">
            <a:avLst/>
          </a:prstGeom>
          <a:noFill/>
        </p:spPr>
        <p:txBody>
          <a:bodyPr wrap="none" rtlCol="0">
            <a:spAutoFit/>
          </a:bodyPr>
          <a:lstStyle>
            <a:defPPr>
              <a:defRPr lang="en-US"/>
            </a:defPPr>
            <a:lvl1pPr marL="0" algn="l" defTabSz="914400" rtl="0" eaLnBrk="1" latinLnBrk="0" hangingPunct="1">
              <a:defRPr lang="en-US" sz="1300" kern="1200" smtClean="0">
                <a:solidFill>
                  <a:srgbClr val="004A77"/>
                </a:solidFill>
                <a:latin typeface="Segoe UI" panose="020B0502040204020203" pitchFamily="34" charset="0"/>
                <a:ea typeface="Roboto" pitchFamily="2" charset="0"/>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700"/>
              </a:lnSpc>
              <a:spcAft>
                <a:spcPts val="200"/>
              </a:spcAft>
            </a:pPr>
            <a:fld id="{D8605FA4-F412-44BB-9B30-812870BB5E9B}" type="slidenum">
              <a:rPr lang="en-IN" sz="1000" b="0" smtClean="0">
                <a:solidFill>
                  <a:schemeClr val="accent4">
                    <a:lumMod val="75000"/>
                    <a:lumOff val="25000"/>
                  </a:schemeClr>
                </a:solidFill>
              </a:rPr>
              <a:pPr>
                <a:lnSpc>
                  <a:spcPts val="1700"/>
                </a:lnSpc>
                <a:spcAft>
                  <a:spcPts val="200"/>
                </a:spcAft>
              </a:pPr>
              <a:t>‹#›</a:t>
            </a:fld>
            <a:endParaRPr lang="en-IN" sz="1000" b="0">
              <a:solidFill>
                <a:schemeClr val="accent4">
                  <a:lumMod val="75000"/>
                  <a:lumOff val="25000"/>
                </a:schemeClr>
              </a:solidFill>
            </a:endParaRPr>
          </a:p>
        </p:txBody>
      </p:sp>
    </p:spTree>
    <p:extLst>
      <p:ext uri="{BB962C8B-B14F-4D97-AF65-F5344CB8AC3E}">
        <p14:creationId xmlns:p14="http://schemas.microsoft.com/office/powerpoint/2010/main" val="2030746995"/>
      </p:ext>
    </p:extLst>
  </p:cSld>
  <p:clrMap bg1="lt1" tx1="dk1" bg2="lt2" tx2="dk2" accent1="accent1" accent2="accent2" accent3="accent3" accent4="accent4" accent5="accent5" accent6="accent6" hlink="hlink" folHlink="folHlink"/>
  <p:sldLayoutIdLst>
    <p:sldLayoutId id="2147483649" r:id="rId1"/>
    <p:sldLayoutId id="2147483684" r:id="rId2"/>
    <p:sldLayoutId id="2147483688" r:id="rId3"/>
    <p:sldLayoutId id="2147483687" r:id="rId4"/>
    <p:sldLayoutId id="2147483685" r:id="rId5"/>
    <p:sldLayoutId id="2147483686"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80" r:id="rId15"/>
    <p:sldLayoutId id="2147483671" r:id="rId16"/>
    <p:sldLayoutId id="2147483674" r:id="rId17"/>
    <p:sldLayoutId id="2147483681" r:id="rId18"/>
    <p:sldLayoutId id="2147483675" r:id="rId19"/>
    <p:sldLayoutId id="2147483676" r:id="rId20"/>
    <p:sldLayoutId id="2147483683" r:id="rId21"/>
    <p:sldLayoutId id="2147483682" r:id="rId22"/>
    <p:sldLayoutId id="2147483677" r:id="rId23"/>
  </p:sldLayoutIdLst>
  <p:txStyles>
    <p:titleStyle>
      <a:lvl1pPr algn="l" defTabSz="914400" rtl="0" eaLnBrk="1" latinLnBrk="0" hangingPunct="1">
        <a:lnSpc>
          <a:spcPct val="90000"/>
        </a:lnSpc>
        <a:spcBef>
          <a:spcPct val="0"/>
        </a:spcBef>
        <a:buNone/>
        <a:defRPr sz="2800" b="1" kern="1200">
          <a:solidFill>
            <a:schemeClr val="accent4">
              <a:lumMod val="75000"/>
              <a:lumOff val="25000"/>
            </a:schemeClr>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50" kern="1200">
          <a:solidFill>
            <a:schemeClr val="accent4">
              <a:lumMod val="75000"/>
              <a:lumOff val="25000"/>
            </a:schemeClr>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50" kern="1200">
          <a:solidFill>
            <a:schemeClr val="accent4">
              <a:lumMod val="75000"/>
              <a:lumOff val="25000"/>
            </a:schemeClr>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50" kern="1200">
          <a:solidFill>
            <a:schemeClr val="accent4">
              <a:lumMod val="75000"/>
              <a:lumOff val="25000"/>
            </a:schemeClr>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50" kern="1200">
          <a:solidFill>
            <a:schemeClr val="accent4">
              <a:lumMod val="75000"/>
              <a:lumOff val="25000"/>
            </a:schemeClr>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50" kern="1200">
          <a:solidFill>
            <a:schemeClr val="accent4">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3" Type="http://schemas.openxmlformats.org/officeDocument/2006/relationships/image" Target="../media/image10.svg"/><Relationship Id="rId7" Type="http://schemas.openxmlformats.org/officeDocument/2006/relationships/image" Target="../media/image14.sv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image" Target="../media/image9.png"/><Relationship Id="rId16" Type="http://schemas.openxmlformats.org/officeDocument/2006/relationships/image" Target="../media/image23.png"/><Relationship Id="rId1" Type="http://schemas.openxmlformats.org/officeDocument/2006/relationships/slideLayout" Target="../slideLayouts/slideLayout5.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5" Type="http://schemas.openxmlformats.org/officeDocument/2006/relationships/image" Target="../media/image2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 Id="rId1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769ED53-B259-4C94-A61C-6FAE91F1F9B7}"/>
              </a:ext>
            </a:extLst>
          </p:cNvPr>
          <p:cNvSpPr/>
          <p:nvPr/>
        </p:nvSpPr>
        <p:spPr>
          <a:xfrm>
            <a:off x="7983793" y="-1"/>
            <a:ext cx="3608439" cy="6858001"/>
          </a:xfrm>
          <a:prstGeom prst="rect">
            <a:avLst/>
          </a:prstGeom>
          <a:solidFill>
            <a:schemeClr val="bg1"/>
          </a:solidFill>
          <a:ln>
            <a:solidFill>
              <a:schemeClr val="bg1">
                <a:lumMod val="85000"/>
              </a:schemeClr>
            </a:solidFill>
          </a:ln>
          <a:effectLst>
            <a:outerShdw blurRad="152400" dir="1200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8" name="Group 17">
            <a:extLst>
              <a:ext uri="{FF2B5EF4-FFF2-40B4-BE49-F238E27FC236}">
                <a16:creationId xmlns:a16="http://schemas.microsoft.com/office/drawing/2014/main" id="{8AD72747-1419-44C2-9D8B-FB51336F1810}"/>
              </a:ext>
            </a:extLst>
          </p:cNvPr>
          <p:cNvGrpSpPr/>
          <p:nvPr/>
        </p:nvGrpSpPr>
        <p:grpSpPr>
          <a:xfrm>
            <a:off x="8249264" y="612492"/>
            <a:ext cx="3077497" cy="5633016"/>
            <a:chOff x="8249264" y="533491"/>
            <a:chExt cx="3077497" cy="5633016"/>
          </a:xfrm>
        </p:grpSpPr>
        <p:grpSp>
          <p:nvGrpSpPr>
            <p:cNvPr id="12" name="Group 11">
              <a:extLst>
                <a:ext uri="{FF2B5EF4-FFF2-40B4-BE49-F238E27FC236}">
                  <a16:creationId xmlns:a16="http://schemas.microsoft.com/office/drawing/2014/main" id="{36BA3134-EE6B-44C5-9629-FC866CB3A6B5}"/>
                </a:ext>
              </a:extLst>
            </p:cNvPr>
            <p:cNvGrpSpPr/>
            <p:nvPr/>
          </p:nvGrpSpPr>
          <p:grpSpPr>
            <a:xfrm>
              <a:off x="8249264" y="1335505"/>
              <a:ext cx="3077497" cy="4831002"/>
              <a:chOff x="7813082" y="1268360"/>
              <a:chExt cx="3077497" cy="4831002"/>
            </a:xfrm>
          </p:grpSpPr>
          <p:pic>
            <p:nvPicPr>
              <p:cNvPr id="4" name="Picture 3">
                <a:extLst>
                  <a:ext uri="{FF2B5EF4-FFF2-40B4-BE49-F238E27FC236}">
                    <a16:creationId xmlns:a16="http://schemas.microsoft.com/office/drawing/2014/main" id="{8709C382-E241-42F2-8347-E190585628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9184" y="1268360"/>
                <a:ext cx="3045293" cy="3435091"/>
              </a:xfrm>
              <a:prstGeom prst="rect">
                <a:avLst/>
              </a:prstGeom>
            </p:spPr>
          </p:pic>
          <p:pic>
            <p:nvPicPr>
              <p:cNvPr id="10" name="Picture 9">
                <a:extLst>
                  <a:ext uri="{FF2B5EF4-FFF2-40B4-BE49-F238E27FC236}">
                    <a16:creationId xmlns:a16="http://schemas.microsoft.com/office/drawing/2014/main" id="{C378A8A7-E8FC-45C6-9BC3-1C64EE3347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3082" y="4819123"/>
                <a:ext cx="3077497" cy="1280239"/>
              </a:xfrm>
              <a:prstGeom prst="rect">
                <a:avLst/>
              </a:prstGeom>
            </p:spPr>
          </p:pic>
        </p:grpSp>
        <p:grpSp>
          <p:nvGrpSpPr>
            <p:cNvPr id="14" name="Group 13">
              <a:extLst>
                <a:ext uri="{FF2B5EF4-FFF2-40B4-BE49-F238E27FC236}">
                  <a16:creationId xmlns:a16="http://schemas.microsoft.com/office/drawing/2014/main" id="{634E5497-E5DD-4FE9-A4DC-E1F3398B5134}"/>
                </a:ext>
              </a:extLst>
            </p:cNvPr>
            <p:cNvGrpSpPr/>
            <p:nvPr/>
          </p:nvGrpSpPr>
          <p:grpSpPr>
            <a:xfrm>
              <a:off x="8773301" y="533491"/>
              <a:ext cx="2029422" cy="562479"/>
              <a:chOff x="10051659" y="219383"/>
              <a:chExt cx="1866251" cy="517254"/>
            </a:xfrm>
          </p:grpSpPr>
          <p:sp>
            <p:nvSpPr>
              <p:cNvPr id="15" name="Rectangle 14">
                <a:extLst>
                  <a:ext uri="{FF2B5EF4-FFF2-40B4-BE49-F238E27FC236}">
                    <a16:creationId xmlns:a16="http://schemas.microsoft.com/office/drawing/2014/main" id="{BF00D670-A7A0-4F8E-A6EA-7FA2C7AEEBB1}"/>
                  </a:ext>
                </a:extLst>
              </p:cNvPr>
              <p:cNvSpPr>
                <a:spLocks noChangeArrowheads="1"/>
              </p:cNvSpPr>
              <p:nvPr/>
            </p:nvSpPr>
            <p:spPr bwMode="auto">
              <a:xfrm>
                <a:off x="11131538" y="580970"/>
                <a:ext cx="750326" cy="155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2C43ED42-57E1-4D4D-9AC6-0106B1161E0F}"/>
                  </a:ext>
                </a:extLst>
              </p:cNvPr>
              <p:cNvPicPr>
                <a:picLocks noChangeAspect="1"/>
              </p:cNvPicPr>
              <p:nvPr/>
            </p:nvPicPr>
            <p:blipFill>
              <a:blip r:embed="rId4"/>
              <a:stretch>
                <a:fillRect/>
              </a:stretch>
            </p:blipFill>
            <p:spPr>
              <a:xfrm>
                <a:off x="10051659" y="219383"/>
                <a:ext cx="1866251" cy="330954"/>
              </a:xfrm>
              <a:prstGeom prst="rect">
                <a:avLst/>
              </a:prstGeom>
            </p:spPr>
          </p:pic>
        </p:grpSp>
      </p:grpSp>
    </p:spTree>
    <p:extLst>
      <p:ext uri="{BB962C8B-B14F-4D97-AF65-F5344CB8AC3E}">
        <p14:creationId xmlns:p14="http://schemas.microsoft.com/office/powerpoint/2010/main" val="202473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6056A9-800D-4D02-A379-968FFCF2FEB7}"/>
              </a:ext>
            </a:extLst>
          </p:cNvPr>
          <p:cNvSpPr>
            <a:spLocks noGrp="1"/>
          </p:cNvSpPr>
          <p:nvPr>
            <p:ph type="title"/>
          </p:nvPr>
        </p:nvSpPr>
        <p:spPr/>
        <p:txBody>
          <a:bodyPr/>
          <a:lstStyle/>
          <a:p>
            <a:r>
              <a:rPr lang="en-IN">
                <a:solidFill>
                  <a:schemeClr val="accent4">
                    <a:lumMod val="75000"/>
                    <a:lumOff val="25000"/>
                  </a:schemeClr>
                </a:solidFill>
              </a:rPr>
              <a:t>Financial Feasibility</a:t>
            </a:r>
          </a:p>
        </p:txBody>
      </p:sp>
      <p:sp>
        <p:nvSpPr>
          <p:cNvPr id="2" name="TextBox 1">
            <a:extLst>
              <a:ext uri="{FF2B5EF4-FFF2-40B4-BE49-F238E27FC236}">
                <a16:creationId xmlns:a16="http://schemas.microsoft.com/office/drawing/2014/main" id="{CFB429B5-1F1B-D511-B323-51FDACC5DAEA}"/>
              </a:ext>
            </a:extLst>
          </p:cNvPr>
          <p:cNvSpPr txBox="1"/>
          <p:nvPr/>
        </p:nvSpPr>
        <p:spPr>
          <a:xfrm>
            <a:off x="421821" y="944136"/>
            <a:ext cx="11348358" cy="5632311"/>
          </a:xfrm>
          <a:prstGeom prst="rect">
            <a:avLst/>
          </a:prstGeom>
          <a:noFill/>
        </p:spPr>
        <p:txBody>
          <a:bodyPr wrap="square" rtlCol="0">
            <a:spAutoFit/>
          </a:bodyPr>
          <a:lstStyle/>
          <a:p>
            <a:r>
              <a:rPr lang="en-GB" b="1">
                <a:solidFill>
                  <a:srgbClr val="7030A0"/>
                </a:solidFill>
              </a:rPr>
              <a:t>1. Cost-Effective Technology Stack: </a:t>
            </a:r>
            <a:r>
              <a:rPr lang="en-GB"/>
              <a:t>By leveraging open-source technologies and frameworks like React/Next.js and Express.js, we keep development costs low while ensuring high-quality performance.</a:t>
            </a:r>
          </a:p>
          <a:p>
            <a:endParaRPr lang="en-GB"/>
          </a:p>
          <a:p>
            <a:r>
              <a:rPr lang="en-GB" b="1">
                <a:solidFill>
                  <a:srgbClr val="7030A0"/>
                </a:solidFill>
              </a:rPr>
              <a:t>2. Scalable Architecture: </a:t>
            </a:r>
            <a:r>
              <a:rPr lang="en-GB"/>
              <a:t>The platform's design allows for seamless scaling, minimizing additional infrastructure costs as user base grows.</a:t>
            </a:r>
          </a:p>
          <a:p>
            <a:endParaRPr lang="en-GB"/>
          </a:p>
          <a:p>
            <a:r>
              <a:rPr lang="en-GB" b="1">
                <a:solidFill>
                  <a:srgbClr val="7030A0"/>
                </a:solidFill>
              </a:rPr>
              <a:t>3. Potential Revenue Streams</a:t>
            </a:r>
            <a:r>
              <a:rPr lang="en-GB">
                <a:solidFill>
                  <a:srgbClr val="7030A0"/>
                </a:solidFill>
              </a:rPr>
              <a:t>: </a:t>
            </a:r>
            <a:r>
              <a:rPr lang="en-GB"/>
              <a:t>Opportunities for revenue generation include premium features, strategic partnerships with e-waste facilities, and potential subscription models for advanced services.</a:t>
            </a:r>
          </a:p>
          <a:p>
            <a:endParaRPr lang="en-GB"/>
          </a:p>
          <a:p>
            <a:r>
              <a:rPr lang="en-GB" b="1">
                <a:solidFill>
                  <a:srgbClr val="7030A0"/>
                </a:solidFill>
              </a:rPr>
              <a:t>4. Grant and Funding Opportunities: </a:t>
            </a:r>
            <a:r>
              <a:rPr lang="en-GB"/>
              <a:t>Explore grants and funding programs aimed at supporting sustainable and innovative solutions in the e-waste management sector.</a:t>
            </a:r>
          </a:p>
          <a:p>
            <a:endParaRPr lang="en-GB"/>
          </a:p>
          <a:p>
            <a:r>
              <a:rPr lang="en-GB" b="1">
                <a:solidFill>
                  <a:srgbClr val="7030A0"/>
                </a:solidFill>
              </a:rPr>
              <a:t>5. Economic Impact: </a:t>
            </a:r>
            <a:r>
              <a:rPr lang="en-GB"/>
              <a:t>By stimulating a market for recycled electronic components, the platform has the potential to contribute to economic growth in the e-waste recycling industry.</a:t>
            </a:r>
          </a:p>
          <a:p>
            <a:endParaRPr lang="en-GB"/>
          </a:p>
          <a:p>
            <a:r>
              <a:rPr lang="en-GB" b="1">
                <a:solidFill>
                  <a:srgbClr val="7030A0"/>
                </a:solidFill>
              </a:rPr>
              <a:t>6. Operational Efficiency:</a:t>
            </a:r>
            <a:r>
              <a:rPr lang="en-GB"/>
              <a:t> Streamlined processes, including real-time verification and AI-powered assessments, optimize resource utilization and contribute to cost efficiency.</a:t>
            </a:r>
          </a:p>
          <a:p>
            <a:endParaRPr lang="en-GB"/>
          </a:p>
          <a:p>
            <a:r>
              <a:rPr lang="en-GB" b="1">
                <a:solidFill>
                  <a:srgbClr val="7030A0"/>
                </a:solidFill>
              </a:rPr>
              <a:t>7. ROI for Facility Owners: </a:t>
            </a:r>
            <a:r>
              <a:rPr lang="en-GB"/>
              <a:t>Facility owners can benefit from increased business through the platform, potentially leading to a positive return on investment in their e-waste disposal operations.</a:t>
            </a:r>
            <a:endParaRPr lang="en-IN"/>
          </a:p>
        </p:txBody>
      </p:sp>
    </p:spTree>
    <p:extLst>
      <p:ext uri="{BB962C8B-B14F-4D97-AF65-F5344CB8AC3E}">
        <p14:creationId xmlns:p14="http://schemas.microsoft.com/office/powerpoint/2010/main" val="2349704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2E5CD-E777-48F7-CBAD-730027BFC005}"/>
              </a:ext>
            </a:extLst>
          </p:cNvPr>
          <p:cNvSpPr>
            <a:spLocks noGrp="1"/>
          </p:cNvSpPr>
          <p:nvPr>
            <p:ph type="title"/>
          </p:nvPr>
        </p:nvSpPr>
        <p:spPr/>
        <p:txBody>
          <a:bodyPr/>
          <a:lstStyle/>
          <a:p>
            <a:r>
              <a:rPr lang="en-GB" dirty="0">
                <a:cs typeface="Segoe UI"/>
              </a:rPr>
              <a:t>Screen shot of prototype</a:t>
            </a:r>
            <a:endParaRPr lang="en-GB" dirty="0"/>
          </a:p>
        </p:txBody>
      </p:sp>
      <p:pic>
        <p:nvPicPr>
          <p:cNvPr id="3" name="Picture 2" descr="A group of people sitting at a table&#10;&#10;Description automatically generated">
            <a:extLst>
              <a:ext uri="{FF2B5EF4-FFF2-40B4-BE49-F238E27FC236}">
                <a16:creationId xmlns:a16="http://schemas.microsoft.com/office/drawing/2014/main" id="{58A13536-E026-3D52-7A17-5ED713E746CA}"/>
              </a:ext>
            </a:extLst>
          </p:cNvPr>
          <p:cNvPicPr>
            <a:picLocks noChangeAspect="1"/>
          </p:cNvPicPr>
          <p:nvPr/>
        </p:nvPicPr>
        <p:blipFill>
          <a:blip r:embed="rId2"/>
          <a:stretch>
            <a:fillRect/>
          </a:stretch>
        </p:blipFill>
        <p:spPr>
          <a:xfrm>
            <a:off x="120951" y="1052285"/>
            <a:ext cx="5854096" cy="3676953"/>
          </a:xfrm>
          <a:prstGeom prst="rect">
            <a:avLst/>
          </a:prstGeom>
        </p:spPr>
      </p:pic>
      <p:pic>
        <p:nvPicPr>
          <p:cNvPr id="8" name="Picture 7" descr="A screenshot of a map&#10;&#10;Description automatically generated">
            <a:extLst>
              <a:ext uri="{FF2B5EF4-FFF2-40B4-BE49-F238E27FC236}">
                <a16:creationId xmlns:a16="http://schemas.microsoft.com/office/drawing/2014/main" id="{D016ED32-AA17-F6DA-C027-AE7FE722B981}"/>
              </a:ext>
            </a:extLst>
          </p:cNvPr>
          <p:cNvPicPr>
            <a:picLocks noChangeAspect="1"/>
          </p:cNvPicPr>
          <p:nvPr/>
        </p:nvPicPr>
        <p:blipFill>
          <a:blip r:embed="rId3"/>
          <a:stretch>
            <a:fillRect/>
          </a:stretch>
        </p:blipFill>
        <p:spPr>
          <a:xfrm>
            <a:off x="6156477" y="2443237"/>
            <a:ext cx="5914571" cy="3676953"/>
          </a:xfrm>
          <a:prstGeom prst="rect">
            <a:avLst/>
          </a:prstGeom>
        </p:spPr>
      </p:pic>
    </p:spTree>
    <p:extLst>
      <p:ext uri="{BB962C8B-B14F-4D97-AF65-F5344CB8AC3E}">
        <p14:creationId xmlns:p14="http://schemas.microsoft.com/office/powerpoint/2010/main" val="3193060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EC34D5A4-0D63-57A6-199A-3925125B3607}"/>
              </a:ext>
            </a:extLst>
          </p:cNvPr>
          <p:cNvPicPr>
            <a:picLocks noChangeAspect="1"/>
          </p:cNvPicPr>
          <p:nvPr/>
        </p:nvPicPr>
        <p:blipFill>
          <a:blip r:embed="rId2"/>
          <a:stretch>
            <a:fillRect/>
          </a:stretch>
        </p:blipFill>
        <p:spPr>
          <a:xfrm>
            <a:off x="96762" y="1306285"/>
            <a:ext cx="5902477" cy="3689048"/>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89361824-D14E-EFBD-DEEB-C89BFF3B2BE3}"/>
              </a:ext>
            </a:extLst>
          </p:cNvPr>
          <p:cNvPicPr>
            <a:picLocks noChangeAspect="1"/>
          </p:cNvPicPr>
          <p:nvPr/>
        </p:nvPicPr>
        <p:blipFill>
          <a:blip r:embed="rId3"/>
          <a:stretch>
            <a:fillRect/>
          </a:stretch>
        </p:blipFill>
        <p:spPr>
          <a:xfrm>
            <a:off x="6095999" y="2358571"/>
            <a:ext cx="5902477" cy="3689048"/>
          </a:xfrm>
          <a:prstGeom prst="rect">
            <a:avLst/>
          </a:prstGeom>
        </p:spPr>
      </p:pic>
    </p:spTree>
    <p:extLst>
      <p:ext uri="{BB962C8B-B14F-4D97-AF65-F5344CB8AC3E}">
        <p14:creationId xmlns:p14="http://schemas.microsoft.com/office/powerpoint/2010/main" val="1839465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4C3FA-2552-8BE5-1055-911FFEF5CB59}"/>
              </a:ext>
            </a:extLst>
          </p:cNvPr>
          <p:cNvSpPr>
            <a:spLocks noGrp="1"/>
          </p:cNvSpPr>
          <p:nvPr>
            <p:ph type="title"/>
          </p:nvPr>
        </p:nvSpPr>
        <p:spPr>
          <a:xfrm>
            <a:off x="1019148" y="548976"/>
            <a:ext cx="4051951" cy="673007"/>
          </a:xfrm>
        </p:spPr>
        <p:txBody>
          <a:bodyPr/>
          <a:lstStyle/>
          <a:p>
            <a:r>
              <a:rPr lang="en-US" sz="3200" dirty="0">
                <a:solidFill>
                  <a:srgbClr val="1D1D1B"/>
                </a:solidFill>
                <a:latin typeface="Segoe UI"/>
                <a:cs typeface="Times New Roman"/>
              </a:rPr>
              <a:t>Conclusion</a:t>
            </a:r>
            <a:endParaRPr lang="en-US" sz="2400" dirty="0">
              <a:latin typeface="Segoe UI"/>
              <a:cs typeface="Segoe UI"/>
            </a:endParaRPr>
          </a:p>
        </p:txBody>
      </p:sp>
      <p:sp>
        <p:nvSpPr>
          <p:cNvPr id="5" name="TextBox 4">
            <a:extLst>
              <a:ext uri="{FF2B5EF4-FFF2-40B4-BE49-F238E27FC236}">
                <a16:creationId xmlns:a16="http://schemas.microsoft.com/office/drawing/2014/main" id="{7397182A-714A-8A63-ED66-C5DEE51AA788}"/>
              </a:ext>
            </a:extLst>
          </p:cNvPr>
          <p:cNvSpPr txBox="1"/>
          <p:nvPr/>
        </p:nvSpPr>
        <p:spPr>
          <a:xfrm>
            <a:off x="1023257" y="1446590"/>
            <a:ext cx="9649579" cy="25337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endParaRPr lang="en-US" b="1" dirty="0">
              <a:latin typeface="Segoe UI"/>
              <a:cs typeface="Times New Roman"/>
            </a:endParaRPr>
          </a:p>
          <a:p>
            <a:pPr>
              <a:lnSpc>
                <a:spcPct val="150000"/>
              </a:lnSpc>
            </a:pPr>
            <a:r>
              <a:rPr lang="en-US" dirty="0">
                <a:latin typeface="Segoe UI"/>
                <a:cs typeface="Times New Roman"/>
              </a:rPr>
              <a:t>The conclusion marks the culmination of the "E-Waste Management System" project, summarizing key findings, achievements, and the impact of the system on e-waste management practices. In essence, the conclusion provides a reflective summary of the E-Waste Management System project, celebrating achievements, recognizing challenges addressed, and looking forward to the continued positive impact on e-waste management</a:t>
            </a:r>
          </a:p>
        </p:txBody>
      </p:sp>
    </p:spTree>
    <p:extLst>
      <p:ext uri="{BB962C8B-B14F-4D97-AF65-F5344CB8AC3E}">
        <p14:creationId xmlns:p14="http://schemas.microsoft.com/office/powerpoint/2010/main" val="283501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6056A9-800D-4D02-A379-968FFCF2FEB7}"/>
              </a:ext>
            </a:extLst>
          </p:cNvPr>
          <p:cNvSpPr>
            <a:spLocks noGrp="1"/>
          </p:cNvSpPr>
          <p:nvPr>
            <p:ph type="title"/>
          </p:nvPr>
        </p:nvSpPr>
        <p:spPr/>
        <p:txBody>
          <a:bodyPr/>
          <a:lstStyle/>
          <a:p>
            <a:r>
              <a:rPr lang="en-IN">
                <a:solidFill>
                  <a:schemeClr val="accent4">
                    <a:lumMod val="75000"/>
                    <a:lumOff val="25000"/>
                  </a:schemeClr>
                </a:solidFill>
              </a:rPr>
              <a:t>Elevator Pitch (1-2 mins)</a:t>
            </a:r>
          </a:p>
        </p:txBody>
      </p:sp>
      <p:sp>
        <p:nvSpPr>
          <p:cNvPr id="2" name="TextBox 1">
            <a:extLst>
              <a:ext uri="{FF2B5EF4-FFF2-40B4-BE49-F238E27FC236}">
                <a16:creationId xmlns:a16="http://schemas.microsoft.com/office/drawing/2014/main" id="{1E36AB6E-77A6-7142-D649-DECA3C0E8208}"/>
              </a:ext>
            </a:extLst>
          </p:cNvPr>
          <p:cNvSpPr txBox="1"/>
          <p:nvPr/>
        </p:nvSpPr>
        <p:spPr>
          <a:xfrm>
            <a:off x="583719" y="1175657"/>
            <a:ext cx="10899322" cy="4524315"/>
          </a:xfrm>
          <a:prstGeom prst="rect">
            <a:avLst/>
          </a:prstGeom>
          <a:noFill/>
        </p:spPr>
        <p:txBody>
          <a:bodyPr wrap="square" lIns="91440" tIns="45720" rIns="91440" bIns="45720" rtlCol="0" anchor="t">
            <a:spAutoFit/>
          </a:bodyPr>
          <a:lstStyle/>
          <a:p>
            <a:pPr algn="just"/>
            <a:r>
              <a:rPr lang="en-GB" b="1"/>
              <a:t>InnovisionSquad</a:t>
            </a:r>
            <a:r>
              <a:rPr lang="en-GB"/>
              <a:t> presents the </a:t>
            </a:r>
            <a:r>
              <a:rPr lang="en-GB" b="1"/>
              <a:t>E-Waste Locator Platform</a:t>
            </a:r>
            <a:r>
              <a:rPr lang="en-GB"/>
              <a:t>, revolutionizing e-waste disposal. Our          user-friendly interface and cutting-edge technology bridge the gap between users and e-waste facilities, streamlining the disposal process.</a:t>
            </a:r>
          </a:p>
          <a:p>
            <a:endParaRPr lang="en-GB"/>
          </a:p>
          <a:p>
            <a:r>
              <a:rPr lang="en-GB" b="1">
                <a:solidFill>
                  <a:srgbClr val="7030A0"/>
                </a:solidFill>
              </a:rPr>
              <a:t>Key Features :</a:t>
            </a:r>
          </a:p>
          <a:p>
            <a:pPr marL="285750" indent="-285750">
              <a:buFont typeface="Arial" panose="020B0604020202020204" pitchFamily="34" charset="0"/>
              <a:buChar char="•"/>
            </a:pPr>
            <a:r>
              <a:rPr lang="en-GB" b="1"/>
              <a:t>Revolutionary Booking System: </a:t>
            </a:r>
            <a:r>
              <a:rPr lang="en-GB"/>
              <a:t>Verify and issue credits based on valuable metals in electronic devices.</a:t>
            </a:r>
          </a:p>
          <a:p>
            <a:pPr marL="285750" indent="-285750">
              <a:buFont typeface="Arial" panose="020B0604020202020204" pitchFamily="34" charset="0"/>
              <a:buChar char="•"/>
            </a:pPr>
            <a:r>
              <a:rPr lang="en-GB" b="1"/>
              <a:t>Real-time Facility Verification: </a:t>
            </a:r>
            <a:r>
              <a:rPr lang="en-GB"/>
              <a:t>Ensures quality and compliance standards.</a:t>
            </a:r>
            <a:endParaRPr lang="en-GB">
              <a:cs typeface="Segoe UI"/>
            </a:endParaRPr>
          </a:p>
          <a:p>
            <a:pPr marL="285750" indent="-285750">
              <a:buFont typeface="Arial" panose="020B0604020202020204" pitchFamily="34" charset="0"/>
              <a:buChar char="•"/>
            </a:pPr>
            <a:r>
              <a:rPr lang="en-GB" b="1"/>
              <a:t>Comprehensive Reviews: </a:t>
            </a:r>
            <a:r>
              <a:rPr lang="en-GB"/>
              <a:t>Empowering users with essential insights.</a:t>
            </a:r>
          </a:p>
          <a:p>
            <a:pPr marL="285750" indent="-285750">
              <a:buFont typeface="Arial" panose="020B0604020202020204" pitchFamily="34" charset="0"/>
              <a:buChar char="•"/>
            </a:pPr>
            <a:r>
              <a:rPr lang="en-GB" b="1"/>
              <a:t>Efficient Admin Panel: </a:t>
            </a:r>
            <a:r>
              <a:rPr lang="en-GB"/>
              <a:t>Swiftly resolves concerns for smooth operations.</a:t>
            </a:r>
          </a:p>
          <a:p>
            <a:endParaRPr lang="en-GB"/>
          </a:p>
          <a:p>
            <a:r>
              <a:rPr lang="en-GB" b="1">
                <a:solidFill>
                  <a:srgbClr val="7030A0"/>
                </a:solidFill>
              </a:rPr>
              <a:t>Impact:</a:t>
            </a:r>
          </a:p>
          <a:p>
            <a:r>
              <a:rPr lang="en-GB"/>
              <a:t>Reduce the environmental impact of e-waste accumulation. Join us in building a cleaner and more sustainable future!</a:t>
            </a:r>
          </a:p>
          <a:p>
            <a:endParaRPr lang="en-GB"/>
          </a:p>
          <a:p>
            <a:r>
              <a:rPr lang="en-GB"/>
              <a:t>Elevate e-waste management with InnovisionSquad!</a:t>
            </a:r>
            <a:endParaRPr lang="en-IN"/>
          </a:p>
        </p:txBody>
      </p:sp>
    </p:spTree>
    <p:extLst>
      <p:ext uri="{BB962C8B-B14F-4D97-AF65-F5344CB8AC3E}">
        <p14:creationId xmlns:p14="http://schemas.microsoft.com/office/powerpoint/2010/main" val="3220282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F52153-4D4F-F26C-0875-677BD867DD86}"/>
              </a:ext>
            </a:extLst>
          </p:cNvPr>
          <p:cNvSpPr txBox="1"/>
          <p:nvPr/>
        </p:nvSpPr>
        <p:spPr>
          <a:xfrm>
            <a:off x="3789590" y="2413337"/>
            <a:ext cx="4612820" cy="1015663"/>
          </a:xfrm>
          <a:prstGeom prst="rect">
            <a:avLst/>
          </a:prstGeom>
          <a:noFill/>
        </p:spPr>
        <p:txBody>
          <a:bodyPr wrap="square" rtlCol="0">
            <a:spAutoFit/>
          </a:bodyPr>
          <a:lstStyle/>
          <a:p>
            <a:r>
              <a:rPr lang="en-IN" sz="6000" b="1">
                <a:solidFill>
                  <a:srgbClr val="7030A0"/>
                </a:solidFill>
              </a:rPr>
              <a:t>Thank You !</a:t>
            </a:r>
          </a:p>
        </p:txBody>
      </p:sp>
    </p:spTree>
    <p:extLst>
      <p:ext uri="{BB962C8B-B14F-4D97-AF65-F5344CB8AC3E}">
        <p14:creationId xmlns:p14="http://schemas.microsoft.com/office/powerpoint/2010/main" val="1771754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7"/>
          </p:nvPr>
        </p:nvPicPr>
        <p:blipFill rotWithShape="1">
          <a:blip r:embed="rId3" cstate="print">
            <a:extLst>
              <a:ext uri="{28A0092B-C50C-407E-A947-70E740481C1C}">
                <a14:useLocalDpi xmlns:a14="http://schemas.microsoft.com/office/drawing/2010/main" val="0"/>
              </a:ext>
            </a:extLst>
          </a:blip>
          <a:srcRect l="21583" r="28867"/>
          <a:stretch/>
        </p:blipFill>
        <p:spPr/>
      </p:pic>
      <p:sp>
        <p:nvSpPr>
          <p:cNvPr id="6" name="Text Placeholder 5"/>
          <p:cNvSpPr>
            <a:spLocks noGrp="1"/>
          </p:cNvSpPr>
          <p:nvPr>
            <p:ph type="body" sz="quarter" idx="12"/>
          </p:nvPr>
        </p:nvSpPr>
        <p:spPr>
          <a:xfrm>
            <a:off x="604738" y="2001581"/>
            <a:ext cx="5201702" cy="268656"/>
          </a:xfrm>
        </p:spPr>
        <p:txBody>
          <a:bodyPr wrap="none"/>
          <a:lstStyle/>
          <a:p>
            <a:pPr>
              <a:lnSpc>
                <a:spcPct val="100000"/>
              </a:lnSpc>
            </a:pPr>
            <a:r>
              <a:rPr lang="en-IN"/>
              <a:t>Team Details</a:t>
            </a:r>
            <a:endParaRPr lang="en-IN">
              <a:solidFill>
                <a:srgbClr val="FF0000"/>
              </a:solidFill>
            </a:endParaRPr>
          </a:p>
        </p:txBody>
      </p:sp>
      <p:sp>
        <p:nvSpPr>
          <p:cNvPr id="5" name="Title 4"/>
          <p:cNvSpPr>
            <a:spLocks noGrp="1"/>
          </p:cNvSpPr>
          <p:nvPr>
            <p:ph type="title"/>
          </p:nvPr>
        </p:nvSpPr>
        <p:spPr/>
        <p:txBody>
          <a:bodyPr/>
          <a:lstStyle/>
          <a:p>
            <a:r>
              <a:rPr lang="en-IN"/>
              <a:t>Table of Contents</a:t>
            </a:r>
          </a:p>
        </p:txBody>
      </p:sp>
      <p:sp>
        <p:nvSpPr>
          <p:cNvPr id="7" name="Text Placeholder 6"/>
          <p:cNvSpPr>
            <a:spLocks noGrp="1"/>
          </p:cNvSpPr>
          <p:nvPr>
            <p:ph type="body" sz="quarter" idx="13"/>
          </p:nvPr>
        </p:nvSpPr>
        <p:spPr>
          <a:xfrm>
            <a:off x="604738" y="2416829"/>
            <a:ext cx="5201702" cy="268656"/>
          </a:xfrm>
        </p:spPr>
        <p:txBody>
          <a:bodyPr wrap="none">
            <a:normAutofit/>
          </a:bodyPr>
          <a:lstStyle/>
          <a:p>
            <a:pPr>
              <a:lnSpc>
                <a:spcPct val="100000"/>
              </a:lnSpc>
            </a:pPr>
            <a:r>
              <a:rPr lang="en-IN"/>
              <a:t>Problem Statement</a:t>
            </a:r>
          </a:p>
        </p:txBody>
      </p:sp>
      <p:sp>
        <p:nvSpPr>
          <p:cNvPr id="8" name="Text Placeholder 7"/>
          <p:cNvSpPr>
            <a:spLocks noGrp="1"/>
          </p:cNvSpPr>
          <p:nvPr>
            <p:ph type="body" sz="quarter" idx="14"/>
          </p:nvPr>
        </p:nvSpPr>
        <p:spPr>
          <a:xfrm>
            <a:off x="604738" y="2811981"/>
            <a:ext cx="5201702" cy="268656"/>
          </a:xfrm>
        </p:spPr>
        <p:txBody>
          <a:bodyPr wrap="none">
            <a:normAutofit/>
          </a:bodyPr>
          <a:lstStyle/>
          <a:p>
            <a:pPr>
              <a:lnSpc>
                <a:spcPct val="100000"/>
              </a:lnSpc>
            </a:pPr>
            <a:r>
              <a:rPr lang="en-US"/>
              <a:t>What is your idea for the solution?</a:t>
            </a:r>
            <a:endParaRPr lang="en-IN"/>
          </a:p>
        </p:txBody>
      </p:sp>
      <p:sp>
        <p:nvSpPr>
          <p:cNvPr id="9" name="Text Placeholder 8"/>
          <p:cNvSpPr>
            <a:spLocks noGrp="1"/>
          </p:cNvSpPr>
          <p:nvPr>
            <p:ph type="body" sz="quarter" idx="15"/>
          </p:nvPr>
        </p:nvSpPr>
        <p:spPr>
          <a:xfrm>
            <a:off x="604738" y="3207133"/>
            <a:ext cx="5201702" cy="268656"/>
          </a:xfrm>
        </p:spPr>
        <p:txBody>
          <a:bodyPr wrap="none">
            <a:normAutofit/>
          </a:bodyPr>
          <a:lstStyle/>
          <a:p>
            <a:pPr>
              <a:lnSpc>
                <a:spcPct val="100000"/>
              </a:lnSpc>
            </a:pPr>
            <a:r>
              <a:rPr lang="en-US"/>
              <a:t>What domains does it address? What is the impact?</a:t>
            </a:r>
          </a:p>
        </p:txBody>
      </p:sp>
      <p:cxnSp>
        <p:nvCxnSpPr>
          <p:cNvPr id="13" name="Straight Connector 12">
            <a:extLst>
              <a:ext uri="{FF2B5EF4-FFF2-40B4-BE49-F238E27FC236}">
                <a16:creationId xmlns:a16="http://schemas.microsoft.com/office/drawing/2014/main" id="{BDD4130D-5D11-41DB-915E-62F762A67CC1}"/>
              </a:ext>
            </a:extLst>
          </p:cNvPr>
          <p:cNvCxnSpPr>
            <a:cxnSpLocks/>
          </p:cNvCxnSpPr>
          <p:nvPr/>
        </p:nvCxnSpPr>
        <p:spPr>
          <a:xfrm>
            <a:off x="604738" y="2333485"/>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98DCB7C-E14A-4EFB-B6A0-318ADCDFF1B7}"/>
              </a:ext>
            </a:extLst>
          </p:cNvPr>
          <p:cNvCxnSpPr>
            <a:cxnSpLocks/>
          </p:cNvCxnSpPr>
          <p:nvPr/>
        </p:nvCxnSpPr>
        <p:spPr>
          <a:xfrm>
            <a:off x="604738" y="2728637"/>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B736775-071F-4642-9BC7-146D6A2B4561}"/>
              </a:ext>
            </a:extLst>
          </p:cNvPr>
          <p:cNvCxnSpPr>
            <a:cxnSpLocks/>
          </p:cNvCxnSpPr>
          <p:nvPr/>
        </p:nvCxnSpPr>
        <p:spPr>
          <a:xfrm>
            <a:off x="604738" y="3123789"/>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0BD5A8-54C1-481B-9A15-A3020848A95F}"/>
              </a:ext>
            </a:extLst>
          </p:cNvPr>
          <p:cNvCxnSpPr>
            <a:cxnSpLocks/>
          </p:cNvCxnSpPr>
          <p:nvPr/>
        </p:nvCxnSpPr>
        <p:spPr>
          <a:xfrm>
            <a:off x="604738" y="3518941"/>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DD4130D-5D11-41DB-915E-62F762A67CC1}"/>
              </a:ext>
            </a:extLst>
          </p:cNvPr>
          <p:cNvCxnSpPr>
            <a:cxnSpLocks/>
          </p:cNvCxnSpPr>
          <p:nvPr/>
        </p:nvCxnSpPr>
        <p:spPr>
          <a:xfrm>
            <a:off x="604738" y="3914093"/>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8DCB7C-E14A-4EFB-B6A0-318ADCDFF1B7}"/>
              </a:ext>
            </a:extLst>
          </p:cNvPr>
          <p:cNvCxnSpPr>
            <a:cxnSpLocks/>
          </p:cNvCxnSpPr>
          <p:nvPr/>
        </p:nvCxnSpPr>
        <p:spPr>
          <a:xfrm>
            <a:off x="604738" y="4309245"/>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736775-071F-4642-9BC7-146D6A2B4561}"/>
              </a:ext>
            </a:extLst>
          </p:cNvPr>
          <p:cNvCxnSpPr>
            <a:cxnSpLocks/>
          </p:cNvCxnSpPr>
          <p:nvPr/>
        </p:nvCxnSpPr>
        <p:spPr>
          <a:xfrm>
            <a:off x="604738" y="4704397"/>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80BD5A8-54C1-481B-9A15-A3020848A95F}"/>
              </a:ext>
            </a:extLst>
          </p:cNvPr>
          <p:cNvCxnSpPr>
            <a:cxnSpLocks/>
          </p:cNvCxnSpPr>
          <p:nvPr/>
        </p:nvCxnSpPr>
        <p:spPr>
          <a:xfrm>
            <a:off x="604738" y="5099549"/>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8"/>
          <p:cNvSpPr txBox="1">
            <a:spLocks/>
          </p:cNvSpPr>
          <p:nvPr/>
        </p:nvSpPr>
        <p:spPr>
          <a:xfrm>
            <a:off x="604738" y="4389396"/>
            <a:ext cx="5201702" cy="268656"/>
          </a:xfrm>
          <a:prstGeom prst="rect">
            <a:avLst/>
          </a:prstGeom>
        </p:spPr>
        <p:txBody>
          <a:bodyPr vert="horz" wrap="none"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400" kern="1200" dirty="0">
                <a:solidFill>
                  <a:schemeClr val="accent4">
                    <a:lumMod val="75000"/>
                    <a:lumOff val="25000"/>
                  </a:schemeClr>
                </a:solidFill>
                <a:latin typeface="Segoe UI" panose="020B05020402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50" kern="1200">
                <a:solidFill>
                  <a:schemeClr val="accent4">
                    <a:lumMod val="75000"/>
                    <a:lumOff val="25000"/>
                  </a:schemeClr>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50" kern="1200">
                <a:solidFill>
                  <a:schemeClr val="accent4">
                    <a:lumMod val="75000"/>
                    <a:lumOff val="25000"/>
                  </a:schemeClr>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50" kern="1200">
                <a:solidFill>
                  <a:schemeClr val="accent4">
                    <a:lumMod val="75000"/>
                    <a:lumOff val="25000"/>
                  </a:schemeClr>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50" kern="1200">
                <a:solidFill>
                  <a:schemeClr val="accent4">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t>Technical Feasibility</a:t>
            </a:r>
          </a:p>
        </p:txBody>
      </p:sp>
      <p:sp>
        <p:nvSpPr>
          <p:cNvPr id="22" name="Text Placeholder 8"/>
          <p:cNvSpPr txBox="1">
            <a:spLocks/>
          </p:cNvSpPr>
          <p:nvPr/>
        </p:nvSpPr>
        <p:spPr>
          <a:xfrm>
            <a:off x="604738" y="4740061"/>
            <a:ext cx="5201702" cy="268656"/>
          </a:xfrm>
          <a:prstGeom prst="rect">
            <a:avLst/>
          </a:prstGeom>
        </p:spPr>
        <p:txBody>
          <a:bodyPr vert="horz" wrap="none"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400" kern="1200" dirty="0">
                <a:solidFill>
                  <a:schemeClr val="accent4">
                    <a:lumMod val="75000"/>
                    <a:lumOff val="25000"/>
                  </a:schemeClr>
                </a:solidFill>
                <a:latin typeface="Segoe UI" panose="020B05020402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50" kern="1200">
                <a:solidFill>
                  <a:schemeClr val="accent4">
                    <a:lumMod val="75000"/>
                    <a:lumOff val="25000"/>
                  </a:schemeClr>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50" kern="1200">
                <a:solidFill>
                  <a:schemeClr val="accent4">
                    <a:lumMod val="75000"/>
                    <a:lumOff val="25000"/>
                  </a:schemeClr>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50" kern="1200">
                <a:solidFill>
                  <a:schemeClr val="accent4">
                    <a:lumMod val="75000"/>
                    <a:lumOff val="25000"/>
                  </a:schemeClr>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50" kern="1200">
                <a:solidFill>
                  <a:schemeClr val="accent4">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t>Financial Feasibility</a:t>
            </a:r>
          </a:p>
        </p:txBody>
      </p:sp>
      <p:sp>
        <p:nvSpPr>
          <p:cNvPr id="23" name="Text Placeholder 8"/>
          <p:cNvSpPr txBox="1">
            <a:spLocks/>
          </p:cNvSpPr>
          <p:nvPr/>
        </p:nvSpPr>
        <p:spPr>
          <a:xfrm>
            <a:off x="604738" y="3552066"/>
            <a:ext cx="5201702" cy="268656"/>
          </a:xfrm>
          <a:prstGeom prst="rect">
            <a:avLst/>
          </a:prstGeom>
        </p:spPr>
        <p:txBody>
          <a:bodyPr vert="horz" wrap="none"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400" kern="1200" dirty="0">
                <a:solidFill>
                  <a:schemeClr val="accent4">
                    <a:lumMod val="75000"/>
                    <a:lumOff val="25000"/>
                  </a:schemeClr>
                </a:solidFill>
                <a:latin typeface="Segoe UI" panose="020B05020402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50" kern="1200">
                <a:solidFill>
                  <a:schemeClr val="accent4">
                    <a:lumMod val="75000"/>
                    <a:lumOff val="25000"/>
                  </a:schemeClr>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50" kern="1200">
                <a:solidFill>
                  <a:schemeClr val="accent4">
                    <a:lumMod val="75000"/>
                    <a:lumOff val="25000"/>
                  </a:schemeClr>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50" kern="1200">
                <a:solidFill>
                  <a:schemeClr val="accent4">
                    <a:lumMod val="75000"/>
                    <a:lumOff val="25000"/>
                  </a:schemeClr>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50" kern="1200">
                <a:solidFill>
                  <a:schemeClr val="accent4">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t>What makes your solution/idea innovative?</a:t>
            </a:r>
          </a:p>
        </p:txBody>
      </p:sp>
      <p:sp>
        <p:nvSpPr>
          <p:cNvPr id="24" name="Text Placeholder 8"/>
          <p:cNvSpPr txBox="1">
            <a:spLocks/>
          </p:cNvSpPr>
          <p:nvPr/>
        </p:nvSpPr>
        <p:spPr>
          <a:xfrm>
            <a:off x="604738" y="5181462"/>
            <a:ext cx="5201702" cy="268656"/>
          </a:xfrm>
          <a:prstGeom prst="rect">
            <a:avLst/>
          </a:prstGeom>
        </p:spPr>
        <p:txBody>
          <a:bodyPr vert="horz" wrap="none"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400" kern="1200" dirty="0">
                <a:solidFill>
                  <a:schemeClr val="accent4">
                    <a:lumMod val="75000"/>
                    <a:lumOff val="25000"/>
                  </a:schemeClr>
                </a:solidFill>
                <a:latin typeface="Segoe UI" panose="020B05020402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50" kern="1200">
                <a:solidFill>
                  <a:schemeClr val="accent4">
                    <a:lumMod val="75000"/>
                    <a:lumOff val="25000"/>
                  </a:schemeClr>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50" kern="1200">
                <a:solidFill>
                  <a:schemeClr val="accent4">
                    <a:lumMod val="75000"/>
                    <a:lumOff val="25000"/>
                  </a:schemeClr>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50" kern="1200">
                <a:solidFill>
                  <a:schemeClr val="accent4">
                    <a:lumMod val="75000"/>
                    <a:lumOff val="25000"/>
                  </a:schemeClr>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50" kern="1200">
                <a:solidFill>
                  <a:schemeClr val="accent4">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t>Testimony</a:t>
            </a:r>
          </a:p>
        </p:txBody>
      </p:sp>
      <p:sp>
        <p:nvSpPr>
          <p:cNvPr id="25" name="Text Placeholder 8"/>
          <p:cNvSpPr txBox="1">
            <a:spLocks/>
          </p:cNvSpPr>
          <p:nvPr/>
        </p:nvSpPr>
        <p:spPr>
          <a:xfrm>
            <a:off x="604738" y="5524119"/>
            <a:ext cx="5201702" cy="268656"/>
          </a:xfrm>
          <a:prstGeom prst="rect">
            <a:avLst/>
          </a:prstGeom>
        </p:spPr>
        <p:txBody>
          <a:bodyPr vert="horz" wrap="none"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400" kern="1200" dirty="0">
                <a:solidFill>
                  <a:schemeClr val="accent4">
                    <a:lumMod val="75000"/>
                    <a:lumOff val="25000"/>
                  </a:schemeClr>
                </a:solidFill>
                <a:latin typeface="Segoe UI" panose="020B05020402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50" kern="1200">
                <a:solidFill>
                  <a:schemeClr val="accent4">
                    <a:lumMod val="75000"/>
                    <a:lumOff val="25000"/>
                  </a:schemeClr>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50" kern="1200">
                <a:solidFill>
                  <a:schemeClr val="accent4">
                    <a:lumMod val="75000"/>
                    <a:lumOff val="25000"/>
                  </a:schemeClr>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50" kern="1200">
                <a:solidFill>
                  <a:schemeClr val="accent4">
                    <a:lumMod val="75000"/>
                    <a:lumOff val="25000"/>
                  </a:schemeClr>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50" kern="1200">
                <a:solidFill>
                  <a:schemeClr val="accent4">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t>Elevator Pitch – 1 to 2 </a:t>
            </a:r>
            <a:r>
              <a:rPr lang="en-US" err="1"/>
              <a:t>mins</a:t>
            </a:r>
            <a:endParaRPr lang="en-US"/>
          </a:p>
        </p:txBody>
      </p:sp>
      <p:sp>
        <p:nvSpPr>
          <p:cNvPr id="26" name="Text Placeholder 8">
            <a:extLst>
              <a:ext uri="{FF2B5EF4-FFF2-40B4-BE49-F238E27FC236}">
                <a16:creationId xmlns:a16="http://schemas.microsoft.com/office/drawing/2014/main" id="{B491FE36-B858-40D3-95B7-4DD516AF82E4}"/>
              </a:ext>
            </a:extLst>
          </p:cNvPr>
          <p:cNvSpPr txBox="1">
            <a:spLocks/>
          </p:cNvSpPr>
          <p:nvPr/>
        </p:nvSpPr>
        <p:spPr>
          <a:xfrm>
            <a:off x="604738" y="3960439"/>
            <a:ext cx="5201702" cy="268656"/>
          </a:xfrm>
          <a:prstGeom prst="rect">
            <a:avLst/>
          </a:prstGeom>
        </p:spPr>
        <p:txBody>
          <a:bodyPr vert="horz" wrap="none"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400" kern="1200" dirty="0">
                <a:solidFill>
                  <a:schemeClr val="accent4">
                    <a:lumMod val="75000"/>
                    <a:lumOff val="25000"/>
                  </a:schemeClr>
                </a:solidFill>
                <a:latin typeface="Segoe UI" panose="020B05020402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50" kern="1200">
                <a:solidFill>
                  <a:schemeClr val="accent4">
                    <a:lumMod val="75000"/>
                    <a:lumOff val="25000"/>
                  </a:schemeClr>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50" kern="1200">
                <a:solidFill>
                  <a:schemeClr val="accent4">
                    <a:lumMod val="75000"/>
                    <a:lumOff val="25000"/>
                  </a:schemeClr>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50" kern="1200">
                <a:solidFill>
                  <a:schemeClr val="accent4">
                    <a:lumMod val="75000"/>
                    <a:lumOff val="25000"/>
                  </a:schemeClr>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50" kern="1200">
                <a:solidFill>
                  <a:schemeClr val="accent4">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t>Technologies Leveraged</a:t>
            </a:r>
          </a:p>
        </p:txBody>
      </p:sp>
      <p:cxnSp>
        <p:nvCxnSpPr>
          <p:cNvPr id="27" name="Straight Connector 26">
            <a:extLst>
              <a:ext uri="{FF2B5EF4-FFF2-40B4-BE49-F238E27FC236}">
                <a16:creationId xmlns:a16="http://schemas.microsoft.com/office/drawing/2014/main" id="{5AB4BBB4-719E-4504-877D-0A00BCCDE9A1}"/>
              </a:ext>
            </a:extLst>
          </p:cNvPr>
          <p:cNvCxnSpPr>
            <a:cxnSpLocks/>
          </p:cNvCxnSpPr>
          <p:nvPr/>
        </p:nvCxnSpPr>
        <p:spPr>
          <a:xfrm>
            <a:off x="604738" y="5450118"/>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4688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6056A9-800D-4D02-A379-968FFCF2FEB7}"/>
              </a:ext>
            </a:extLst>
          </p:cNvPr>
          <p:cNvSpPr>
            <a:spLocks noGrp="1"/>
          </p:cNvSpPr>
          <p:nvPr>
            <p:ph type="title"/>
          </p:nvPr>
        </p:nvSpPr>
        <p:spPr/>
        <p:txBody>
          <a:bodyPr/>
          <a:lstStyle/>
          <a:p>
            <a:r>
              <a:rPr lang="en-IN">
                <a:solidFill>
                  <a:schemeClr val="accent4">
                    <a:lumMod val="75000"/>
                    <a:lumOff val="25000"/>
                  </a:schemeClr>
                </a:solidFill>
              </a:rPr>
              <a:t>Team Details</a:t>
            </a:r>
          </a:p>
        </p:txBody>
      </p:sp>
      <p:graphicFrame>
        <p:nvGraphicFramePr>
          <p:cNvPr id="9" name="Content Placeholder 20">
            <a:extLst>
              <a:ext uri="{FF2B5EF4-FFF2-40B4-BE49-F238E27FC236}">
                <a16:creationId xmlns:a16="http://schemas.microsoft.com/office/drawing/2014/main" id="{AA508173-52A5-4B8B-AFBC-E5B447633AB6}"/>
              </a:ext>
            </a:extLst>
          </p:cNvPr>
          <p:cNvGraphicFramePr>
            <a:graphicFrameLocks/>
          </p:cNvGraphicFramePr>
          <p:nvPr>
            <p:extLst>
              <p:ext uri="{D42A27DB-BD31-4B8C-83A1-F6EECF244321}">
                <p14:modId xmlns:p14="http://schemas.microsoft.com/office/powerpoint/2010/main" val="1639759374"/>
              </p:ext>
            </p:extLst>
          </p:nvPr>
        </p:nvGraphicFramePr>
        <p:xfrm>
          <a:off x="505691" y="1256672"/>
          <a:ext cx="11180617" cy="5102305"/>
        </p:xfrm>
        <a:graphic>
          <a:graphicData uri="http://schemas.openxmlformats.org/drawingml/2006/table">
            <a:tbl>
              <a:tblPr firstRow="1" bandRow="1">
                <a:tableStyleId>{912C8C85-51F0-491E-9774-3900AFEF0FD7}</a:tableStyleId>
              </a:tblPr>
              <a:tblGrid>
                <a:gridCol w="1791495">
                  <a:extLst>
                    <a:ext uri="{9D8B030D-6E8A-4147-A177-3AD203B41FA5}">
                      <a16:colId xmlns:a16="http://schemas.microsoft.com/office/drawing/2014/main" val="3985016129"/>
                    </a:ext>
                  </a:extLst>
                </a:gridCol>
                <a:gridCol w="3572479">
                  <a:extLst>
                    <a:ext uri="{9D8B030D-6E8A-4147-A177-3AD203B41FA5}">
                      <a16:colId xmlns:a16="http://schemas.microsoft.com/office/drawing/2014/main" val="20001"/>
                    </a:ext>
                  </a:extLst>
                </a:gridCol>
                <a:gridCol w="5816643">
                  <a:extLst>
                    <a:ext uri="{9D8B030D-6E8A-4147-A177-3AD203B41FA5}">
                      <a16:colId xmlns:a16="http://schemas.microsoft.com/office/drawing/2014/main" val="266952976"/>
                    </a:ext>
                  </a:extLst>
                </a:gridCol>
              </a:tblGrid>
              <a:tr h="649680">
                <a:tc>
                  <a:txBody>
                    <a:bodyPr/>
                    <a:lstStyle/>
                    <a:p>
                      <a:pPr algn="ctr"/>
                      <a:r>
                        <a:rPr lang="en-GB" sz="1400">
                          <a:solidFill>
                            <a:schemeClr val="tx1"/>
                          </a:solidFill>
                        </a:rPr>
                        <a:t>Team Name</a:t>
                      </a:r>
                    </a:p>
                  </a:txBody>
                  <a:tcPr marL="0" marR="0" marT="0" marB="0" anchor="ctr"/>
                </a:tc>
                <a:tc>
                  <a:txBody>
                    <a:bodyPr/>
                    <a:lstStyle/>
                    <a:p>
                      <a:pPr algn="ctr"/>
                      <a:r>
                        <a:rPr lang="en-GB" sz="1400">
                          <a:solidFill>
                            <a:schemeClr val="tx1"/>
                          </a:solidFill>
                        </a:rPr>
                        <a:t>Member Names</a:t>
                      </a:r>
                    </a:p>
                  </a:txBody>
                  <a:tcPr marL="0" marR="0" marT="0" marB="0" anchor="ctr"/>
                </a:tc>
                <a:tc>
                  <a:txBody>
                    <a:bodyPr/>
                    <a:lstStyle/>
                    <a:p>
                      <a:pPr algn="ctr"/>
                      <a:r>
                        <a:rPr lang="en-GB" sz="1400">
                          <a:solidFill>
                            <a:schemeClr val="tx1"/>
                          </a:solidFill>
                        </a:rPr>
                        <a:t>Education Institute Name</a:t>
                      </a:r>
                    </a:p>
                  </a:txBody>
                  <a:tcPr marL="0" marR="0" marT="0" marB="0" anchor="ctr"/>
                </a:tc>
                <a:extLst>
                  <a:ext uri="{0D108BD9-81ED-4DB2-BD59-A6C34878D82A}">
                    <a16:rowId xmlns:a16="http://schemas.microsoft.com/office/drawing/2014/main" val="3778363536"/>
                  </a:ext>
                </a:extLst>
              </a:tr>
              <a:tr h="1129877">
                <a:tc rowSpan="4">
                  <a:txBody>
                    <a:bodyPr/>
                    <a:lstStyle/>
                    <a:p>
                      <a:pPr lvl="0" algn="ctr">
                        <a:lnSpc>
                          <a:spcPct val="100000"/>
                        </a:lnSpc>
                        <a:spcBef>
                          <a:spcPts val="0"/>
                        </a:spcBef>
                        <a:spcAft>
                          <a:spcPts val="0"/>
                        </a:spcAft>
                        <a:buNone/>
                      </a:pPr>
                      <a:r>
                        <a:rPr lang="en-GB" sz="1400" b="1" u="none" strike="noStrike" noProof="0">
                          <a:solidFill>
                            <a:schemeClr val="tx1"/>
                          </a:solidFill>
                        </a:rPr>
                        <a:t>InnovisionSquad</a:t>
                      </a:r>
                      <a:endParaRPr lang="en-US" sz="1400" b="1">
                        <a:solidFill>
                          <a:schemeClr val="tx1"/>
                        </a:solidFill>
                      </a:endParaRPr>
                    </a:p>
                    <a:p>
                      <a:pPr lvl="0" algn="l">
                        <a:buNone/>
                      </a:pPr>
                      <a:endParaRPr lang="en-GB" sz="1400">
                        <a:solidFill>
                          <a:schemeClr val="tx1"/>
                        </a:solidFill>
                        <a:latin typeface="+mj-lt"/>
                      </a:endParaRPr>
                    </a:p>
                  </a:txBody>
                  <a:tcPr marL="0" marR="0" marT="0" marB="0" anchor="ctr"/>
                </a:tc>
                <a:tc>
                  <a:txBody>
                    <a:bodyPr/>
                    <a:lstStyle>
                      <a:lvl1pPr marL="0" algn="l" defTabSz="914400" rtl="0" eaLnBrk="1" latinLnBrk="0" hangingPunct="1">
                        <a:defRPr sz="1800" b="1" kern="1200">
                          <a:solidFill>
                            <a:schemeClr val="lt1"/>
                          </a:solidFill>
                          <a:latin typeface="EYInterstate Light"/>
                        </a:defRPr>
                      </a:lvl1pPr>
                      <a:lvl2pPr marL="457200" algn="l" defTabSz="914400" rtl="0" eaLnBrk="1" latinLnBrk="0" hangingPunct="1">
                        <a:defRPr sz="1800" b="1" kern="1200">
                          <a:solidFill>
                            <a:schemeClr val="lt1"/>
                          </a:solidFill>
                          <a:latin typeface="EYInterstate Light"/>
                        </a:defRPr>
                      </a:lvl2pPr>
                      <a:lvl3pPr marL="914400" algn="l" defTabSz="914400" rtl="0" eaLnBrk="1" latinLnBrk="0" hangingPunct="1">
                        <a:defRPr sz="1800" b="1" kern="1200">
                          <a:solidFill>
                            <a:schemeClr val="lt1"/>
                          </a:solidFill>
                          <a:latin typeface="EYInterstate Light"/>
                        </a:defRPr>
                      </a:lvl3pPr>
                      <a:lvl4pPr marL="1371600" algn="l" defTabSz="914400" rtl="0" eaLnBrk="1" latinLnBrk="0" hangingPunct="1">
                        <a:defRPr sz="1800" b="1" kern="1200">
                          <a:solidFill>
                            <a:schemeClr val="lt1"/>
                          </a:solidFill>
                          <a:latin typeface="EYInterstate Light"/>
                        </a:defRPr>
                      </a:lvl4pPr>
                      <a:lvl5pPr marL="1828800" algn="l" defTabSz="914400" rtl="0" eaLnBrk="1" latinLnBrk="0" hangingPunct="1">
                        <a:defRPr sz="1800" b="1" kern="1200">
                          <a:solidFill>
                            <a:schemeClr val="lt1"/>
                          </a:solidFill>
                          <a:latin typeface="EYInterstate Light"/>
                        </a:defRPr>
                      </a:lvl5pPr>
                      <a:lvl6pPr marL="2286000" algn="l" defTabSz="914400" rtl="0" eaLnBrk="1" latinLnBrk="0" hangingPunct="1">
                        <a:defRPr sz="1800" b="1" kern="1200">
                          <a:solidFill>
                            <a:schemeClr val="lt1"/>
                          </a:solidFill>
                          <a:latin typeface="EYInterstate Light"/>
                        </a:defRPr>
                      </a:lvl6pPr>
                      <a:lvl7pPr marL="2743200" algn="l" defTabSz="914400" rtl="0" eaLnBrk="1" latinLnBrk="0" hangingPunct="1">
                        <a:defRPr sz="1800" b="1" kern="1200">
                          <a:solidFill>
                            <a:schemeClr val="lt1"/>
                          </a:solidFill>
                          <a:latin typeface="EYInterstate Light"/>
                        </a:defRPr>
                      </a:lvl7pPr>
                      <a:lvl8pPr marL="3200400" algn="l" defTabSz="914400" rtl="0" eaLnBrk="1" latinLnBrk="0" hangingPunct="1">
                        <a:defRPr sz="1800" b="1" kern="1200">
                          <a:solidFill>
                            <a:schemeClr val="lt1"/>
                          </a:solidFill>
                          <a:latin typeface="EYInterstate Light"/>
                        </a:defRPr>
                      </a:lvl8pPr>
                      <a:lvl9pPr marL="3657600" algn="l" defTabSz="914400" rtl="0" eaLnBrk="1" latinLnBrk="0" hangingPunct="1">
                        <a:defRPr sz="1800" b="1" kern="1200">
                          <a:solidFill>
                            <a:schemeClr val="lt1"/>
                          </a:solidFill>
                          <a:latin typeface="EYInterstate Light"/>
                        </a:defRPr>
                      </a:lvl9pPr>
                    </a:lstStyle>
                    <a:p>
                      <a:pPr algn="ctr"/>
                      <a:r>
                        <a:rPr lang="en-GB" sz="1600" b="0" u="none" strike="noStrike" noProof="0">
                          <a:solidFill>
                            <a:schemeClr val="tx1"/>
                          </a:solidFill>
                        </a:rPr>
                        <a:t>Krishna Aute</a:t>
                      </a:r>
                      <a:endParaRPr lang="en-GB" sz="1600" b="0" i="1" u="none" strike="noStrike" noProof="0">
                        <a:solidFill>
                          <a:schemeClr val="tx1"/>
                        </a:solidFill>
                        <a:latin typeface="+mj-lt"/>
                      </a:endParaRPr>
                    </a:p>
                  </a:txBody>
                  <a:tcPr marL="0" marR="0" marT="0" marB="0" anchor="ctr"/>
                </a:tc>
                <a:tc>
                  <a:txBody>
                    <a:bodyPr/>
                    <a:lstStyle/>
                    <a:p>
                      <a:pPr lvl="0" algn="ctr">
                        <a:lnSpc>
                          <a:spcPct val="100000"/>
                        </a:lnSpc>
                        <a:spcBef>
                          <a:spcPts val="0"/>
                        </a:spcBef>
                        <a:spcAft>
                          <a:spcPts val="0"/>
                        </a:spcAft>
                        <a:buNone/>
                      </a:pPr>
                      <a:r>
                        <a:rPr lang="en-GB" sz="1400" b="0" u="none" strike="noStrike" noProof="0">
                          <a:solidFill>
                            <a:schemeClr val="tx1"/>
                          </a:solidFill>
                        </a:rPr>
                        <a:t>Deogiri Institute of Engineering &amp; Management Studies, Aurangabad</a:t>
                      </a:r>
                      <a:endParaRPr lang="en-GB" sz="1400" b="0" i="0" u="none" strike="noStrike" noProof="0">
                        <a:solidFill>
                          <a:schemeClr val="tx1"/>
                        </a:solidFill>
                        <a:latin typeface="+mj-lt"/>
                      </a:endParaRPr>
                    </a:p>
                  </a:txBody>
                  <a:tcPr marL="0" marR="0" marT="0" marB="0" anchor="ctr"/>
                </a:tc>
                <a:extLst>
                  <a:ext uri="{0D108BD9-81ED-4DB2-BD59-A6C34878D82A}">
                    <a16:rowId xmlns:a16="http://schemas.microsoft.com/office/drawing/2014/main" val="10000"/>
                  </a:ext>
                </a:extLst>
              </a:tr>
              <a:tr h="865346">
                <a:tc vMerge="1">
                  <a:txBody>
                    <a:bodyPr/>
                    <a:lstStyle/>
                    <a:p>
                      <a:pPr algn="l"/>
                      <a:endParaRPr lang="en-GB" sz="1600" b="0">
                        <a:solidFill>
                          <a:schemeClr val="tx1"/>
                        </a:solidFill>
                        <a:latin typeface="EYInterstate Light" panose="02000506000000020004" pitchFamily="2" charset="0"/>
                      </a:endParaRPr>
                    </a:p>
                  </a:txBody>
                  <a:tcPr marL="0" marR="0" marT="0" marB="0" horzOverflow="overflow">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dk1"/>
                          </a:solidFill>
                          <a:latin typeface="EYInterstate Light"/>
                        </a:defRPr>
                      </a:lvl1pPr>
                      <a:lvl2pPr marL="457200" algn="l" defTabSz="914400" rtl="0" eaLnBrk="1" latinLnBrk="0" hangingPunct="1">
                        <a:defRPr sz="1800" kern="1200">
                          <a:solidFill>
                            <a:schemeClr val="dk1"/>
                          </a:solidFill>
                          <a:latin typeface="EYInterstate Light"/>
                        </a:defRPr>
                      </a:lvl2pPr>
                      <a:lvl3pPr marL="914400" algn="l" defTabSz="914400" rtl="0" eaLnBrk="1" latinLnBrk="0" hangingPunct="1">
                        <a:defRPr sz="1800" kern="1200">
                          <a:solidFill>
                            <a:schemeClr val="dk1"/>
                          </a:solidFill>
                          <a:latin typeface="EYInterstate Light"/>
                        </a:defRPr>
                      </a:lvl3pPr>
                      <a:lvl4pPr marL="1371600" algn="l" defTabSz="914400" rtl="0" eaLnBrk="1" latinLnBrk="0" hangingPunct="1">
                        <a:defRPr sz="1800" kern="1200">
                          <a:solidFill>
                            <a:schemeClr val="dk1"/>
                          </a:solidFill>
                          <a:latin typeface="EYInterstate Light"/>
                        </a:defRPr>
                      </a:lvl4pPr>
                      <a:lvl5pPr marL="1828800" algn="l" defTabSz="914400" rtl="0" eaLnBrk="1" latinLnBrk="0" hangingPunct="1">
                        <a:defRPr sz="1800" kern="1200">
                          <a:solidFill>
                            <a:schemeClr val="dk1"/>
                          </a:solidFill>
                          <a:latin typeface="EYInterstate Light"/>
                        </a:defRPr>
                      </a:lvl5pPr>
                      <a:lvl6pPr marL="2286000" algn="l" defTabSz="914400" rtl="0" eaLnBrk="1" latinLnBrk="0" hangingPunct="1">
                        <a:defRPr sz="1800" kern="1200">
                          <a:solidFill>
                            <a:schemeClr val="dk1"/>
                          </a:solidFill>
                          <a:latin typeface="EYInterstate Light"/>
                        </a:defRPr>
                      </a:lvl6pPr>
                      <a:lvl7pPr marL="2743200" algn="l" defTabSz="914400" rtl="0" eaLnBrk="1" latinLnBrk="0" hangingPunct="1">
                        <a:defRPr sz="1800" kern="1200">
                          <a:solidFill>
                            <a:schemeClr val="dk1"/>
                          </a:solidFill>
                          <a:latin typeface="EYInterstate Light"/>
                        </a:defRPr>
                      </a:lvl7pPr>
                      <a:lvl8pPr marL="3200400" algn="l" defTabSz="914400" rtl="0" eaLnBrk="1" latinLnBrk="0" hangingPunct="1">
                        <a:defRPr sz="1800" kern="1200">
                          <a:solidFill>
                            <a:schemeClr val="dk1"/>
                          </a:solidFill>
                          <a:latin typeface="EYInterstate Light"/>
                        </a:defRPr>
                      </a:lvl8pPr>
                      <a:lvl9pPr marL="3657600" algn="l" defTabSz="914400" rtl="0" eaLnBrk="1" latinLnBrk="0" hangingPunct="1">
                        <a:defRPr sz="1800" kern="1200">
                          <a:solidFill>
                            <a:schemeClr val="dk1"/>
                          </a:solidFill>
                          <a:latin typeface="EYInterstate Light"/>
                        </a:defRPr>
                      </a:lvl9pPr>
                    </a:lstStyle>
                    <a:p>
                      <a:pPr algn="ctr"/>
                      <a:r>
                        <a:rPr lang="en-GB" sz="1600">
                          <a:solidFill>
                            <a:schemeClr val="tx1"/>
                          </a:solidFill>
                        </a:rPr>
                        <a:t>Shubham Pitekar</a:t>
                      </a:r>
                      <a:endParaRPr lang="en-GB" sz="1600" i="1">
                        <a:solidFill>
                          <a:schemeClr val="tx1"/>
                        </a:solidFill>
                        <a:latin typeface="+mj-lt"/>
                      </a:endParaRPr>
                    </a:p>
                  </a:txBody>
                  <a:tcPr marL="0" marR="0" marT="0" marB="0" anchor="ctr"/>
                </a:tc>
                <a:tc>
                  <a:txBody>
                    <a:bodyPr/>
                    <a:lstStyle/>
                    <a:p>
                      <a:pPr lvl="0" algn="ctr">
                        <a:lnSpc>
                          <a:spcPct val="100000"/>
                        </a:lnSpc>
                        <a:spcBef>
                          <a:spcPts val="0"/>
                        </a:spcBef>
                        <a:spcAft>
                          <a:spcPts val="0"/>
                        </a:spcAft>
                        <a:buNone/>
                      </a:pPr>
                      <a:r>
                        <a:rPr lang="en-GB" sz="1400" b="0" u="none" strike="noStrike" kern="1200" noProof="0">
                          <a:solidFill>
                            <a:schemeClr val="tx1"/>
                          </a:solidFill>
                        </a:rPr>
                        <a:t>Deogiri Institute of Engineering &amp; Management Studies, Aurangabad</a:t>
                      </a:r>
                      <a:endParaRPr lang="en-GB" sz="1400" b="0" i="0" u="none" strike="noStrike" kern="1200" noProof="0">
                        <a:solidFill>
                          <a:schemeClr val="tx1"/>
                        </a:solidFill>
                        <a:latin typeface="+mn-lt"/>
                        <a:ea typeface="+mn-ea"/>
                        <a:cs typeface="+mn-cs"/>
                      </a:endParaRPr>
                    </a:p>
                  </a:txBody>
                  <a:tcPr marL="0" marR="0" marT="0" marB="0" anchor="ctr"/>
                </a:tc>
                <a:extLst>
                  <a:ext uri="{0D108BD9-81ED-4DB2-BD59-A6C34878D82A}">
                    <a16:rowId xmlns:a16="http://schemas.microsoft.com/office/drawing/2014/main" val="10001"/>
                  </a:ext>
                </a:extLst>
              </a:tr>
              <a:tr h="871242">
                <a:tc vMerge="1">
                  <a:txBody>
                    <a:bodyPr/>
                    <a:lstStyle/>
                    <a:p>
                      <a:pPr algn="l"/>
                      <a:endParaRPr lang="en-GB" sz="1600" b="0">
                        <a:solidFill>
                          <a:schemeClr val="tx1"/>
                        </a:solidFill>
                        <a:latin typeface="EYInterstate Light" panose="02000506000000020004" pitchFamily="2" charset="0"/>
                      </a:endParaRPr>
                    </a:p>
                  </a:txBody>
                  <a:tcPr marL="0" marR="0" marT="0" marB="0" horzOverflow="overflow">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dk1"/>
                          </a:solidFill>
                          <a:latin typeface="EYInterstate Light"/>
                        </a:defRPr>
                      </a:lvl1pPr>
                      <a:lvl2pPr marL="457200" algn="l" defTabSz="914400" rtl="0" eaLnBrk="1" latinLnBrk="0" hangingPunct="1">
                        <a:defRPr sz="1800" kern="1200">
                          <a:solidFill>
                            <a:schemeClr val="dk1"/>
                          </a:solidFill>
                          <a:latin typeface="EYInterstate Light"/>
                        </a:defRPr>
                      </a:lvl2pPr>
                      <a:lvl3pPr marL="914400" algn="l" defTabSz="914400" rtl="0" eaLnBrk="1" latinLnBrk="0" hangingPunct="1">
                        <a:defRPr sz="1800" kern="1200">
                          <a:solidFill>
                            <a:schemeClr val="dk1"/>
                          </a:solidFill>
                          <a:latin typeface="EYInterstate Light"/>
                        </a:defRPr>
                      </a:lvl3pPr>
                      <a:lvl4pPr marL="1371600" algn="l" defTabSz="914400" rtl="0" eaLnBrk="1" latinLnBrk="0" hangingPunct="1">
                        <a:defRPr sz="1800" kern="1200">
                          <a:solidFill>
                            <a:schemeClr val="dk1"/>
                          </a:solidFill>
                          <a:latin typeface="EYInterstate Light"/>
                        </a:defRPr>
                      </a:lvl4pPr>
                      <a:lvl5pPr marL="1828800" algn="l" defTabSz="914400" rtl="0" eaLnBrk="1" latinLnBrk="0" hangingPunct="1">
                        <a:defRPr sz="1800" kern="1200">
                          <a:solidFill>
                            <a:schemeClr val="dk1"/>
                          </a:solidFill>
                          <a:latin typeface="EYInterstate Light"/>
                        </a:defRPr>
                      </a:lvl5pPr>
                      <a:lvl6pPr marL="2286000" algn="l" defTabSz="914400" rtl="0" eaLnBrk="1" latinLnBrk="0" hangingPunct="1">
                        <a:defRPr sz="1800" kern="1200">
                          <a:solidFill>
                            <a:schemeClr val="dk1"/>
                          </a:solidFill>
                          <a:latin typeface="EYInterstate Light"/>
                        </a:defRPr>
                      </a:lvl6pPr>
                      <a:lvl7pPr marL="2743200" algn="l" defTabSz="914400" rtl="0" eaLnBrk="1" latinLnBrk="0" hangingPunct="1">
                        <a:defRPr sz="1800" kern="1200">
                          <a:solidFill>
                            <a:schemeClr val="dk1"/>
                          </a:solidFill>
                          <a:latin typeface="EYInterstate Light"/>
                        </a:defRPr>
                      </a:lvl7pPr>
                      <a:lvl8pPr marL="3200400" algn="l" defTabSz="914400" rtl="0" eaLnBrk="1" latinLnBrk="0" hangingPunct="1">
                        <a:defRPr sz="1800" kern="1200">
                          <a:solidFill>
                            <a:schemeClr val="dk1"/>
                          </a:solidFill>
                          <a:latin typeface="EYInterstate Light"/>
                        </a:defRPr>
                      </a:lvl8pPr>
                      <a:lvl9pPr marL="3657600" algn="l" defTabSz="914400" rtl="0" eaLnBrk="1" latinLnBrk="0" hangingPunct="1">
                        <a:defRPr sz="1800" kern="1200">
                          <a:solidFill>
                            <a:schemeClr val="dk1"/>
                          </a:solidFill>
                          <a:latin typeface="EYInterstate Light"/>
                        </a:defRPr>
                      </a:lvl9pPr>
                    </a:lstStyle>
                    <a:p>
                      <a:pPr lvl="0" algn="ctr">
                        <a:lnSpc>
                          <a:spcPct val="100000"/>
                        </a:lnSpc>
                        <a:spcBef>
                          <a:spcPts val="0"/>
                        </a:spcBef>
                        <a:spcAft>
                          <a:spcPts val="0"/>
                        </a:spcAft>
                        <a:buNone/>
                      </a:pPr>
                      <a:r>
                        <a:rPr lang="en-GB" sz="1600" b="0" u="none" strike="noStrike" noProof="0">
                          <a:solidFill>
                            <a:schemeClr val="tx1"/>
                          </a:solidFill>
                        </a:rPr>
                        <a:t>Dayeeta Chakravorthy</a:t>
                      </a:r>
                      <a:endParaRPr lang="en-GB" sz="1600" b="0" i="0" u="none" strike="noStrike" noProof="0">
                        <a:solidFill>
                          <a:schemeClr val="tx1"/>
                        </a:solidFill>
                        <a:latin typeface="+mj-lt"/>
                      </a:endParaRPr>
                    </a:p>
                  </a:txBody>
                  <a:tcPr marL="0" marR="0" marT="0" marB="0" anchor="ctr"/>
                </a:tc>
                <a:tc>
                  <a:txBody>
                    <a:bodyPr/>
                    <a:lstStyle/>
                    <a:p>
                      <a:pPr lvl="0" algn="ctr">
                        <a:lnSpc>
                          <a:spcPct val="100000"/>
                        </a:lnSpc>
                        <a:spcBef>
                          <a:spcPts val="0"/>
                        </a:spcBef>
                        <a:spcAft>
                          <a:spcPts val="0"/>
                        </a:spcAft>
                        <a:buNone/>
                      </a:pPr>
                      <a:r>
                        <a:rPr lang="en-GB" sz="1400" b="0" u="none" strike="noStrike" kern="1200" noProof="0">
                          <a:solidFill>
                            <a:schemeClr val="tx1"/>
                          </a:solidFill>
                        </a:rPr>
                        <a:t>Deogiri Institute of Engineering &amp; Management Studies, Aurangabad</a:t>
                      </a:r>
                      <a:endParaRPr lang="en-GB" sz="1400" b="0" i="0" u="none" strike="noStrike" kern="1200" noProof="0">
                        <a:solidFill>
                          <a:schemeClr val="tx1"/>
                        </a:solidFill>
                        <a:latin typeface="+mn-lt"/>
                        <a:ea typeface="+mn-ea"/>
                        <a:cs typeface="+mn-cs"/>
                      </a:endParaRPr>
                    </a:p>
                  </a:txBody>
                  <a:tcPr marL="0" marR="0" marT="0" marB="0" anchor="ctr"/>
                </a:tc>
                <a:extLst>
                  <a:ext uri="{0D108BD9-81ED-4DB2-BD59-A6C34878D82A}">
                    <a16:rowId xmlns:a16="http://schemas.microsoft.com/office/drawing/2014/main" val="10002"/>
                  </a:ext>
                </a:extLst>
              </a:tr>
              <a:tr h="836047">
                <a:tc vMerge="1">
                  <a:txBody>
                    <a:bodyPr/>
                    <a:lstStyle/>
                    <a:p>
                      <a:pPr algn="l"/>
                      <a:endParaRPr lang="en-GB" sz="1600" b="0">
                        <a:solidFill>
                          <a:schemeClr val="tx1"/>
                        </a:solidFill>
                        <a:latin typeface="EYInterstate Light" panose="02000506000000020004" pitchFamily="2" charset="0"/>
                      </a:endParaRPr>
                    </a:p>
                  </a:txBody>
                  <a:tcPr marL="0" marR="0" marT="0" marB="0" horzOverflow="overflow">
                    <a:lnTlToBr w="12700" cmpd="sng">
                      <a:noFill/>
                      <a:prstDash val="solid"/>
                    </a:lnTlToBr>
                    <a:lnBlToTr w="12700" cmpd="sng">
                      <a:noFill/>
                      <a:prstDash val="solid"/>
                    </a:lnBlToTr>
                  </a:tcPr>
                </a:tc>
                <a:tc>
                  <a:txBody>
                    <a:bodyPr/>
                    <a:lstStyle/>
                    <a:p>
                      <a:pPr lvl="0" algn="ctr">
                        <a:lnSpc>
                          <a:spcPct val="100000"/>
                        </a:lnSpc>
                        <a:spcBef>
                          <a:spcPts val="0"/>
                        </a:spcBef>
                        <a:spcAft>
                          <a:spcPts val="0"/>
                        </a:spcAft>
                        <a:buNone/>
                      </a:pPr>
                      <a:r>
                        <a:rPr lang="en-GB" sz="1400" b="0" u="none" strike="noStrike" noProof="0">
                          <a:solidFill>
                            <a:schemeClr val="tx1"/>
                          </a:solidFill>
                        </a:rPr>
                        <a:t>Siddhi Tribhuwan</a:t>
                      </a:r>
                      <a:endParaRPr lang="en-GB" sz="1400">
                        <a:solidFill>
                          <a:schemeClr val="tx1"/>
                        </a:solidFill>
                        <a:latin typeface="+mj-lt"/>
                      </a:endParaRPr>
                    </a:p>
                  </a:txBody>
                  <a:tcPr marL="0" marR="0" marT="0" marB="0" anchor="ctr"/>
                </a:tc>
                <a:tc>
                  <a:txBody>
                    <a:bodyPr/>
                    <a:lstStyle/>
                    <a:p>
                      <a:pPr lvl="0" algn="ctr">
                        <a:lnSpc>
                          <a:spcPct val="100000"/>
                        </a:lnSpc>
                        <a:spcBef>
                          <a:spcPts val="0"/>
                        </a:spcBef>
                        <a:spcAft>
                          <a:spcPts val="0"/>
                        </a:spcAft>
                        <a:buNone/>
                      </a:pPr>
                      <a:r>
                        <a:rPr lang="en-GB" sz="1400" b="0" u="none" strike="noStrike" kern="1200" noProof="0">
                          <a:solidFill>
                            <a:schemeClr val="tx1"/>
                          </a:solidFill>
                        </a:rPr>
                        <a:t>Deogiri Institute of Engineering &amp; Management Studies, Aurangabad</a:t>
                      </a:r>
                      <a:endParaRPr lang="en-GB" sz="1400" b="0" i="0" u="none" strike="noStrike" kern="1200" noProof="0">
                        <a:solidFill>
                          <a:schemeClr val="tx1"/>
                        </a:solidFill>
                        <a:latin typeface="+mn-lt"/>
                        <a:ea typeface="+mn-ea"/>
                        <a:cs typeface="+mn-cs"/>
                      </a:endParaRPr>
                    </a:p>
                  </a:txBody>
                  <a:tcPr marL="0" marR="0" marT="0" marB="0" anchor="ctr"/>
                </a:tc>
                <a:extLst>
                  <a:ext uri="{0D108BD9-81ED-4DB2-BD59-A6C34878D82A}">
                    <a16:rowId xmlns:a16="http://schemas.microsoft.com/office/drawing/2014/main" val="1223122574"/>
                  </a:ext>
                </a:extLst>
              </a:tr>
              <a:tr h="750113">
                <a:tc>
                  <a:txBody>
                    <a:bodyPr/>
                    <a:lstStyle/>
                    <a:p>
                      <a:pPr lvl="0" algn="l">
                        <a:buNone/>
                      </a:pPr>
                      <a:endParaRPr lang="en-GB" sz="1400">
                        <a:solidFill>
                          <a:schemeClr val="tx1"/>
                        </a:solidFill>
                        <a:latin typeface="+mj-lt"/>
                      </a:endParaRPr>
                    </a:p>
                  </a:txBody>
                  <a:tcPr marL="0" marR="0" marT="0" marB="0" anchor="ctr"/>
                </a:tc>
                <a:tc>
                  <a:txBody>
                    <a:bodyPr/>
                    <a:lstStyle/>
                    <a:p>
                      <a:pPr algn="ctr"/>
                      <a:r>
                        <a:rPr lang="en-GB" sz="1400">
                          <a:solidFill>
                            <a:schemeClr val="tx1"/>
                          </a:solidFill>
                          <a:latin typeface="+mj-lt"/>
                        </a:rPr>
                        <a:t>Samruddhi Giri </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u="none" strike="noStrike" kern="1200" noProof="0">
                          <a:solidFill>
                            <a:schemeClr val="tx1"/>
                          </a:solidFill>
                        </a:rPr>
                        <a:t>Deogiri Institute of Engineering &amp; Management Studies, Aurangabad</a:t>
                      </a:r>
                    </a:p>
                    <a:p>
                      <a:pPr lvl="0" algn="ctr">
                        <a:lnSpc>
                          <a:spcPct val="100000"/>
                        </a:lnSpc>
                        <a:spcBef>
                          <a:spcPts val="0"/>
                        </a:spcBef>
                        <a:spcAft>
                          <a:spcPts val="0"/>
                        </a:spcAft>
                        <a:buNone/>
                      </a:pPr>
                      <a:endParaRPr lang="en-GB" sz="1400" b="0" i="0" u="none" strike="noStrike" kern="1200" noProof="0">
                        <a:solidFill>
                          <a:schemeClr val="tx1"/>
                        </a:solidFill>
                        <a:latin typeface="+mn-lt"/>
                        <a:ea typeface="+mn-ea"/>
                        <a:cs typeface="+mn-cs"/>
                      </a:endParaRPr>
                    </a:p>
                  </a:txBody>
                  <a:tcPr marL="0" marR="0" marT="0" marB="0" anchor="ctr"/>
                </a:tc>
                <a:extLst>
                  <a:ext uri="{0D108BD9-81ED-4DB2-BD59-A6C34878D82A}">
                    <a16:rowId xmlns:a16="http://schemas.microsoft.com/office/drawing/2014/main" val="3259958371"/>
                  </a:ext>
                </a:extLst>
              </a:tr>
            </a:tbl>
          </a:graphicData>
        </a:graphic>
      </p:graphicFrame>
    </p:spTree>
    <p:extLst>
      <p:ext uri="{BB962C8B-B14F-4D97-AF65-F5344CB8AC3E}">
        <p14:creationId xmlns:p14="http://schemas.microsoft.com/office/powerpoint/2010/main" val="2928179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6056A9-800D-4D02-A379-968FFCF2FEB7}"/>
              </a:ext>
            </a:extLst>
          </p:cNvPr>
          <p:cNvSpPr>
            <a:spLocks noGrp="1"/>
          </p:cNvSpPr>
          <p:nvPr>
            <p:ph type="title"/>
          </p:nvPr>
        </p:nvSpPr>
        <p:spPr/>
        <p:txBody>
          <a:bodyPr/>
          <a:lstStyle/>
          <a:p>
            <a:r>
              <a:rPr lang="en-US"/>
              <a:t>Problem Statement</a:t>
            </a:r>
            <a:endParaRPr lang="en-IN">
              <a:solidFill>
                <a:schemeClr val="accent4">
                  <a:lumMod val="75000"/>
                  <a:lumOff val="25000"/>
                </a:schemeClr>
              </a:solidFill>
            </a:endParaRPr>
          </a:p>
        </p:txBody>
      </p:sp>
      <p:sp>
        <p:nvSpPr>
          <p:cNvPr id="2" name="TextBox 1">
            <a:extLst>
              <a:ext uri="{FF2B5EF4-FFF2-40B4-BE49-F238E27FC236}">
                <a16:creationId xmlns:a16="http://schemas.microsoft.com/office/drawing/2014/main" id="{9723D522-EBDC-3AAE-DB4B-F0182121DF1A}"/>
              </a:ext>
            </a:extLst>
          </p:cNvPr>
          <p:cNvSpPr txBox="1"/>
          <p:nvPr/>
        </p:nvSpPr>
        <p:spPr>
          <a:xfrm>
            <a:off x="755169" y="1240291"/>
            <a:ext cx="8152067"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rtl="0">
              <a:spcBef>
                <a:spcPts val="0"/>
              </a:spcBef>
              <a:spcAft>
                <a:spcPts val="0"/>
              </a:spcAft>
              <a:buFont typeface="Arial" panose="020B0604020202020204" pitchFamily="34" charset="0"/>
              <a:buChar char="•"/>
            </a:pPr>
            <a:r>
              <a:rPr lang="en-GB" sz="1800" b="0" i="0" u="none" strike="noStrike">
                <a:solidFill>
                  <a:srgbClr val="000000"/>
                </a:solidFill>
                <a:effectLst/>
                <a:latin typeface="Arial" panose="020B0604020202020204" pitchFamily="34" charset="0"/>
              </a:rPr>
              <a:t>Inadequate e-waste disposal practices have reached critical proportions in India, with a staggering 1.71 million metric tons of electronic waste accumulating annually. This alarming figure underscores a pressing environmental challenge that demands immediate attention.</a:t>
            </a:r>
          </a:p>
          <a:p>
            <a:pPr marL="285750" indent="-285750" rtl="0">
              <a:spcBef>
                <a:spcPts val="0"/>
              </a:spcBef>
              <a:spcAft>
                <a:spcPts val="0"/>
              </a:spcAft>
              <a:buFont typeface="Arial" panose="020B0604020202020204" pitchFamily="34" charset="0"/>
              <a:buChar char="•"/>
            </a:pPr>
            <a:endParaRPr lang="en-GB" sz="1800" b="0" i="0" u="none" strike="noStrike">
              <a:solidFill>
                <a:srgbClr val="000000"/>
              </a:solidFill>
              <a:effectLst/>
              <a:latin typeface="Arial" panose="020B0604020202020204" pitchFamily="34" charset="0"/>
            </a:endParaRPr>
          </a:p>
          <a:p>
            <a:pPr marL="285750" indent="-285750" rtl="0">
              <a:spcBef>
                <a:spcPts val="0"/>
              </a:spcBef>
              <a:spcAft>
                <a:spcPts val="0"/>
              </a:spcAft>
              <a:buFont typeface="Arial" panose="020B0604020202020204" pitchFamily="34" charset="0"/>
              <a:buChar char="•"/>
            </a:pPr>
            <a:r>
              <a:rPr lang="en-GB" sz="1800" b="0" i="0" u="none" strike="noStrike">
                <a:solidFill>
                  <a:srgbClr val="000000"/>
                </a:solidFill>
                <a:effectLst/>
                <a:latin typeface="Arial" panose="020B0604020202020204" pitchFamily="34" charset="0"/>
              </a:rPr>
              <a:t>The primary issue lies in the difficulty individuals and corporations face when trying to locate reliable e-waste collection facilities. This scarcity of accessible and trustworthy disposal avenues exacerbates the problem, leading to haphazard and improper disposal methods.</a:t>
            </a:r>
          </a:p>
          <a:p>
            <a:pPr marL="285750" indent="-285750" rtl="0">
              <a:spcBef>
                <a:spcPts val="0"/>
              </a:spcBef>
              <a:spcAft>
                <a:spcPts val="0"/>
              </a:spcAft>
              <a:buFont typeface="Arial" panose="020B0604020202020204" pitchFamily="34" charset="0"/>
              <a:buChar char="•"/>
            </a:pPr>
            <a:endParaRPr lang="en-GB" sz="1800" b="0" i="0" u="none" strike="noStrike">
              <a:solidFill>
                <a:srgbClr val="000000"/>
              </a:solidFill>
              <a:effectLst/>
              <a:latin typeface="Arial" panose="020B0604020202020204" pitchFamily="34" charset="0"/>
            </a:endParaRPr>
          </a:p>
          <a:p>
            <a:pPr marL="285750" indent="-285750" rtl="0">
              <a:spcBef>
                <a:spcPts val="0"/>
              </a:spcBef>
              <a:spcAft>
                <a:spcPts val="0"/>
              </a:spcAft>
              <a:buFont typeface="Arial" panose="020B0604020202020204" pitchFamily="34" charset="0"/>
              <a:buChar char="•"/>
            </a:pPr>
            <a:r>
              <a:rPr lang="en-GB" sz="1800" b="0" i="0" u="none" strike="noStrike">
                <a:solidFill>
                  <a:srgbClr val="000000"/>
                </a:solidFill>
                <a:effectLst/>
                <a:latin typeface="Arial" panose="020B0604020202020204" pitchFamily="34" charset="0"/>
              </a:rPr>
              <a:t>In a rapidly technologizing world, the correct disposal of electronic waste has become an imperative. The current scenario not only poses environmental risks but also impacts public health and safety. It is evident that a systematic approach to e-waste management is urgently required.</a:t>
            </a:r>
          </a:p>
          <a:p>
            <a:pPr rtl="0">
              <a:spcBef>
                <a:spcPts val="0"/>
              </a:spcBef>
              <a:spcAft>
                <a:spcPts val="0"/>
              </a:spcAft>
            </a:pPr>
            <a:endParaRPr lang="en-GB" sz="1800" b="0" i="0" u="none" strike="noStrike">
              <a:solidFill>
                <a:srgbClr val="000000"/>
              </a:solidFill>
              <a:effectLst/>
              <a:latin typeface="Arial" panose="020B0604020202020204" pitchFamily="34" charset="0"/>
            </a:endParaRPr>
          </a:p>
          <a:p>
            <a:pPr marL="285750" indent="-285750">
              <a:buFont typeface="Arial" panose="020B0604020202020204" pitchFamily="34" charset="0"/>
              <a:buChar char="•"/>
            </a:pPr>
            <a:r>
              <a:rPr lang="en-US" b="1"/>
              <a:t>Domain :  Sustainability &amp; Green Technology / </a:t>
            </a:r>
            <a:r>
              <a:rPr lang="en-GB" b="1"/>
              <a:t>Environment</a:t>
            </a:r>
            <a:endParaRPr lang="en-US" sz="1400" b="1"/>
          </a:p>
        </p:txBody>
      </p:sp>
      <p:pic>
        <p:nvPicPr>
          <p:cNvPr id="1032" name="Picture 8">
            <a:extLst>
              <a:ext uri="{FF2B5EF4-FFF2-40B4-BE49-F238E27FC236}">
                <a16:creationId xmlns:a16="http://schemas.microsoft.com/office/drawing/2014/main" id="{7D77E869-FD2D-D4F2-AE1E-1EB76547962E}"/>
              </a:ex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3899" y="2159454"/>
            <a:ext cx="2232932" cy="223293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64C762D-3CB1-121B-DDC8-AE76651FA529}"/>
              </a:ext>
            </a:extLst>
          </p:cNvPr>
          <p:cNvSpPr txBox="1"/>
          <p:nvPr/>
        </p:nvSpPr>
        <p:spPr>
          <a:xfrm>
            <a:off x="9203899" y="4686300"/>
            <a:ext cx="2291415" cy="369332"/>
          </a:xfrm>
          <a:prstGeom prst="rect">
            <a:avLst/>
          </a:prstGeom>
          <a:noFill/>
        </p:spPr>
        <p:txBody>
          <a:bodyPr wrap="square" rtlCol="0">
            <a:spAutoFit/>
          </a:bodyPr>
          <a:lstStyle/>
          <a:p>
            <a:pPr algn="ctr"/>
            <a:r>
              <a:rPr lang="en-IN" b="1"/>
              <a:t>Electronic Waste</a:t>
            </a:r>
          </a:p>
        </p:txBody>
      </p:sp>
    </p:spTree>
    <p:extLst>
      <p:ext uri="{BB962C8B-B14F-4D97-AF65-F5344CB8AC3E}">
        <p14:creationId xmlns:p14="http://schemas.microsoft.com/office/powerpoint/2010/main" val="4180042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6056A9-800D-4D02-A379-968FFCF2FEB7}"/>
              </a:ext>
            </a:extLst>
          </p:cNvPr>
          <p:cNvSpPr>
            <a:spLocks noGrp="1"/>
          </p:cNvSpPr>
          <p:nvPr>
            <p:ph type="title"/>
          </p:nvPr>
        </p:nvSpPr>
        <p:spPr>
          <a:xfrm>
            <a:off x="561307" y="156367"/>
            <a:ext cx="10982522" cy="387798"/>
          </a:xfrm>
        </p:spPr>
        <p:txBody>
          <a:bodyPr/>
          <a:lstStyle/>
          <a:p>
            <a:r>
              <a:rPr lang="en-IN">
                <a:solidFill>
                  <a:schemeClr val="accent4">
                    <a:lumMod val="75000"/>
                    <a:lumOff val="25000"/>
                  </a:schemeClr>
                </a:solidFill>
              </a:rPr>
              <a:t>What is your idea for the solution?</a:t>
            </a:r>
          </a:p>
        </p:txBody>
      </p:sp>
      <p:sp>
        <p:nvSpPr>
          <p:cNvPr id="2" name="TextBox 1">
            <a:extLst>
              <a:ext uri="{FF2B5EF4-FFF2-40B4-BE49-F238E27FC236}">
                <a16:creationId xmlns:a16="http://schemas.microsoft.com/office/drawing/2014/main" id="{2A29A2E8-9DCD-21AB-50B1-C0FCBD4394D2}"/>
              </a:ext>
            </a:extLst>
          </p:cNvPr>
          <p:cNvSpPr txBox="1"/>
          <p:nvPr/>
        </p:nvSpPr>
        <p:spPr>
          <a:xfrm>
            <a:off x="612160" y="616643"/>
            <a:ext cx="8735787" cy="5940088"/>
          </a:xfrm>
          <a:prstGeom prst="rect">
            <a:avLst/>
          </a:prstGeom>
          <a:noFill/>
        </p:spPr>
        <p:txBody>
          <a:bodyPr wrap="square" lIns="91440" tIns="45720" rIns="91440" bIns="45720" rtlCol="0" anchor="t">
            <a:spAutoFit/>
          </a:bodyPr>
          <a:lstStyle/>
          <a:p>
            <a:pPr algn="just"/>
            <a:r>
              <a:rPr lang="en-GB" b="1"/>
              <a:t>Solution: </a:t>
            </a:r>
          </a:p>
          <a:p>
            <a:pPr marL="285750" indent="-285750" algn="just">
              <a:buFont typeface="Arial" panose="020B0604020202020204" pitchFamily="34" charset="0"/>
              <a:buChar char="•"/>
            </a:pPr>
            <a:r>
              <a:rPr lang="en-GB">
                <a:latin typeface="Calibri" panose="020F0502020204030204" pitchFamily="34" charset="0"/>
                <a:ea typeface="Calibri" panose="020F0502020204030204" pitchFamily="34" charset="0"/>
                <a:cs typeface="Calibri" panose="020F0502020204030204" pitchFamily="34" charset="0"/>
              </a:rPr>
              <a:t>In response to the critical issue of e-waste disposal, we present an </a:t>
            </a:r>
          </a:p>
          <a:p>
            <a:pPr algn="just"/>
            <a:r>
              <a:rPr lang="en-GB" sz="2000" b="1">
                <a:solidFill>
                  <a:srgbClr val="00B0F0"/>
                </a:solidFill>
                <a:latin typeface="Calibri" panose="020F0502020204030204" pitchFamily="34" charset="0"/>
                <a:ea typeface="Calibri" panose="020F0502020204030204" pitchFamily="34" charset="0"/>
                <a:cs typeface="Calibri" panose="020F0502020204030204" pitchFamily="34" charset="0"/>
              </a:rPr>
              <a:t>    </a:t>
            </a:r>
            <a:r>
              <a:rPr lang="en-GB" sz="2000" b="1">
                <a:solidFill>
                  <a:srgbClr val="0070C0"/>
                </a:solidFill>
                <a:latin typeface="Calibri" panose="020F0502020204030204" pitchFamily="34" charset="0"/>
                <a:ea typeface="Calibri" panose="020F0502020204030204" pitchFamily="34" charset="0"/>
                <a:cs typeface="Calibri" panose="020F0502020204030204" pitchFamily="34" charset="0"/>
              </a:rPr>
              <a:t>Integrated web platform. </a:t>
            </a:r>
            <a:r>
              <a:rPr lang="en-GB">
                <a:latin typeface="Calibri" panose="020F0502020204030204" pitchFamily="34" charset="0"/>
                <a:ea typeface="Calibri" panose="020F0502020204030204" pitchFamily="34" charset="0"/>
                <a:cs typeface="Calibri" panose="020F0502020204030204" pitchFamily="34" charset="0"/>
              </a:rPr>
              <a:t>This solution is characterized by:</a:t>
            </a:r>
          </a:p>
          <a:p>
            <a:pPr marL="285750" indent="-285750" algn="just">
              <a:buFont typeface="Arial" panose="020B0604020202020204" pitchFamily="34" charset="0"/>
              <a:buChar char="•"/>
            </a:pPr>
            <a:r>
              <a:rPr lang="en-GB" b="1">
                <a:latin typeface="Calibri" panose="020F0502020204030204" pitchFamily="34" charset="0"/>
                <a:ea typeface="Calibri" panose="020F0502020204030204" pitchFamily="34" charset="0"/>
                <a:cs typeface="Calibri" panose="020F0502020204030204" pitchFamily="34" charset="0"/>
              </a:rPr>
              <a:t>User-Friendly Interface: </a:t>
            </a:r>
            <a:r>
              <a:rPr lang="en-GB">
                <a:latin typeface="Calibri" panose="020F0502020204030204" pitchFamily="34" charset="0"/>
                <a:ea typeface="Calibri" panose="020F0502020204030204" pitchFamily="34" charset="0"/>
                <a:cs typeface="Calibri" panose="020F0502020204030204" pitchFamily="34" charset="0"/>
              </a:rPr>
              <a:t>Our platform boasts an intuitive design, ensuring a seamless experience for all users.</a:t>
            </a:r>
          </a:p>
          <a:p>
            <a:pPr marL="285750" indent="-285750" algn="just">
              <a:buFont typeface="Arial" panose="020B0604020202020204" pitchFamily="34" charset="0"/>
              <a:buChar char="•"/>
            </a:pPr>
            <a:r>
              <a:rPr lang="en-GB" b="1">
                <a:latin typeface="Calibri" panose="020F0502020204030204" pitchFamily="34" charset="0"/>
                <a:ea typeface="Calibri" panose="020F0502020204030204" pitchFamily="34" charset="0"/>
                <a:cs typeface="Calibri" panose="020F0502020204030204" pitchFamily="34" charset="0"/>
              </a:rPr>
              <a:t>Advanced Technology Stack: </a:t>
            </a:r>
            <a:r>
              <a:rPr lang="en-GB">
                <a:latin typeface="Calibri" panose="020F0502020204030204" pitchFamily="34" charset="0"/>
                <a:ea typeface="Calibri" panose="020F0502020204030204" pitchFamily="34" charset="0"/>
                <a:cs typeface="Calibri" panose="020F0502020204030204" pitchFamily="34" charset="0"/>
              </a:rPr>
              <a:t>Leveraging cutting-edge technology, like Nextjs, Expressjs/Nodejs, MongoDB, </a:t>
            </a:r>
            <a:r>
              <a:rPr lang="en-GB" err="1">
                <a:latin typeface="Calibri" panose="020F0502020204030204" pitchFamily="34" charset="0"/>
                <a:ea typeface="Calibri" panose="020F0502020204030204" pitchFamily="34" charset="0"/>
                <a:cs typeface="Calibri" panose="020F0502020204030204" pitchFamily="34" charset="0"/>
              </a:rPr>
              <a:t>MapBox</a:t>
            </a:r>
            <a:r>
              <a:rPr lang="en-GB">
                <a:latin typeface="Calibri" panose="020F0502020204030204" pitchFamily="34" charset="0"/>
                <a:ea typeface="Calibri" panose="020F0502020204030204" pitchFamily="34" charset="0"/>
                <a:cs typeface="Calibri" panose="020F0502020204030204" pitchFamily="34" charset="0"/>
              </a:rPr>
              <a:t> map API our platform ensures robust functionality and efficiency.</a:t>
            </a:r>
          </a:p>
          <a:p>
            <a:pPr marL="285750" indent="-285750" algn="just">
              <a:buFont typeface="Arial" panose="020B0604020202020204" pitchFamily="34" charset="0"/>
              <a:buChar char="•"/>
            </a:pPr>
            <a:r>
              <a:rPr lang="en-GB" b="1">
                <a:latin typeface="Calibri" panose="020F0502020204030204" pitchFamily="34" charset="0"/>
                <a:ea typeface="Calibri" panose="020F0502020204030204" pitchFamily="34" charset="0"/>
                <a:cs typeface="Calibri" panose="020F0502020204030204" pitchFamily="34" charset="0"/>
              </a:rPr>
              <a:t>Key Features:</a:t>
            </a:r>
            <a:endParaRPr lang="en-GB">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GB" b="1">
                <a:latin typeface="Calibri" panose="020F0502020204030204" pitchFamily="34" charset="0"/>
                <a:ea typeface="Calibri" panose="020F0502020204030204" pitchFamily="34" charset="0"/>
                <a:cs typeface="Calibri" panose="020F0502020204030204" pitchFamily="34" charset="0"/>
              </a:rPr>
              <a:t>User Education: </a:t>
            </a:r>
            <a:r>
              <a:rPr lang="en-GB">
                <a:latin typeface="Calibri" panose="020F0502020204030204" pitchFamily="34" charset="0"/>
                <a:ea typeface="Calibri" panose="020F0502020204030204" pitchFamily="34" charset="0"/>
                <a:cs typeface="Calibri" panose="020F0502020204030204" pitchFamily="34" charset="0"/>
              </a:rPr>
              <a:t>Empowering users with knowledge about e-waste disposal best practices.</a:t>
            </a:r>
          </a:p>
          <a:p>
            <a:pPr marL="285750" indent="-285750" algn="just">
              <a:buFont typeface="Arial" panose="020B0604020202020204" pitchFamily="34" charset="0"/>
              <a:buChar char="•"/>
            </a:pPr>
            <a:r>
              <a:rPr lang="en-GB" b="1">
                <a:latin typeface="Calibri" panose="020F0502020204030204" pitchFamily="34" charset="0"/>
                <a:ea typeface="Calibri" panose="020F0502020204030204" pitchFamily="34" charset="0"/>
                <a:cs typeface="Calibri" panose="020F0502020204030204" pitchFamily="34" charset="0"/>
              </a:rPr>
              <a:t>Booking System: </a:t>
            </a:r>
            <a:r>
              <a:rPr lang="en-GB">
                <a:latin typeface="Calibri" panose="020F0502020204030204" pitchFamily="34" charset="0"/>
                <a:ea typeface="Calibri" panose="020F0502020204030204" pitchFamily="34" charset="0"/>
                <a:cs typeface="Calibri" panose="020F0502020204030204" pitchFamily="34" charset="0"/>
              </a:rPr>
              <a:t>Enables users to easily schedule pickups for their electronic devices, fostering a user-friendly experience.</a:t>
            </a:r>
          </a:p>
          <a:p>
            <a:pPr marL="285750" indent="-285750" algn="just">
              <a:buFont typeface="Arial" panose="020B0604020202020204" pitchFamily="34" charset="0"/>
              <a:buChar char="•"/>
            </a:pPr>
            <a:r>
              <a:rPr lang="en-GB" b="1">
                <a:latin typeface="Calibri" panose="020F0502020204030204" pitchFamily="34" charset="0"/>
                <a:ea typeface="Calibri" panose="020F0502020204030204" pitchFamily="34" charset="0"/>
                <a:cs typeface="Calibri" panose="020F0502020204030204" pitchFamily="34" charset="0"/>
              </a:rPr>
              <a:t>Location-Based Services- </a:t>
            </a:r>
            <a:r>
              <a:rPr lang="en-GB">
                <a:latin typeface="Calibri" panose="020F0502020204030204" pitchFamily="34" charset="0"/>
                <a:ea typeface="Calibri" panose="020F0502020204030204" pitchFamily="34" charset="0"/>
                <a:cs typeface="Calibri" panose="020F0502020204030204" pitchFamily="34" charset="0"/>
              </a:rPr>
              <a:t>Helps users locate and connect with nearby recycling facilities, promoting accessibility and convenience.</a:t>
            </a:r>
          </a:p>
          <a:p>
            <a:pPr marL="285750" indent="-285750" algn="just">
              <a:buFont typeface="Arial" panose="020B0604020202020204" pitchFamily="34" charset="0"/>
              <a:buChar char="•"/>
            </a:pPr>
            <a:r>
              <a:rPr lang="en-GB" b="1" dirty="0">
                <a:latin typeface="Calibri" panose="020F0502020204030204" pitchFamily="34" charset="0"/>
                <a:ea typeface="Calibri" panose="020F0502020204030204" pitchFamily="34" charset="0"/>
                <a:cs typeface="Calibri" panose="020F0502020204030204" pitchFamily="34" charset="0"/>
              </a:rPr>
              <a:t>Educational Blog Section- </a:t>
            </a:r>
            <a:r>
              <a:rPr lang="en-GB" dirty="0">
                <a:latin typeface="Calibri" panose="020F0502020204030204" pitchFamily="34" charset="0"/>
                <a:ea typeface="Calibri" panose="020F0502020204030204" pitchFamily="34" charset="0"/>
                <a:cs typeface="Calibri" panose="020F0502020204030204" pitchFamily="34" charset="0"/>
              </a:rPr>
              <a:t>Provides a valuable resource for users to access information about the environmental impact of e-waste and sustainable  consumption practices.</a:t>
            </a:r>
          </a:p>
          <a:p>
            <a:pPr marL="285750" indent="-285750" algn="just">
              <a:buFont typeface="Arial" panose="020B0604020202020204" pitchFamily="34" charset="0"/>
              <a:buChar char="•"/>
            </a:pPr>
            <a:r>
              <a:rPr lang="en-GB" b="1" dirty="0">
                <a:latin typeface="Calibri" panose="020F0502020204030204" pitchFamily="34" charset="0"/>
                <a:ea typeface="Calibri" panose="020F0502020204030204" pitchFamily="34" charset="0"/>
                <a:cs typeface="Calibri" panose="020F0502020204030204" pitchFamily="34" charset="0"/>
              </a:rPr>
              <a:t>Repository of Rules and Regulations- </a:t>
            </a:r>
            <a:r>
              <a:rPr lang="en-GB" dirty="0">
                <a:latin typeface="Calibri" panose="020F0502020204030204" pitchFamily="34" charset="0"/>
                <a:ea typeface="Calibri" panose="020F0502020204030204" pitchFamily="34" charset="0"/>
                <a:cs typeface="Calibri" panose="020F0502020204030204" pitchFamily="34" charset="0"/>
              </a:rPr>
              <a:t>Acts as a centralized source for users to stay informed about the legal frameworks governing e-waste management.</a:t>
            </a:r>
          </a:p>
          <a:p>
            <a:pPr marL="285750" indent="-285750" algn="just">
              <a:buFont typeface="Arial" panose="020B0604020202020204" pitchFamily="34" charset="0"/>
              <a:buChar char="•"/>
            </a:pPr>
            <a:endParaRPr lang="en-GB">
              <a:cs typeface="Segoe UI"/>
            </a:endParaRPr>
          </a:p>
          <a:p>
            <a:pPr marL="285750" indent="-285750" algn="just">
              <a:buFont typeface="Arial" panose="020B0604020202020204" pitchFamily="34" charset="0"/>
              <a:buChar char="•"/>
            </a:pPr>
            <a:endParaRPr lang="en-GB">
              <a:cs typeface="Segoe UI"/>
            </a:endParaRPr>
          </a:p>
        </p:txBody>
      </p:sp>
      <p:sp>
        <p:nvSpPr>
          <p:cNvPr id="3" name="AutoShape 2" descr="13,403 E Waste Recycling Illustrations - Free in SVG, PNG, EPS - IconScout">
            <a:extLst>
              <a:ext uri="{FF2B5EF4-FFF2-40B4-BE49-F238E27FC236}">
                <a16:creationId xmlns:a16="http://schemas.microsoft.com/office/drawing/2014/main" id="{E9C7D5DB-8DB1-139B-3677-FEF0C86C041F}"/>
              </a:ext>
            </a:extLst>
          </p:cNvPr>
          <p:cNvSpPr>
            <a:spLocks noChangeAspect="1" noChangeArrowheads="1"/>
          </p:cNvSpPr>
          <p:nvPr/>
        </p:nvSpPr>
        <p:spPr bwMode="auto">
          <a:xfrm>
            <a:off x="8303077" y="2809935"/>
            <a:ext cx="3624943" cy="36249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C1B8835F-1695-8025-FF0C-FE6B8ACA0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1000" y="2130226"/>
            <a:ext cx="2278487" cy="2278487"/>
          </a:xfrm>
          <a:prstGeom prst="rect">
            <a:avLst/>
          </a:prstGeom>
        </p:spPr>
      </p:pic>
      <p:sp>
        <p:nvSpPr>
          <p:cNvPr id="7" name="TextBox 6">
            <a:extLst>
              <a:ext uri="{FF2B5EF4-FFF2-40B4-BE49-F238E27FC236}">
                <a16:creationId xmlns:a16="http://schemas.microsoft.com/office/drawing/2014/main" id="{107179B5-D314-BE2D-231D-F5CCEB0CFB0C}"/>
              </a:ext>
            </a:extLst>
          </p:cNvPr>
          <p:cNvSpPr txBox="1"/>
          <p:nvPr/>
        </p:nvSpPr>
        <p:spPr>
          <a:xfrm>
            <a:off x="9336569" y="4100936"/>
            <a:ext cx="2582636" cy="307777"/>
          </a:xfrm>
          <a:prstGeom prst="rect">
            <a:avLst/>
          </a:prstGeom>
          <a:noFill/>
        </p:spPr>
        <p:txBody>
          <a:bodyPr wrap="square" rtlCol="0">
            <a:spAutoFit/>
          </a:bodyPr>
          <a:lstStyle/>
          <a:p>
            <a:r>
              <a:rPr lang="en-IN" sz="1400" b="1"/>
              <a:t>E-Waste Recycling Platform</a:t>
            </a:r>
          </a:p>
        </p:txBody>
      </p:sp>
    </p:spTree>
    <p:extLst>
      <p:ext uri="{BB962C8B-B14F-4D97-AF65-F5344CB8AC3E}">
        <p14:creationId xmlns:p14="http://schemas.microsoft.com/office/powerpoint/2010/main" val="1190491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6056A9-800D-4D02-A379-968FFCF2FEB7}"/>
              </a:ext>
            </a:extLst>
          </p:cNvPr>
          <p:cNvSpPr>
            <a:spLocks noGrp="1"/>
          </p:cNvSpPr>
          <p:nvPr>
            <p:ph type="title"/>
          </p:nvPr>
        </p:nvSpPr>
        <p:spPr>
          <a:xfrm>
            <a:off x="583719" y="346867"/>
            <a:ext cx="10982522" cy="387798"/>
          </a:xfrm>
        </p:spPr>
        <p:txBody>
          <a:bodyPr/>
          <a:lstStyle/>
          <a:p>
            <a:r>
              <a:rPr lang="en-IN">
                <a:solidFill>
                  <a:schemeClr val="accent4">
                    <a:lumMod val="75000"/>
                    <a:lumOff val="25000"/>
                  </a:schemeClr>
                </a:solidFill>
              </a:rPr>
              <a:t>What domains does it address? What is the impact?</a:t>
            </a:r>
          </a:p>
        </p:txBody>
      </p:sp>
      <p:sp>
        <p:nvSpPr>
          <p:cNvPr id="2" name="TextBox 1">
            <a:extLst>
              <a:ext uri="{FF2B5EF4-FFF2-40B4-BE49-F238E27FC236}">
                <a16:creationId xmlns:a16="http://schemas.microsoft.com/office/drawing/2014/main" id="{81AD24DE-3BF3-6B08-7D70-02D5EFCF97FB}"/>
              </a:ext>
            </a:extLst>
          </p:cNvPr>
          <p:cNvSpPr txBox="1"/>
          <p:nvPr/>
        </p:nvSpPr>
        <p:spPr>
          <a:xfrm>
            <a:off x="360447" y="915446"/>
            <a:ext cx="11247834" cy="5509200"/>
          </a:xfrm>
          <a:prstGeom prst="rect">
            <a:avLst/>
          </a:prstGeom>
          <a:noFill/>
        </p:spPr>
        <p:txBody>
          <a:bodyPr wrap="square" rtlCol="0">
            <a:spAutoFit/>
          </a:bodyPr>
          <a:lstStyle/>
          <a:p>
            <a:endParaRPr lang="en-GB" sz="1600" b="1"/>
          </a:p>
          <a:p>
            <a:r>
              <a:rPr lang="en-GB" sz="1600" b="1"/>
              <a:t>Domains Addressed:</a:t>
            </a:r>
          </a:p>
          <a:p>
            <a:pPr marL="342900" indent="-342900">
              <a:buFont typeface="+mj-lt"/>
              <a:buAutoNum type="arabicPeriod"/>
            </a:pPr>
            <a:r>
              <a:rPr lang="en-GB" sz="1600" b="1"/>
              <a:t>Environmental Sustainability: </a:t>
            </a:r>
            <a:r>
              <a:rPr lang="en-GB" sz="1600"/>
              <a:t>Mitigates e-waste accumulation through responsible disposal practices and recycling initiatives.</a:t>
            </a:r>
          </a:p>
          <a:p>
            <a:pPr marL="342900" indent="-342900">
              <a:buFont typeface="+mj-lt"/>
              <a:buAutoNum type="arabicPeriod"/>
            </a:pPr>
            <a:r>
              <a:rPr lang="en-GB" sz="1600" b="1"/>
              <a:t>Technology and Innovation</a:t>
            </a:r>
            <a:r>
              <a:rPr lang="en-GB" sz="1600"/>
              <a:t>: Utilizes cutting-edge technology, such as a user-friendly interface and an interactive chatbot, to revolutionize e-waste management.</a:t>
            </a:r>
          </a:p>
          <a:p>
            <a:pPr marL="342900" indent="-342900">
              <a:buFont typeface="+mj-lt"/>
              <a:buAutoNum type="arabicPeriod"/>
            </a:pPr>
            <a:r>
              <a:rPr lang="en-GB" sz="1600" b="1"/>
              <a:t>Education and Awareness: </a:t>
            </a:r>
            <a:r>
              <a:rPr lang="en-GB" sz="1600"/>
              <a:t>Emphasizes user education, raising awareness about the importance of proper e-waste disposal and recycling.</a:t>
            </a:r>
          </a:p>
          <a:p>
            <a:pPr marL="342900" indent="-342900">
              <a:buFont typeface="+mj-lt"/>
              <a:buAutoNum type="arabicPeriod"/>
            </a:pPr>
            <a:r>
              <a:rPr lang="en-GB" sz="1600" b="1"/>
              <a:t>Business and Industry: </a:t>
            </a:r>
            <a:r>
              <a:rPr lang="en-GB" sz="1600"/>
              <a:t>Offers a centralized platform for companies to efficiently manage e-waste disposal processes, supporting sustainable production practices.</a:t>
            </a:r>
          </a:p>
          <a:p>
            <a:endParaRPr lang="en-GB" sz="1600"/>
          </a:p>
          <a:p>
            <a:r>
              <a:rPr lang="en-GB" sz="1600" b="1"/>
              <a:t>Impact:</a:t>
            </a:r>
          </a:p>
          <a:p>
            <a:pPr marL="285750" indent="-285750">
              <a:buFont typeface="Arial" panose="020B0604020202020204" pitchFamily="34" charset="0"/>
              <a:buChar char="•"/>
            </a:pPr>
            <a:r>
              <a:rPr lang="en-GB" sz="1600" b="1"/>
              <a:t>Environmental: </a:t>
            </a:r>
            <a:r>
              <a:rPr lang="en-GB" sz="1600"/>
              <a:t>Significantly reduces the environmental impact of e-waste accumulation by promoting responsible disposal practices and recycling, contributing to a more sustainable environment.</a:t>
            </a:r>
          </a:p>
          <a:p>
            <a:pPr marL="285750" indent="-285750">
              <a:buFont typeface="Arial" panose="020B0604020202020204" pitchFamily="34" charset="0"/>
              <a:buChar char="•"/>
            </a:pPr>
            <a:r>
              <a:rPr lang="en-GB" sz="1600" b="1"/>
              <a:t>Economic: </a:t>
            </a:r>
            <a:r>
              <a:rPr lang="en-GB" sz="1600"/>
              <a:t>Creates a market for recycled electronic components and fosters responsible production practices, potentially stimulating economic growth.</a:t>
            </a:r>
          </a:p>
          <a:p>
            <a:pPr marL="285750" indent="-285750">
              <a:buFont typeface="Arial" panose="020B0604020202020204" pitchFamily="34" charset="0"/>
              <a:buChar char="•"/>
            </a:pPr>
            <a:r>
              <a:rPr lang="en-GB" sz="1600" b="1"/>
              <a:t>Transparency and Accountability:</a:t>
            </a:r>
            <a:r>
              <a:rPr lang="en-GB" sz="1600"/>
              <a:t> Encourages e-waste reporting and auditing, promoting transparency and accountability in waste management efforts.</a:t>
            </a:r>
          </a:p>
          <a:p>
            <a:pPr marL="285750" indent="-285750">
              <a:buFont typeface="Arial" panose="020B0604020202020204" pitchFamily="34" charset="0"/>
              <a:buChar char="•"/>
            </a:pPr>
            <a:r>
              <a:rPr lang="en-GB" sz="1600" b="1"/>
              <a:t>Empowerment</a:t>
            </a:r>
            <a:r>
              <a:rPr lang="en-GB" sz="1600"/>
              <a:t>: Empowers individuals and businesses to make informed and responsible choices in e-waste disposal, contributing to a cleaner and more sustainable future.</a:t>
            </a:r>
          </a:p>
          <a:p>
            <a:pPr marL="285750" indent="-285750">
              <a:buFont typeface="Arial" panose="020B0604020202020204" pitchFamily="34" charset="0"/>
              <a:buChar char="•"/>
            </a:pPr>
            <a:r>
              <a:rPr lang="en-GB" sz="1600" b="1"/>
              <a:t>Innovation and Technology Adoption: </a:t>
            </a:r>
            <a:r>
              <a:rPr lang="en-GB" sz="1600"/>
              <a:t>By leveraging cutting-edge technology, our solution encourages the adoption of innovative waste management practices.</a:t>
            </a:r>
          </a:p>
        </p:txBody>
      </p:sp>
    </p:spTree>
    <p:extLst>
      <p:ext uri="{BB962C8B-B14F-4D97-AF65-F5344CB8AC3E}">
        <p14:creationId xmlns:p14="http://schemas.microsoft.com/office/powerpoint/2010/main" val="1314302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6056A9-800D-4D02-A379-968FFCF2FEB7}"/>
              </a:ext>
            </a:extLst>
          </p:cNvPr>
          <p:cNvSpPr>
            <a:spLocks noGrp="1"/>
          </p:cNvSpPr>
          <p:nvPr>
            <p:ph type="title"/>
          </p:nvPr>
        </p:nvSpPr>
        <p:spPr/>
        <p:txBody>
          <a:bodyPr/>
          <a:lstStyle/>
          <a:p>
            <a:r>
              <a:rPr lang="en-IN">
                <a:solidFill>
                  <a:schemeClr val="accent4">
                    <a:lumMod val="75000"/>
                    <a:lumOff val="25000"/>
                  </a:schemeClr>
                </a:solidFill>
              </a:rPr>
              <a:t>What makes your Solution/Idea innovative?</a:t>
            </a:r>
          </a:p>
        </p:txBody>
      </p:sp>
      <p:sp>
        <p:nvSpPr>
          <p:cNvPr id="2" name="TextBox 1">
            <a:extLst>
              <a:ext uri="{FF2B5EF4-FFF2-40B4-BE49-F238E27FC236}">
                <a16:creationId xmlns:a16="http://schemas.microsoft.com/office/drawing/2014/main" id="{DEC30A8C-1574-0A97-456E-6BA70B8C8238}"/>
              </a:ext>
            </a:extLst>
          </p:cNvPr>
          <p:cNvSpPr txBox="1"/>
          <p:nvPr/>
        </p:nvSpPr>
        <p:spPr>
          <a:xfrm>
            <a:off x="41107" y="931732"/>
            <a:ext cx="12186843" cy="5929828"/>
          </a:xfrm>
          <a:prstGeom prst="rect">
            <a:avLst/>
          </a:prstGeom>
          <a:noFill/>
        </p:spPr>
        <p:txBody>
          <a:bodyPr wrap="square" lIns="91440" tIns="45720" rIns="91440" bIns="45720" rtlCol="0" anchor="t">
            <a:spAutoFit/>
          </a:bodyPr>
          <a:lstStyle/>
          <a:p>
            <a:pPr marL="285750" indent="-285750" algn="just">
              <a:lnSpc>
                <a:spcPct val="150000"/>
              </a:lnSpc>
              <a:buFont typeface="Arial" panose="020B0604020202020204" pitchFamily="34" charset="0"/>
              <a:buChar char="•"/>
            </a:pPr>
            <a:r>
              <a:rPr lang="en-GB" sz="1700" b="1"/>
              <a:t>Bridging User-Facility Gap:</a:t>
            </a:r>
            <a:endParaRPr lang="en-US">
              <a:cs typeface="Segoe UI"/>
            </a:endParaRPr>
          </a:p>
          <a:p>
            <a:pPr algn="just">
              <a:lnSpc>
                <a:spcPct val="150000"/>
              </a:lnSpc>
            </a:pPr>
            <a:r>
              <a:rPr lang="en-GB" sz="1700" b="1"/>
              <a:t>     </a:t>
            </a:r>
            <a:r>
              <a:rPr lang="en-GB" sz="1700"/>
              <a:t>Fills the crucial gap between users and e-waste facilities, streamlining the disposal process.</a:t>
            </a:r>
            <a:endParaRPr lang="en-GB" sz="1700">
              <a:cs typeface="Segoe UI"/>
            </a:endParaRPr>
          </a:p>
          <a:p>
            <a:pPr marL="285750" indent="-285750" algn="just">
              <a:lnSpc>
                <a:spcPct val="150000"/>
              </a:lnSpc>
              <a:buFont typeface="Arial" panose="020B0604020202020204" pitchFamily="34" charset="0"/>
              <a:buChar char="•"/>
            </a:pPr>
            <a:r>
              <a:rPr lang="en-GB" sz="1700" b="1"/>
              <a:t>Revolutionary E-Waste Booking System:</a:t>
            </a:r>
            <a:endParaRPr lang="en-GB" sz="1700" b="1">
              <a:cs typeface="Segoe UI"/>
            </a:endParaRPr>
          </a:p>
          <a:p>
            <a:pPr algn="just">
              <a:lnSpc>
                <a:spcPct val="150000"/>
              </a:lnSpc>
            </a:pPr>
            <a:r>
              <a:rPr lang="en-GB" sz="1700"/>
              <a:t>     Introduces a pioneering booking system enabling facilities to verify and issue credits based on valuable metals </a:t>
            </a:r>
            <a:endParaRPr lang="en-GB" sz="1700">
              <a:cs typeface="Segoe UI"/>
            </a:endParaRPr>
          </a:p>
          <a:p>
            <a:pPr algn="just">
              <a:lnSpc>
                <a:spcPct val="150000"/>
              </a:lnSpc>
            </a:pPr>
            <a:r>
              <a:rPr lang="en-GB" sz="1700"/>
              <a:t>     in electronic devices.</a:t>
            </a:r>
            <a:endParaRPr lang="en-GB" sz="1700">
              <a:cs typeface="Segoe UI"/>
            </a:endParaRPr>
          </a:p>
          <a:p>
            <a:pPr marL="285750" indent="-285750" algn="just">
              <a:lnSpc>
                <a:spcPct val="150000"/>
              </a:lnSpc>
              <a:buFont typeface="Arial" panose="020B0604020202020204" pitchFamily="34" charset="0"/>
              <a:buChar char="•"/>
            </a:pPr>
            <a:r>
              <a:rPr lang="en-GB" sz="1700" b="1"/>
              <a:t> Real-time Facility Verification:</a:t>
            </a:r>
            <a:endParaRPr lang="en-GB" sz="1700" b="1">
              <a:cs typeface="Segoe UI"/>
            </a:endParaRPr>
          </a:p>
          <a:p>
            <a:pPr algn="just">
              <a:lnSpc>
                <a:spcPct val="150000"/>
              </a:lnSpc>
            </a:pPr>
            <a:r>
              <a:rPr lang="en-GB" sz="1700"/>
              <a:t>      Utilizes real-time verification processes to ensure facilities meet quality and compliance standards.</a:t>
            </a:r>
            <a:endParaRPr lang="en-GB" sz="1700">
              <a:cs typeface="Segoe UI"/>
            </a:endParaRPr>
          </a:p>
          <a:p>
            <a:pPr marL="285750" indent="-285750" algn="just">
              <a:lnSpc>
                <a:spcPct val="150000"/>
              </a:lnSpc>
              <a:buFont typeface="Arial" panose="020B0604020202020204" pitchFamily="34" charset="0"/>
              <a:buChar char="•"/>
            </a:pPr>
            <a:r>
              <a:rPr lang="en-GB" sz="1700" b="1"/>
              <a:t>Comprehensive Facility Reviews:</a:t>
            </a:r>
            <a:endParaRPr lang="en-GB" sz="1700" b="1">
              <a:cs typeface="Segoe UI"/>
            </a:endParaRPr>
          </a:p>
          <a:p>
            <a:pPr algn="just">
              <a:lnSpc>
                <a:spcPct val="150000"/>
              </a:lnSpc>
            </a:pPr>
            <a:r>
              <a:rPr lang="en-GB" sz="1700"/>
              <a:t>     Empowers users with essential insights through detailed facility reviews.</a:t>
            </a:r>
            <a:endParaRPr lang="en-GB" sz="1700">
              <a:cs typeface="Segoe UI"/>
            </a:endParaRPr>
          </a:p>
          <a:p>
            <a:pPr marL="285750" indent="-285750" algn="just">
              <a:lnSpc>
                <a:spcPct val="150000"/>
              </a:lnSpc>
              <a:buFont typeface="Arial" panose="020B0604020202020204" pitchFamily="34" charset="0"/>
              <a:buChar char="•"/>
            </a:pPr>
            <a:r>
              <a:rPr lang="en-GB" sz="1700" b="1"/>
              <a:t>Efficient Admin Panel:</a:t>
            </a:r>
            <a:endParaRPr lang="en-GB" sz="1700" b="1">
              <a:cs typeface="Segoe UI"/>
            </a:endParaRPr>
          </a:p>
          <a:p>
            <a:pPr algn="just">
              <a:lnSpc>
                <a:spcPct val="150000"/>
              </a:lnSpc>
            </a:pPr>
            <a:r>
              <a:rPr lang="en-GB" sz="1700"/>
              <a:t>     Swiftly addresses complaints and offers a comprehensive view with detailed reports.</a:t>
            </a:r>
            <a:endParaRPr lang="en-GB" sz="1700">
              <a:cs typeface="Segoe UI"/>
            </a:endParaRPr>
          </a:p>
          <a:p>
            <a:pPr marL="285750" indent="-285750" algn="just">
              <a:lnSpc>
                <a:spcPct val="150000"/>
              </a:lnSpc>
              <a:buFont typeface="Arial" panose="020B0604020202020204" pitchFamily="34" charset="0"/>
              <a:buChar char="•"/>
            </a:pPr>
            <a:r>
              <a:rPr lang="en-GB" sz="1700" b="1"/>
              <a:t>Sustainable Feedback Loop:</a:t>
            </a:r>
            <a:endParaRPr lang="en-GB" sz="1700" b="1">
              <a:cs typeface="Segoe UI"/>
            </a:endParaRPr>
          </a:p>
          <a:p>
            <a:pPr algn="just">
              <a:lnSpc>
                <a:spcPct val="150000"/>
              </a:lnSpc>
            </a:pPr>
            <a:r>
              <a:rPr lang="en-GB" sz="1700"/>
              <a:t>     Establishes a feedback loop between users and facilities to encourage continuous improvement and sustainable practices.</a:t>
            </a:r>
            <a:endParaRPr lang="en-GB" sz="1700">
              <a:cs typeface="Segoe UI"/>
            </a:endParaRPr>
          </a:p>
          <a:p>
            <a:pPr marL="285750" indent="-285750" algn="just">
              <a:lnSpc>
                <a:spcPct val="150000"/>
              </a:lnSpc>
              <a:buFont typeface="Arial" panose="020B0604020202020204" pitchFamily="34" charset="0"/>
              <a:buChar char="•"/>
            </a:pPr>
            <a:r>
              <a:rPr lang="en-GB" sz="1700" b="1"/>
              <a:t>Dynamic User Rewards System:</a:t>
            </a:r>
            <a:endParaRPr lang="en-GB" sz="1700" b="1">
              <a:cs typeface="Segoe UI"/>
            </a:endParaRPr>
          </a:p>
          <a:p>
            <a:pPr algn="just">
              <a:lnSpc>
                <a:spcPct val="150000"/>
              </a:lnSpc>
            </a:pPr>
            <a:r>
              <a:rPr lang="en-GB" sz="1700"/>
              <a:t>  Introduces a dynamic rewards system based on responsible disposal behaviour, fostering long-term user engagement.</a:t>
            </a:r>
            <a:endParaRPr lang="en-IN" sz="1700">
              <a:cs typeface="Segoe UI"/>
            </a:endParaRPr>
          </a:p>
        </p:txBody>
      </p:sp>
    </p:spTree>
    <p:extLst>
      <p:ext uri="{BB962C8B-B14F-4D97-AF65-F5344CB8AC3E}">
        <p14:creationId xmlns:p14="http://schemas.microsoft.com/office/powerpoint/2010/main" val="3303264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646BE-F942-48C3-B30C-EAA77A693C63}"/>
              </a:ext>
            </a:extLst>
          </p:cNvPr>
          <p:cNvSpPr>
            <a:spLocks noGrp="1"/>
          </p:cNvSpPr>
          <p:nvPr>
            <p:ph type="title"/>
          </p:nvPr>
        </p:nvSpPr>
        <p:spPr/>
        <p:txBody>
          <a:bodyPr/>
          <a:lstStyle/>
          <a:p>
            <a:r>
              <a:rPr lang="en-US"/>
              <a:t>Technologies Leveraged</a:t>
            </a:r>
            <a:endParaRPr lang="en-IN"/>
          </a:p>
        </p:txBody>
      </p:sp>
      <p:sp>
        <p:nvSpPr>
          <p:cNvPr id="3" name="TextBox 2">
            <a:extLst>
              <a:ext uri="{FF2B5EF4-FFF2-40B4-BE49-F238E27FC236}">
                <a16:creationId xmlns:a16="http://schemas.microsoft.com/office/drawing/2014/main" id="{2F19CDDC-B4A8-10DA-22EB-3DE12224AF6B}"/>
              </a:ext>
            </a:extLst>
          </p:cNvPr>
          <p:cNvSpPr txBox="1"/>
          <p:nvPr/>
        </p:nvSpPr>
        <p:spPr>
          <a:xfrm>
            <a:off x="227802" y="1469078"/>
            <a:ext cx="7359530" cy="3785652"/>
          </a:xfrm>
          <a:prstGeom prst="rect">
            <a:avLst/>
          </a:prstGeom>
          <a:noFill/>
        </p:spPr>
        <p:txBody>
          <a:bodyPr wrap="square" lIns="91440" tIns="45720" rIns="91440" bIns="45720" rtlCol="0" anchor="t">
            <a:spAutoFit/>
          </a:bodyPr>
          <a:lstStyle/>
          <a:p>
            <a:r>
              <a:rPr lang="en-GB" sz="1600" b="1"/>
              <a:t>• Frontend Development:</a:t>
            </a:r>
            <a:endParaRPr lang="en-US">
              <a:cs typeface="Segoe UI"/>
            </a:endParaRPr>
          </a:p>
          <a:p>
            <a:r>
              <a:rPr lang="en-GB" sz="1600"/>
              <a:t>  • </a:t>
            </a:r>
            <a:r>
              <a:rPr lang="en-GB" sz="1600" b="1">
                <a:solidFill>
                  <a:srgbClr val="7030A0"/>
                </a:solidFill>
              </a:rPr>
              <a:t>React/Next.js: </a:t>
            </a:r>
            <a:r>
              <a:rPr lang="en-GB" sz="1600"/>
              <a:t>Utilized for building the user interface, providing a responsive and interactive experience. And tailwind CSS for styling.</a:t>
            </a:r>
            <a:endParaRPr lang="en-GB" sz="1600">
              <a:cs typeface="Segoe UI"/>
            </a:endParaRPr>
          </a:p>
          <a:p>
            <a:r>
              <a:rPr lang="en-GB" sz="1600"/>
              <a:t>• </a:t>
            </a:r>
            <a:r>
              <a:rPr lang="en-GB" sz="1600" b="1"/>
              <a:t>Backend Development:</a:t>
            </a:r>
            <a:endParaRPr lang="en-GB" sz="1600" b="1">
              <a:cs typeface="Segoe UI"/>
            </a:endParaRPr>
          </a:p>
          <a:p>
            <a:r>
              <a:rPr lang="en-GB" sz="1600"/>
              <a:t>  • </a:t>
            </a:r>
            <a:r>
              <a:rPr lang="en-GB" sz="1600" b="1">
                <a:solidFill>
                  <a:srgbClr val="7030A0"/>
                </a:solidFill>
              </a:rPr>
              <a:t>Express.js: </a:t>
            </a:r>
            <a:r>
              <a:rPr lang="en-GB" sz="1600"/>
              <a:t>Employed to create a robust and efficient backend to handle server-side logic.</a:t>
            </a:r>
            <a:endParaRPr lang="en-GB" sz="1600">
              <a:cs typeface="Segoe UI"/>
            </a:endParaRPr>
          </a:p>
          <a:p>
            <a:r>
              <a:rPr lang="en-GB" sz="1600" b="1"/>
              <a:t>• Database Management:</a:t>
            </a:r>
            <a:endParaRPr lang="en-GB" sz="1600" b="1">
              <a:cs typeface="Segoe UI"/>
            </a:endParaRPr>
          </a:p>
          <a:p>
            <a:r>
              <a:rPr lang="en-GB" sz="1600"/>
              <a:t>  • </a:t>
            </a:r>
            <a:r>
              <a:rPr lang="en-GB" sz="1600" b="1">
                <a:solidFill>
                  <a:srgbClr val="7030A0"/>
                </a:solidFill>
              </a:rPr>
              <a:t>MongoDB: </a:t>
            </a:r>
            <a:r>
              <a:rPr lang="en-GB" sz="1600"/>
              <a:t>Chosen for its flexibility and scalability, facilitating efficient data management.</a:t>
            </a:r>
            <a:endParaRPr lang="en-GB" sz="1600">
              <a:cs typeface="Segoe UI"/>
            </a:endParaRPr>
          </a:p>
          <a:p>
            <a:r>
              <a:rPr lang="en-GB" sz="1600" b="1"/>
              <a:t>• Geolocation Integration:</a:t>
            </a:r>
            <a:endParaRPr lang="en-GB" sz="1600" b="1">
              <a:cs typeface="Segoe UI"/>
            </a:endParaRPr>
          </a:p>
          <a:p>
            <a:r>
              <a:rPr lang="en-GB" sz="1600"/>
              <a:t>  • </a:t>
            </a:r>
            <a:r>
              <a:rPr lang="en-GB" sz="1600" b="1">
                <a:solidFill>
                  <a:srgbClr val="7030A0"/>
                </a:solidFill>
              </a:rPr>
              <a:t>Map Box</a:t>
            </a:r>
            <a:r>
              <a:rPr lang="en-GB" sz="1600"/>
              <a:t> </a:t>
            </a:r>
            <a:r>
              <a:rPr lang="en-GB" sz="1600" b="1">
                <a:solidFill>
                  <a:srgbClr val="7030A0"/>
                </a:solidFill>
              </a:rPr>
              <a:t>Maps API: </a:t>
            </a:r>
            <a:r>
              <a:rPr lang="en-GB" sz="1600"/>
              <a:t>Integrated to enable precise location tracking of nearby e-waste facilities.</a:t>
            </a:r>
            <a:endParaRPr lang="en-GB" sz="1600">
              <a:cs typeface="Segoe UI"/>
            </a:endParaRPr>
          </a:p>
          <a:p>
            <a:r>
              <a:rPr lang="en-GB" sz="1600" b="1"/>
              <a:t>• Security Measures:</a:t>
            </a:r>
            <a:endParaRPr lang="en-GB" sz="1600" b="1">
              <a:cs typeface="Segoe UI"/>
            </a:endParaRPr>
          </a:p>
          <a:p>
            <a:r>
              <a:rPr lang="en-GB" sz="1600"/>
              <a:t>  </a:t>
            </a:r>
            <a:r>
              <a:rPr lang="en-GB" sz="1600" b="1">
                <a:solidFill>
                  <a:srgbClr val="7030A0"/>
                </a:solidFill>
              </a:rPr>
              <a:t>• Advanced Security Protocols: </a:t>
            </a:r>
            <a:r>
              <a:rPr lang="en-GB" sz="1600"/>
              <a:t>Employed to safeguard user data and ensure data privacy and integrity.</a:t>
            </a:r>
            <a:endParaRPr lang="en-GB" sz="1600">
              <a:cs typeface="Segoe UI"/>
            </a:endParaRPr>
          </a:p>
        </p:txBody>
      </p:sp>
      <p:grpSp>
        <p:nvGrpSpPr>
          <p:cNvPr id="4" name="Group 3">
            <a:extLst>
              <a:ext uri="{FF2B5EF4-FFF2-40B4-BE49-F238E27FC236}">
                <a16:creationId xmlns:a16="http://schemas.microsoft.com/office/drawing/2014/main" id="{AFD0E467-8981-92D8-47FF-C97B9B0710E4}"/>
              </a:ext>
            </a:extLst>
          </p:cNvPr>
          <p:cNvGrpSpPr/>
          <p:nvPr/>
        </p:nvGrpSpPr>
        <p:grpSpPr>
          <a:xfrm>
            <a:off x="7922062" y="1490030"/>
            <a:ext cx="3762366" cy="4270068"/>
            <a:chOff x="7211662" y="587885"/>
            <a:chExt cx="4588329" cy="5086350"/>
          </a:xfrm>
        </p:grpSpPr>
        <p:sp>
          <p:nvSpPr>
            <p:cNvPr id="16" name="Rectangle 15">
              <a:extLst>
                <a:ext uri="{FF2B5EF4-FFF2-40B4-BE49-F238E27FC236}">
                  <a16:creationId xmlns:a16="http://schemas.microsoft.com/office/drawing/2014/main" id="{C4A63F48-925D-3C76-12C9-0374FE8A28DB}"/>
                </a:ext>
              </a:extLst>
            </p:cNvPr>
            <p:cNvSpPr/>
            <p:nvPr/>
          </p:nvSpPr>
          <p:spPr>
            <a:xfrm>
              <a:off x="7211662" y="587885"/>
              <a:ext cx="4588329" cy="50863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5" name="Picture 6">
              <a:extLst>
                <a:ext uri="{FF2B5EF4-FFF2-40B4-BE49-F238E27FC236}">
                  <a16:creationId xmlns:a16="http://schemas.microsoft.com/office/drawing/2014/main" id="{E2BB7F61-2C7D-4AB4-D217-3EE137D12940}"/>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7813323" y="1514647"/>
              <a:ext cx="548839" cy="548839"/>
            </a:xfrm>
            <a:prstGeom prst="rect">
              <a:avLst/>
            </a:prstGeom>
          </p:spPr>
        </p:pic>
        <p:pic>
          <p:nvPicPr>
            <p:cNvPr id="6" name="Picture 14">
              <a:extLst>
                <a:ext uri="{FF2B5EF4-FFF2-40B4-BE49-F238E27FC236}">
                  <a16:creationId xmlns:a16="http://schemas.microsoft.com/office/drawing/2014/main" id="{CDAF3488-AC6B-BAB9-1990-A8CDC802325A}"/>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8975067" y="1514647"/>
              <a:ext cx="812012" cy="490130"/>
            </a:xfrm>
            <a:prstGeom prst="rect">
              <a:avLst/>
            </a:prstGeom>
          </p:spPr>
        </p:pic>
        <p:pic>
          <p:nvPicPr>
            <p:cNvPr id="7" name="Graphic 6">
              <a:extLst>
                <a:ext uri="{FF2B5EF4-FFF2-40B4-BE49-F238E27FC236}">
                  <a16:creationId xmlns:a16="http://schemas.microsoft.com/office/drawing/2014/main" id="{50B4CAE9-295C-9609-25FA-9D01188302D4}"/>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0559550" y="1537209"/>
              <a:ext cx="503713" cy="503713"/>
            </a:xfrm>
            <a:prstGeom prst="rect">
              <a:avLst/>
            </a:prstGeom>
          </p:spPr>
        </p:pic>
        <p:pic>
          <p:nvPicPr>
            <p:cNvPr id="8" name="Picture 8">
              <a:extLst>
                <a:ext uri="{FF2B5EF4-FFF2-40B4-BE49-F238E27FC236}">
                  <a16:creationId xmlns:a16="http://schemas.microsoft.com/office/drawing/2014/main" id="{E20CB32E-CDF5-E7D2-BAE4-90D17CF0C8EB}"/>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7752452" y="2147010"/>
              <a:ext cx="670583" cy="670583"/>
            </a:xfrm>
            <a:prstGeom prst="rect">
              <a:avLst/>
            </a:prstGeom>
          </p:spPr>
        </p:pic>
        <p:pic>
          <p:nvPicPr>
            <p:cNvPr id="9" name="Picture 16">
              <a:extLst>
                <a:ext uri="{FF2B5EF4-FFF2-40B4-BE49-F238E27FC236}">
                  <a16:creationId xmlns:a16="http://schemas.microsoft.com/office/drawing/2014/main" id="{0D40EBD5-CC37-90ED-B732-AE013128AE4E}"/>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8965727" y="2209141"/>
              <a:ext cx="812013" cy="608452"/>
            </a:xfrm>
            <a:prstGeom prst="rect">
              <a:avLst/>
            </a:prstGeom>
          </p:spPr>
        </p:pic>
        <p:pic>
          <p:nvPicPr>
            <p:cNvPr id="10" name="Picture 10">
              <a:extLst>
                <a:ext uri="{FF2B5EF4-FFF2-40B4-BE49-F238E27FC236}">
                  <a16:creationId xmlns:a16="http://schemas.microsoft.com/office/drawing/2014/main" id="{4416E07C-3F3C-78B1-45D0-390518439091}"/>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10522597" y="2124627"/>
              <a:ext cx="715347" cy="715347"/>
            </a:xfrm>
            <a:prstGeom prst="rect">
              <a:avLst/>
            </a:prstGeom>
          </p:spPr>
        </p:pic>
        <p:pic>
          <p:nvPicPr>
            <p:cNvPr id="12" name="Graphic 11">
              <a:extLst>
                <a:ext uri="{FF2B5EF4-FFF2-40B4-BE49-F238E27FC236}">
                  <a16:creationId xmlns:a16="http://schemas.microsoft.com/office/drawing/2014/main" id="{67CCE24A-E8B9-9E8B-7212-878CBD579D4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356127" y="3131060"/>
              <a:ext cx="609601" cy="609600"/>
            </a:xfrm>
            <a:prstGeom prst="rect">
              <a:avLst/>
            </a:prstGeom>
          </p:spPr>
        </p:pic>
        <p:pic>
          <p:nvPicPr>
            <p:cNvPr id="3076" name="Picture 4" descr="GitHub Logos and Usage · GitHub">
              <a:extLst>
                <a:ext uri="{FF2B5EF4-FFF2-40B4-BE49-F238E27FC236}">
                  <a16:creationId xmlns:a16="http://schemas.microsoft.com/office/drawing/2014/main" id="{9801ADAA-99FA-4A90-EDFF-FD1717F89AB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645151" y="3021958"/>
              <a:ext cx="914400" cy="91440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D5CE52F-3EA0-DF13-F35E-1489CAC0EBF7}"/>
                </a:ext>
              </a:extLst>
            </p:cNvPr>
            <p:cNvSpPr txBox="1"/>
            <p:nvPr/>
          </p:nvSpPr>
          <p:spPr>
            <a:xfrm>
              <a:off x="7619876" y="747075"/>
              <a:ext cx="3771901" cy="400111"/>
            </a:xfrm>
            <a:prstGeom prst="rect">
              <a:avLst/>
            </a:prstGeom>
            <a:noFill/>
          </p:spPr>
          <p:txBody>
            <a:bodyPr wrap="square" rtlCol="0">
              <a:spAutoFit/>
            </a:bodyPr>
            <a:lstStyle/>
            <a:p>
              <a:pPr algn="ctr"/>
              <a:r>
                <a:rPr lang="en-IN" sz="2000" b="1">
                  <a:solidFill>
                    <a:srgbClr val="7030A0"/>
                  </a:solidFill>
                </a:rPr>
                <a:t>Tech Stack</a:t>
              </a:r>
            </a:p>
          </p:txBody>
        </p:sp>
      </p:grpSp>
      <p:pic>
        <p:nvPicPr>
          <p:cNvPr id="1026" name="Picture 2">
            <a:extLst>
              <a:ext uri="{FF2B5EF4-FFF2-40B4-BE49-F238E27FC236}">
                <a16:creationId xmlns:a16="http://schemas.microsoft.com/office/drawing/2014/main" id="{7B4A318F-DC39-39EF-4EBB-B7E9D4FCD42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029294" y="4564285"/>
            <a:ext cx="1547901" cy="346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862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6056A9-800D-4D02-A379-968FFCF2FEB7}"/>
              </a:ext>
            </a:extLst>
          </p:cNvPr>
          <p:cNvSpPr>
            <a:spLocks noGrp="1"/>
          </p:cNvSpPr>
          <p:nvPr>
            <p:ph type="title"/>
          </p:nvPr>
        </p:nvSpPr>
        <p:spPr/>
        <p:txBody>
          <a:bodyPr/>
          <a:lstStyle/>
          <a:p>
            <a:r>
              <a:rPr lang="en-IN">
                <a:solidFill>
                  <a:schemeClr val="accent4">
                    <a:lumMod val="75000"/>
                    <a:lumOff val="25000"/>
                  </a:schemeClr>
                </a:solidFill>
              </a:rPr>
              <a:t>Technical Feasibility</a:t>
            </a:r>
          </a:p>
        </p:txBody>
      </p:sp>
      <p:sp>
        <p:nvSpPr>
          <p:cNvPr id="2" name="TextBox 1">
            <a:extLst>
              <a:ext uri="{FF2B5EF4-FFF2-40B4-BE49-F238E27FC236}">
                <a16:creationId xmlns:a16="http://schemas.microsoft.com/office/drawing/2014/main" id="{70F08144-0EBD-11A4-E32E-12273284F55A}"/>
              </a:ext>
            </a:extLst>
          </p:cNvPr>
          <p:cNvSpPr txBox="1"/>
          <p:nvPr/>
        </p:nvSpPr>
        <p:spPr>
          <a:xfrm>
            <a:off x="421821" y="1311529"/>
            <a:ext cx="11348358" cy="4524315"/>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GB" b="1">
                <a:solidFill>
                  <a:srgbClr val="7030A0"/>
                </a:solidFill>
              </a:rPr>
              <a:t>Advanced Technology Stack: </a:t>
            </a:r>
            <a:r>
              <a:rPr lang="en-GB"/>
              <a:t>Utilizes React/Next.js, Express.js, and MongoDB, showcasing a robust and modern tech foundation.</a:t>
            </a:r>
          </a:p>
          <a:p>
            <a:pPr marL="285750" indent="-285750">
              <a:buFont typeface="Arial" panose="020B0604020202020204" pitchFamily="34" charset="0"/>
              <a:buChar char="•"/>
            </a:pPr>
            <a:endParaRPr lang="en-GB"/>
          </a:p>
          <a:p>
            <a:pPr marL="285750" indent="-285750">
              <a:buFont typeface="Arial" panose="020B0604020202020204" pitchFamily="34" charset="0"/>
              <a:buChar char="•"/>
            </a:pPr>
            <a:r>
              <a:rPr lang="en-GB" b="1">
                <a:solidFill>
                  <a:srgbClr val="7030A0"/>
                </a:solidFill>
              </a:rPr>
              <a:t>API Integrations:</a:t>
            </a:r>
            <a:r>
              <a:rPr lang="en-GB"/>
              <a:t> Seamlessly incorporates Google Maps API for precise geolocation of nearby facilities.</a:t>
            </a:r>
          </a:p>
          <a:p>
            <a:pPr marL="285750" indent="-285750">
              <a:buFont typeface="Arial" panose="020B0604020202020204" pitchFamily="34" charset="0"/>
              <a:buChar char="•"/>
            </a:pPr>
            <a:endParaRPr lang="en-GB"/>
          </a:p>
          <a:p>
            <a:pPr marL="285750" indent="-285750">
              <a:buFont typeface="Arial" panose="020B0604020202020204" pitchFamily="34" charset="0"/>
              <a:buChar char="•"/>
            </a:pPr>
            <a:endParaRPr lang="en-GB"/>
          </a:p>
          <a:p>
            <a:pPr marL="285750" indent="-285750">
              <a:buFont typeface="Arial" panose="020B0604020202020204" pitchFamily="34" charset="0"/>
              <a:buChar char="•"/>
            </a:pPr>
            <a:r>
              <a:rPr lang="en-GB" b="1">
                <a:solidFill>
                  <a:srgbClr val="7030A0"/>
                </a:solidFill>
              </a:rPr>
              <a:t>Blockchain Integration: </a:t>
            </a:r>
            <a:r>
              <a:rPr lang="en-GB"/>
              <a:t>Ensures transparent tracking of e-waste, emphasizing data integrity and security.</a:t>
            </a:r>
          </a:p>
          <a:p>
            <a:pPr marL="285750" indent="-285750">
              <a:buFont typeface="Arial" panose="020B0604020202020204" pitchFamily="34" charset="0"/>
              <a:buChar char="•"/>
            </a:pPr>
            <a:endParaRPr lang="en-GB"/>
          </a:p>
          <a:p>
            <a:pPr marL="285750" indent="-285750">
              <a:buFont typeface="Arial" panose="020B0604020202020204" pitchFamily="34" charset="0"/>
              <a:buChar char="•"/>
            </a:pPr>
            <a:r>
              <a:rPr lang="en-GB" b="1">
                <a:solidFill>
                  <a:srgbClr val="7030A0"/>
                </a:solidFill>
              </a:rPr>
              <a:t>Real-Time Verification: </a:t>
            </a:r>
            <a:r>
              <a:rPr lang="en-GB"/>
              <a:t>Capable of verifying facilities in real-time, meeting quality and compliance standards.</a:t>
            </a:r>
          </a:p>
          <a:p>
            <a:pPr marL="285750" indent="-285750">
              <a:buFont typeface="Arial" panose="020B0604020202020204" pitchFamily="34" charset="0"/>
              <a:buChar char="•"/>
            </a:pPr>
            <a:endParaRPr lang="en-GB"/>
          </a:p>
          <a:p>
            <a:pPr marL="285750" indent="-285750">
              <a:buFont typeface="Arial" panose="020B0604020202020204" pitchFamily="34" charset="0"/>
              <a:buChar char="•"/>
            </a:pPr>
            <a:r>
              <a:rPr lang="en-GB" b="1">
                <a:solidFill>
                  <a:srgbClr val="7030A0"/>
                </a:solidFill>
              </a:rPr>
              <a:t>Security Measures:</a:t>
            </a:r>
            <a:r>
              <a:rPr lang="en-GB"/>
              <a:t> Implements advanced protocols for safeguarding user data, ensuring privacy and integrity.</a:t>
            </a:r>
          </a:p>
          <a:p>
            <a:pPr marL="285750" indent="-285750">
              <a:buFont typeface="Arial" panose="020B0604020202020204" pitchFamily="34" charset="0"/>
              <a:buChar char="•"/>
            </a:pPr>
            <a:endParaRPr lang="en-GB"/>
          </a:p>
          <a:p>
            <a:pPr marL="285750" indent="-285750">
              <a:buFont typeface="Arial" panose="020B0604020202020204" pitchFamily="34" charset="0"/>
              <a:buChar char="•"/>
            </a:pPr>
            <a:r>
              <a:rPr lang="en-GB" b="1">
                <a:solidFill>
                  <a:srgbClr val="7030A0"/>
                </a:solidFill>
              </a:rPr>
              <a:t>Scalability Considerations: </a:t>
            </a:r>
            <a:r>
              <a:rPr lang="en-GB"/>
              <a:t>While not explicitly mentioned, the technology choices and architecture suggest potential for scalability with appropriate design considerations.</a:t>
            </a:r>
            <a:endParaRPr lang="en-IN"/>
          </a:p>
        </p:txBody>
      </p:sp>
    </p:spTree>
    <p:extLst>
      <p:ext uri="{BB962C8B-B14F-4D97-AF65-F5344CB8AC3E}">
        <p14:creationId xmlns:p14="http://schemas.microsoft.com/office/powerpoint/2010/main" val="1814380580"/>
      </p:ext>
    </p:extLst>
  </p:cSld>
  <p:clrMapOvr>
    <a:masterClrMapping/>
  </p:clrMapOvr>
</p:sld>
</file>

<file path=ppt/theme/theme1.xml><?xml version="1.0" encoding="utf-8"?>
<a:theme xmlns:a="http://schemas.openxmlformats.org/drawingml/2006/main" name="Office Theme">
  <a:themeElements>
    <a:clrScheme name="Custom 1">
      <a:dk1>
        <a:srgbClr val="1D1D1B"/>
      </a:dk1>
      <a:lt1>
        <a:srgbClr val="FFFFFF"/>
      </a:lt1>
      <a:dk2>
        <a:srgbClr val="1D1D1B"/>
      </a:dk2>
      <a:lt2>
        <a:srgbClr val="FFFFFF"/>
      </a:lt2>
      <a:accent1>
        <a:srgbClr val="FF0000"/>
      </a:accent1>
      <a:accent2>
        <a:srgbClr val="F7A600"/>
      </a:accent2>
      <a:accent3>
        <a:srgbClr val="000000"/>
      </a:accent3>
      <a:accent4>
        <a:srgbClr val="000000"/>
      </a:accent4>
      <a:accent5>
        <a:srgbClr val="919189"/>
      </a:accent5>
      <a:accent6>
        <a:srgbClr val="BFBFBF"/>
      </a:accent6>
      <a:hlink>
        <a:srgbClr val="0563C1"/>
      </a:hlink>
      <a:folHlink>
        <a:srgbClr val="954F72"/>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F307115173874D9935440D6D41F0A3" ma:contentTypeVersion="17" ma:contentTypeDescription="Create a new document." ma:contentTypeScope="" ma:versionID="5451c25ad900bb2f5e99577579c52b91">
  <xsd:schema xmlns:xsd="http://www.w3.org/2001/XMLSchema" xmlns:xs="http://www.w3.org/2001/XMLSchema" xmlns:p="http://schemas.microsoft.com/office/2006/metadata/properties" xmlns:ns3="5c29ac05-baf2-4e5f-a494-f230e5d9abdd" xmlns:ns4="ce0aa6ee-8978-4e1d-890a-1a23e6b8b905" targetNamespace="http://schemas.microsoft.com/office/2006/metadata/properties" ma:root="true" ma:fieldsID="cb3f978be5a13820aff08d2ac7e64c9c" ns3:_="" ns4:_="">
    <xsd:import namespace="5c29ac05-baf2-4e5f-a494-f230e5d9abdd"/>
    <xsd:import namespace="ce0aa6ee-8978-4e1d-890a-1a23e6b8b90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GenerationTime" minOccurs="0"/>
                <xsd:element ref="ns4:MediaServiceEventHashCode" minOccurs="0"/>
                <xsd:element ref="ns4:MediaServiceAutoKeyPoints" minOccurs="0"/>
                <xsd:element ref="ns4:MediaServiceKeyPoints" minOccurs="0"/>
                <xsd:element ref="ns4:MediaServiceOCR" minOccurs="0"/>
                <xsd:element ref="ns4:MediaLengthInSeconds" minOccurs="0"/>
                <xsd:element ref="ns4:_activity" minOccurs="0"/>
                <xsd:element ref="ns4:MediaServiceObjectDetectorVersion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29ac05-baf2-4e5f-a494-f230e5d9abd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0aa6ee-8978-4e1d-890a-1a23e6b8b90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OCR" ma:index="20" nillable="true" ma:displayName="Extracted Text" ma:internalName="MediaServiceOCR"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e0aa6ee-8978-4e1d-890a-1a23e6b8b905" xsi:nil="true"/>
  </documentManagement>
</p:properties>
</file>

<file path=customXml/itemProps1.xml><?xml version="1.0" encoding="utf-8"?>
<ds:datastoreItem xmlns:ds="http://schemas.openxmlformats.org/officeDocument/2006/customXml" ds:itemID="{D52764EA-CFFB-44FF-BE6C-715C17650FB9}">
  <ds:schemaRefs>
    <ds:schemaRef ds:uri="5c29ac05-baf2-4e5f-a494-f230e5d9abdd"/>
    <ds:schemaRef ds:uri="ce0aa6ee-8978-4e1d-890a-1a23e6b8b90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7D301BF1-8071-4217-89C4-9BC7CB0D2F40}">
  <ds:schemaRefs>
    <ds:schemaRef ds:uri="http://schemas.microsoft.com/sharepoint/v3/contenttype/forms"/>
  </ds:schemaRefs>
</ds:datastoreItem>
</file>

<file path=customXml/itemProps3.xml><?xml version="1.0" encoding="utf-8"?>
<ds:datastoreItem xmlns:ds="http://schemas.openxmlformats.org/officeDocument/2006/customXml" ds:itemID="{0D4C13C1-48DD-428E-844C-C2764C6404A0}">
  <ds:schemaRefs>
    <ds:schemaRef ds:uri="5c29ac05-baf2-4e5f-a494-f230e5d9abdd"/>
    <ds:schemaRef ds:uri="ce0aa6ee-8978-4e1d-890a-1a23e6b8b90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15</Slides>
  <Notes>1</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Table of Contents</vt:lpstr>
      <vt:lpstr>Team Details</vt:lpstr>
      <vt:lpstr>Problem Statement</vt:lpstr>
      <vt:lpstr>What is your idea for the solution?</vt:lpstr>
      <vt:lpstr>What domains does it address? What is the impact?</vt:lpstr>
      <vt:lpstr>What makes your Solution/Idea innovative?</vt:lpstr>
      <vt:lpstr>Technologies Leveraged</vt:lpstr>
      <vt:lpstr>Technical Feasibility</vt:lpstr>
      <vt:lpstr>Financial Feasibility</vt:lpstr>
      <vt:lpstr>Screen shot of prototype</vt:lpstr>
      <vt:lpstr>PowerPoint Presentation</vt:lpstr>
      <vt:lpstr>Conclusion</vt:lpstr>
      <vt:lpstr>Elevator Pitch (1-2 mins)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Alisha Ramani</dc:creator>
  <cp:revision>105</cp:revision>
  <cp:lastPrinted>2023-10-25T15:06:59Z</cp:lastPrinted>
  <dcterms:created xsi:type="dcterms:W3CDTF">2021-07-19T11:30:44Z</dcterms:created>
  <dcterms:modified xsi:type="dcterms:W3CDTF">2023-11-30T17:05:08Z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0x010100C5F307115173874D9935440D6D41F0A3</vt:lpwstr>
  </property>
  <property fmtid="{D5CDD505-2E9C-101B-9397-08002B2CF9AE}" pid="3" name="_dlc_DocIdItemGuid">
    <vt:lpwstr>ce3d598f-6648-404e-bafa-fbfa271d81ee</vt:lpwstr>
  </property>
</Properties>
</file>