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179A-167B-45FE-8923-D85A41B86EED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8C7E-B350-44F8-8146-6891DAFF5832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86F-2AE0-4B19-85D6-01446F2E2DDC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812584C-0F4B-493D-913C-EF8B70DE989F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8AA42DC-F8F7-4283-837E-F05BF240C91B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7ED0C8-BC5E-4B60-809B-D0E4B0149410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A972347-5C46-4F78-A059-9F6668A78FED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466DAC-54D0-4748-9454-877B9243FAC5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3CCAF15-C127-4E4B-A465-AF64973D3237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E3E7925-6F1B-4EB8-A110-EF5F05C86746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3D6409-4536-4BD1-B459-14A9865E3024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51F2-A075-403D-A6BA-3F24E0F41D10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53B8D57-FDBA-48EB-B411-A08AA01624A3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1EFC0D1-62F3-4787-ADC4-97E552DDD158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6657F5-8040-4267-A413-6952300CF974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41E7-29CF-4301-8F03-C5DBC641DE35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1B3B-973C-4B80-9985-0593B48E8579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3165-FF62-4220-AE46-2483A5F48E69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40F3-B866-4976-9174-F788A7562872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860A-582F-4577-992A-9BA90D79831E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147D-037C-4B7A-94B3-70DB6C4DFB24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9760-DD6B-497C-A4E1-9A08A0BAC6C8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8F36-F969-41A4-98F9-922216F1166A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027DB620-3F6C-4608-921B-749268C791C3}" type="datetime1">
              <a:rPr lang="en-US" kern="1200" smtClean="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10/2/2020</a:t>
            </a:fld>
            <a:endParaRPr lang="en-IN" kern="1200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kern="1200" smtClean="0">
                <a:latin typeface="Arial" charset="0"/>
              </a:rPr>
              <a:t>Muralidhara V N, IIITB</a:t>
            </a:r>
            <a:endParaRPr lang="en-IN" kern="1200" dirty="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 dirty="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 dirty="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Amortized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Algorithm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 have an algorithms which does one of the following in each iterations on a stack which was initially empty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Push 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Multipop</a:t>
            </a:r>
            <a:r>
              <a:rPr lang="en-US" dirty="0" smtClean="0"/>
              <a:t>(k) – pops k elements from the stack.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Algorithm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 have an algorithms which does one of the following in each iterations on a stack which was initially empty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Push 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Multipop</a:t>
            </a:r>
            <a:r>
              <a:rPr lang="en-US" dirty="0" smtClean="0"/>
              <a:t>(k) – pops k elements from the stack.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One of the operation can take O(n) time so the complexity of the algorithm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Algorithm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447799"/>
          <a:ext cx="6629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  <a:gridCol w="2209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Amortized Cost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Multipop</a:t>
                      </a:r>
                      <a:r>
                        <a:rPr lang="en-US" dirty="0" smtClean="0"/>
                        <a:t>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117</Words>
  <Application>Microsoft Office PowerPoint</Application>
  <PresentationFormat>On-screen Show (4:3)</PresentationFormat>
  <Paragraphs>26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1_Office Theme</vt:lpstr>
      <vt:lpstr>Amortized Analysis</vt:lpstr>
      <vt:lpstr>Algorithm  </vt:lpstr>
      <vt:lpstr>Algorithm  </vt:lpstr>
      <vt:lpstr>Algorithm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22</cp:revision>
  <dcterms:created xsi:type="dcterms:W3CDTF">2020-04-03T03:53:21Z</dcterms:created>
  <dcterms:modified xsi:type="dcterms:W3CDTF">2020-10-02T12:53:49Z</dcterms:modified>
</cp:coreProperties>
</file>