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91" r:id="rId4"/>
    <p:sldId id="293" r:id="rId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264" y="-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9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4438" cy="4110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7C3AB3F8-213B-46DD-B988-3CDA5C2D3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784A0B5-A863-4105-B557-114D845264B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27BCD5A-327C-4286-95B8-1646F40C7B60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482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34821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F1668DD-699B-4986-B225-15963C406DB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DF001FB-396C-4EC5-A3A3-A1F4A7704423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0C7AD23-DC9C-4915-A435-58D5E6FCF4EC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584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6" name="Rectangle 4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C4518-10A2-430A-93ED-081C08BD73B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2C491-FB76-447B-B7D0-049535961A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609600"/>
            <a:ext cx="1941513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3725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07E6A-A7C4-473D-A7C9-619A51B8A35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D9AD-3CD7-41DC-A4CA-8842F8E8450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1C879-2A68-442F-BCA1-402FFC3BA5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30224-7992-405F-BFAE-2EA52BEEB67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EEC8B-244D-49D1-B09E-0C39DB327E0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45DC8-EE78-4522-AD6E-D0AC63744EA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76DAC-FF71-4A56-9A95-55004E9DAF4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D44C2-F3A8-446A-B386-EA09CB10C1F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6D841-832B-4DE1-B01C-B55193C1B2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7638" cy="1138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7638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3413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4013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0238" cy="458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732A0AD5-F42F-4D3E-85DD-6027FED884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>
                <a:solidFill>
                  <a:srgbClr val="000000"/>
                </a:solidFill>
              </a:rPr>
              <a:t>AVL Tree</a:t>
            </a:r>
          </a:p>
          <a:p>
            <a:pPr algn="ctr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>
                <a:solidFill>
                  <a:srgbClr val="000000"/>
                </a:solidFill>
              </a:rPr>
              <a:t>Adelson,Velskii and Landis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>
                <a:solidFill>
                  <a:srgbClr val="000000"/>
                </a:solidFill>
              </a:rPr>
              <a:t>It is a BST with the following property</a:t>
            </a: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>
                <a:solidFill>
                  <a:srgbClr val="000000"/>
                </a:solidFill>
              </a:rPr>
              <a:t>For every node  in the tree, the heights of the children can differ by at most 1</a:t>
            </a: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14E185F-9D2D-4C92-B1B5-B212B44EFDEC}" type="slidenum">
              <a:rPr lang="en-US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>
                <a:solidFill>
                  <a:srgbClr val="000000"/>
                </a:solidFill>
              </a:rPr>
              <a:t>AVL Trees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582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662238" y="21336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25</a:t>
            </a:r>
          </a:p>
        </p:txBody>
      </p:sp>
      <p:cxnSp>
        <p:nvCxnSpPr>
          <p:cNvPr id="3083" name="AutoShape 10"/>
          <p:cNvCxnSpPr>
            <a:cxnSpLocks noChangeShapeType="1"/>
            <a:stCxn id="3079" idx="3"/>
            <a:endCxn id="3080" idx="7"/>
          </p:cNvCxnSpPr>
          <p:nvPr/>
        </p:nvCxnSpPr>
        <p:spPr bwMode="auto">
          <a:xfrm flipH="1">
            <a:off x="1914525" y="2828925"/>
            <a:ext cx="742950" cy="2873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084" name="AutoShape 11"/>
          <p:cNvCxnSpPr>
            <a:cxnSpLocks noChangeShapeType="1"/>
            <a:stCxn id="3079" idx="5"/>
            <a:endCxn id="3081" idx="1"/>
          </p:cNvCxnSpPr>
          <p:nvPr/>
        </p:nvCxnSpPr>
        <p:spPr bwMode="auto">
          <a:xfrm>
            <a:off x="2981325" y="2828925"/>
            <a:ext cx="592138" cy="287338"/>
          </a:xfrm>
          <a:prstGeom prst="straightConnector1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</p:spPr>
      </p:cxnSp>
      <p:cxnSp>
        <p:nvCxnSpPr>
          <p:cNvPr id="3085" name="AutoShape 12"/>
          <p:cNvCxnSpPr>
            <a:cxnSpLocks noChangeShapeType="1"/>
            <a:stCxn id="3081" idx="3"/>
            <a:endCxn id="308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159543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3087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090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 flipH="1">
            <a:off x="1290638" y="3505200"/>
            <a:ext cx="314325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3093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094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095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096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3097" name="AutoShape 24"/>
          <p:cNvCxnSpPr>
            <a:cxnSpLocks noChangeShapeType="1"/>
            <a:stCxn id="3093" idx="3"/>
            <a:endCxn id="3094" idx="7"/>
          </p:cNvCxnSpPr>
          <p:nvPr/>
        </p:nvCxnSpPr>
        <p:spPr bwMode="auto">
          <a:xfrm flipH="1">
            <a:off x="5876925" y="2905125"/>
            <a:ext cx="590550" cy="2111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098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4538" cy="20955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</p:spPr>
      </p:cxnSp>
      <p:cxnSp>
        <p:nvCxnSpPr>
          <p:cNvPr id="3099" name="AutoShape 26"/>
          <p:cNvCxnSpPr>
            <a:cxnSpLocks noChangeShapeType="1"/>
            <a:stCxn id="3095" idx="3"/>
            <a:endCxn id="3096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00" name="Text Box 27"/>
          <p:cNvSpPr txBox="1">
            <a:spLocks noChangeArrowheads="1"/>
          </p:cNvSpPr>
          <p:nvPr/>
        </p:nvSpPr>
        <p:spPr bwMode="auto">
          <a:xfrm>
            <a:off x="5487988" y="27432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3101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3102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04" name="Line 31"/>
          <p:cNvSpPr>
            <a:spLocks noChangeShapeType="1"/>
          </p:cNvSpPr>
          <p:nvPr/>
        </p:nvSpPr>
        <p:spPr bwMode="auto">
          <a:xfrm flipH="1">
            <a:off x="5253038" y="3505200"/>
            <a:ext cx="314325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5" name="Oval 32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3106" name="Line 33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3108" name="Text Box 35"/>
          <p:cNvSpPr txBox="1">
            <a:spLocks noChangeArrowheads="1"/>
          </p:cNvSpPr>
          <p:nvPr/>
        </p:nvSpPr>
        <p:spPr bwMode="auto">
          <a:xfrm>
            <a:off x="6705600" y="3581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3109" name="Text Box 36"/>
          <p:cNvSpPr txBox="1">
            <a:spLocks noChangeArrowheads="1"/>
          </p:cNvSpPr>
          <p:nvPr/>
        </p:nvSpPr>
        <p:spPr bwMode="auto">
          <a:xfrm>
            <a:off x="6783388" y="22860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3110" name="Oval 37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3111" name="Line 38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2" name="Oval 39"/>
          <p:cNvSpPr>
            <a:spLocks noChangeArrowheads="1"/>
          </p:cNvSpPr>
          <p:nvPr/>
        </p:nvSpPr>
        <p:spPr bwMode="auto">
          <a:xfrm>
            <a:off x="3505200" y="45720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3113" name="Line 40"/>
          <p:cNvSpPr>
            <a:spLocks noChangeShapeType="1"/>
          </p:cNvSpPr>
          <p:nvPr/>
        </p:nvSpPr>
        <p:spPr bwMode="auto">
          <a:xfrm flipH="1">
            <a:off x="3881438" y="4191000"/>
            <a:ext cx="238125" cy="457200"/>
          </a:xfrm>
          <a:prstGeom prst="line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4" name="Oval 41"/>
          <p:cNvSpPr>
            <a:spLocks noChangeArrowheads="1"/>
          </p:cNvSpPr>
          <p:nvPr/>
        </p:nvSpPr>
        <p:spPr bwMode="auto">
          <a:xfrm>
            <a:off x="3124200" y="52578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34</a:t>
            </a:r>
          </a:p>
        </p:txBody>
      </p:sp>
      <p:sp>
        <p:nvSpPr>
          <p:cNvPr id="3115" name="Line 42"/>
          <p:cNvSpPr>
            <a:spLocks noChangeShapeType="1"/>
          </p:cNvSpPr>
          <p:nvPr/>
        </p:nvSpPr>
        <p:spPr bwMode="auto">
          <a:xfrm flipH="1">
            <a:off x="3424238" y="5029200"/>
            <a:ext cx="238125" cy="228600"/>
          </a:xfrm>
          <a:prstGeom prst="line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6" name="Text Box 43"/>
          <p:cNvSpPr txBox="1">
            <a:spLocks noChangeArrowheads="1"/>
          </p:cNvSpPr>
          <p:nvPr/>
        </p:nvSpPr>
        <p:spPr bwMode="auto">
          <a:xfrm>
            <a:off x="4800600" y="45720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3117" name="Text Box 44"/>
          <p:cNvSpPr txBox="1">
            <a:spLocks noChangeArrowheads="1"/>
          </p:cNvSpPr>
          <p:nvPr/>
        </p:nvSpPr>
        <p:spPr bwMode="auto">
          <a:xfrm>
            <a:off x="2819400" y="51054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18" name="Text Box 45"/>
          <p:cNvSpPr txBox="1">
            <a:spLocks noChangeArrowheads="1"/>
          </p:cNvSpPr>
          <p:nvPr/>
        </p:nvSpPr>
        <p:spPr bwMode="auto">
          <a:xfrm>
            <a:off x="3201988" y="4495800"/>
            <a:ext cx="309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19" name="Oval 46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3120" name="Oval 47"/>
          <p:cNvSpPr>
            <a:spLocks noChangeArrowheads="1"/>
          </p:cNvSpPr>
          <p:nvPr/>
        </p:nvSpPr>
        <p:spPr bwMode="auto">
          <a:xfrm>
            <a:off x="7391400" y="4419600"/>
            <a:ext cx="457200" cy="457200"/>
          </a:xfrm>
          <a:prstGeom prst="ellipse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34</a:t>
            </a:r>
          </a:p>
        </p:txBody>
      </p:sp>
      <p:sp>
        <p:nvSpPr>
          <p:cNvPr id="3121" name="Line 48"/>
          <p:cNvSpPr>
            <a:spLocks noChangeShapeType="1"/>
          </p:cNvSpPr>
          <p:nvPr/>
        </p:nvSpPr>
        <p:spPr bwMode="auto">
          <a:xfrm flipH="1">
            <a:off x="6777038" y="4191000"/>
            <a:ext cx="161925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2" name="Line 49"/>
          <p:cNvSpPr>
            <a:spLocks noChangeShapeType="1"/>
          </p:cNvSpPr>
          <p:nvPr/>
        </p:nvSpPr>
        <p:spPr bwMode="auto">
          <a:xfrm>
            <a:off x="7239000" y="4191000"/>
            <a:ext cx="304800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3" name="Text Box 50"/>
          <p:cNvSpPr txBox="1">
            <a:spLocks noChangeArrowheads="1"/>
          </p:cNvSpPr>
          <p:nvPr/>
        </p:nvSpPr>
        <p:spPr bwMode="auto">
          <a:xfrm>
            <a:off x="6019800" y="4495800"/>
            <a:ext cx="3111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Height of an AVL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77</Words>
  <PresentationFormat>On-screen Show (4:3)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Times New Roman</vt:lpstr>
      <vt:lpstr>DejaVu Sans</vt:lpstr>
      <vt:lpstr>Arial</vt:lpstr>
      <vt:lpstr>Office Theme</vt:lpstr>
      <vt:lpstr>Slide 1</vt:lpstr>
      <vt:lpstr>Slide 2</vt:lpstr>
      <vt:lpstr>Height of an AVL Tree</vt:lpstr>
      <vt:lpstr>Rotations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Dennis L. Frey</dc:creator>
  <cp:lastModifiedBy>Prof.Murali</cp:lastModifiedBy>
  <cp:revision>44</cp:revision>
  <cp:lastPrinted>1601-01-01T00:00:00Z</cp:lastPrinted>
  <dcterms:created xsi:type="dcterms:W3CDTF">2001-03-28T21:30:02Z</dcterms:created>
  <dcterms:modified xsi:type="dcterms:W3CDTF">2022-06-07T03:22:16Z</dcterms:modified>
</cp:coreProperties>
</file>