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99" r:id="rId5"/>
    <p:sldId id="303" r:id="rId6"/>
    <p:sldId id="305" r:id="rId7"/>
    <p:sldId id="307" r:id="rId8"/>
    <p:sldId id="308" r:id="rId9"/>
    <p:sldId id="310" r:id="rId10"/>
    <p:sldId id="311" r:id="rId11"/>
    <p:sldId id="313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31" r:id="rId20"/>
    <p:sldId id="332" r:id="rId21"/>
    <p:sldId id="33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 Trees</a:t>
            </a:r>
            <a:br>
              <a:rPr lang="en-US" dirty="0" smtClean="0"/>
            </a:br>
            <a:r>
              <a:rPr lang="en-US" sz="1800" dirty="0" smtClean="0"/>
              <a:t>Applications of AVL trees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Structure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Index are the keys in the BST.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The BBST can be built in linear time 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Update()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PreSum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RangeSum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RangeMinQuery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RangeMaxQuery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RangeMaxGap</a:t>
            </a:r>
            <a:r>
              <a:rPr lang="en-US" dirty="0" smtClean="0"/>
              <a:t>() –maximum difference among all the numbers in the given range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RangeMinGap</a:t>
            </a:r>
            <a:r>
              <a:rPr lang="en-IN" dirty="0" smtClean="0"/>
              <a:t>  in O(n 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RangeMinGap</a:t>
            </a:r>
            <a:r>
              <a:rPr lang="en-US" dirty="0" smtClean="0"/>
              <a:t>( </a:t>
            </a:r>
            <a:r>
              <a:rPr lang="en-US" dirty="0" err="1" smtClean="0"/>
              <a:t>i,j</a:t>
            </a:r>
            <a:r>
              <a:rPr lang="en-US" dirty="0" smtClean="0"/>
              <a:t>) find the minimum difference, among all the numbers between A[</a:t>
            </a:r>
            <a:r>
              <a:rPr lang="en-US" dirty="0" err="1" smtClean="0"/>
              <a:t>i</a:t>
            </a:r>
            <a:r>
              <a:rPr lang="en-US" dirty="0" smtClean="0"/>
              <a:t>] and A[j].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Sort the numbers between A[</a:t>
            </a:r>
            <a:r>
              <a:rPr lang="en-US" dirty="0" err="1" smtClean="0"/>
              <a:t>i</a:t>
            </a:r>
            <a:r>
              <a:rPr lang="en-US" dirty="0" smtClean="0"/>
              <a:t>] and A[j] and compare the consecutive numbers.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 minimum difference among the numbers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 maximum difference among the numbers – is the difference between max and min.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2, 15, 32, 35, 55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Dynamic Data Set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2, 15, 32, 35, 55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()=53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Delete(32) and Add(60)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2, 15, 35, 55,60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Mingap</a:t>
            </a:r>
            <a:r>
              <a:rPr lang="en-US" dirty="0" smtClean="0"/>
              <a:t>()=5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()=58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37338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35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505200"/>
            <a:ext cx="9144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5000" y="47244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60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52800" y="4876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43200" y="3657600"/>
            <a:ext cx="8382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3"/>
            <a:endCxn id="11" idx="7"/>
          </p:cNvCxnSpPr>
          <p:nvPr/>
        </p:nvCxnSpPr>
        <p:spPr bwMode="auto">
          <a:xfrm rot="5400000">
            <a:off x="3453069" y="3376869"/>
            <a:ext cx="420222" cy="4090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3314700" y="45339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5"/>
            <a:endCxn id="6" idx="1"/>
          </p:cNvCxnSpPr>
          <p:nvPr/>
        </p:nvCxnSpPr>
        <p:spPr bwMode="auto">
          <a:xfrm rot="16200000" flipH="1">
            <a:off x="4639749" y="3245829"/>
            <a:ext cx="245503" cy="496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5"/>
            <a:endCxn id="9" idx="1"/>
          </p:cNvCxnSpPr>
          <p:nvPr/>
        </p:nvCxnSpPr>
        <p:spPr bwMode="auto">
          <a:xfrm rot="16200000" flipH="1">
            <a:off x="5401749" y="4411147"/>
            <a:ext cx="691543" cy="1804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02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334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3886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2667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0" y="3733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810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502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556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4267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5867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495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32004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mingap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										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Node-&gt;max=Max   Node-&gt;left-&gt;max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		   	Node-&gt;right-&gt;max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4038600" y="1447800"/>
            <a:ext cx="5334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										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Node-&gt;min=Min	   Node-&gt;left-&gt;min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			Node-&gt;right-&gt;min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3886200" y="1371600"/>
            <a:ext cx="5334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value at a node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							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							node-&gt;value-node-&gt;left-&gt;max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							node-&gt;right-&gt;min-node-&gt;value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node-&gt;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 smtClean="0"/>
              <a:t>mingap</a:t>
            </a:r>
            <a:r>
              <a:rPr lang="en-US" sz="2400" dirty="0" smtClean="0"/>
              <a:t>=Min     	node-&gt;left-&gt;</a:t>
            </a:r>
            <a:r>
              <a:rPr lang="en-US" sz="2400" dirty="0" err="1" smtClean="0"/>
              <a:t>mingap</a:t>
            </a:r>
            <a:endParaRPr lang="en-US" sz="2400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2400" dirty="0" smtClean="0"/>
              <a:t>node-&gt;right-&gt;</a:t>
            </a:r>
            <a:r>
              <a:rPr lang="en-US" sz="2400" dirty="0" err="1" smtClean="0"/>
              <a:t>mingap</a:t>
            </a:r>
            <a:endParaRPr lang="en-US" sz="2400" dirty="0" smtClean="0"/>
          </a:p>
        </p:txBody>
      </p:sp>
      <p:sp>
        <p:nvSpPr>
          <p:cNvPr id="4" name="Left Brace 3"/>
          <p:cNvSpPr/>
          <p:nvPr/>
        </p:nvSpPr>
        <p:spPr bwMode="auto">
          <a:xfrm>
            <a:off x="2667000" y="1600200"/>
            <a:ext cx="457200" cy="3810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Implement a Data Structure which supports the following operations efficiently.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Search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Rank(X) – 1+ number of numbers in the collection that are &gt;X.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44780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-2286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RangeMaxGap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RangeMinGap</a:t>
            </a:r>
            <a:r>
              <a:rPr lang="en-US" dirty="0" smtClean="0"/>
              <a:t>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Maxgap</a:t>
            </a:r>
            <a:r>
              <a:rPr lang="en-US" dirty="0" smtClean="0"/>
              <a:t> and </a:t>
            </a:r>
            <a:r>
              <a:rPr lang="en-US" dirty="0" err="1" smtClean="0"/>
              <a:t>Mingap</a:t>
            </a:r>
            <a:r>
              <a:rPr lang="en-US" dirty="0" smtClean="0"/>
              <a:t> in the whole set can be found on O(1)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 count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53200" y="624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6488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655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Find Rank (rank)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rank , find an number X, such Rank(X)= 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Node count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 Placeholder 24"/>
          <p:cNvSpPr>
            <a:spLocks noGrp="1"/>
          </p:cNvSpPr>
          <p:nvPr>
            <p:ph type="body" idx="4294967295"/>
          </p:nvPr>
        </p:nvSpPr>
        <p:spPr bwMode="auto">
          <a:xfrm>
            <a:off x="990600" y="3886200"/>
            <a:ext cx="762000" cy="76200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15</a:t>
            </a:r>
          </a:p>
        </p:txBody>
      </p:sp>
      <p:sp>
        <p:nvSpPr>
          <p:cNvPr id="27" name="Text Placeholder 24"/>
          <p:cNvSpPr txBox="1">
            <a:spLocks/>
          </p:cNvSpPr>
          <p:nvPr/>
        </p:nvSpPr>
        <p:spPr bwMode="auto">
          <a:xfrm>
            <a:off x="1828800" y="4648200"/>
            <a:ext cx="838200" cy="76199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19</a:t>
            </a:r>
          </a:p>
        </p:txBody>
      </p:sp>
      <p:cxnSp>
        <p:nvCxnSpPr>
          <p:cNvPr id="31" name="Straight Connector 30"/>
          <p:cNvCxnSpPr>
            <a:stCxn id="7" idx="2"/>
            <a:endCxn id="25" idx="7"/>
          </p:cNvCxnSpPr>
          <p:nvPr/>
        </p:nvCxnSpPr>
        <p:spPr bwMode="auto">
          <a:xfrm rot="10800000" flipV="1">
            <a:off x="1641008" y="3352800"/>
            <a:ext cx="873592" cy="644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5" idx="5"/>
          </p:cNvCxnSpPr>
          <p:nvPr/>
        </p:nvCxnSpPr>
        <p:spPr bwMode="auto">
          <a:xfrm rot="16200000" flipH="1">
            <a:off x="1564809" y="4612808"/>
            <a:ext cx="340191" cy="1877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53200" y="624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480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752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6488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655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Other operations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(X) = find the sum of all the numbers smaller than X.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Other operations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PrefixSum</a:t>
            </a:r>
            <a:r>
              <a:rPr lang="en-US" dirty="0" smtClean="0"/>
              <a:t>(X) = find the sum of all the numbers smaller than X.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RangeSum</a:t>
            </a:r>
            <a:r>
              <a:rPr lang="en-US" dirty="0" smtClean="0"/>
              <a:t>(X,Y) = sum of numbers between X and Y.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Average(X,Y) = Average of numbers between X and Y.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Morethanaverage</a:t>
            </a:r>
            <a:r>
              <a:rPr lang="en-US" dirty="0" smtClean="0"/>
              <a:t>(X,Y) = the no of numbers between X and Y bigger than Average(X,Y).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RangeMaxQuery</a:t>
            </a:r>
            <a:r>
              <a:rPr lang="en-US" dirty="0" smtClean="0"/>
              <a:t>(A,0,4)=1;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RangeMinQuery</a:t>
            </a:r>
            <a:r>
              <a:rPr lang="en-US" dirty="0" smtClean="0"/>
              <a:t>(A,0,3)=2;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Update(</a:t>
            </a:r>
            <a:r>
              <a:rPr lang="en-US" dirty="0" err="1" smtClean="0"/>
              <a:t>A,i</a:t>
            </a:r>
            <a:r>
              <a:rPr lang="en-US" dirty="0" smtClean="0"/>
              <a:t> ,X) = Set A[</a:t>
            </a:r>
            <a:r>
              <a:rPr lang="en-US" dirty="0" err="1" smtClean="0"/>
              <a:t>i</a:t>
            </a:r>
            <a:r>
              <a:rPr lang="en-US" dirty="0" smtClean="0"/>
              <a:t>]=X;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Range Query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71600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3733800" y="25908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505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4958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7150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47244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43200" y="36576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14" name="Straight Connector 13"/>
          <p:cNvCxnSpPr>
            <a:stCxn id="5" idx="3"/>
            <a:endCxn id="11" idx="7"/>
          </p:cNvCxnSpPr>
          <p:nvPr/>
        </p:nvCxnSpPr>
        <p:spPr bwMode="auto">
          <a:xfrm rot="5400000">
            <a:off x="3317408" y="3252367"/>
            <a:ext cx="527984" cy="5056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3162300" y="4381500"/>
            <a:ext cx="3810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5"/>
            <a:endCxn id="6" idx="1"/>
          </p:cNvCxnSpPr>
          <p:nvPr/>
        </p:nvCxnSpPr>
        <p:spPr bwMode="auto">
          <a:xfrm rot="16200000" flipH="1">
            <a:off x="4460408" y="3099967"/>
            <a:ext cx="375584" cy="6580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8" idx="0"/>
          </p:cNvCxnSpPr>
          <p:nvPr/>
        </p:nvCxnSpPr>
        <p:spPr bwMode="auto">
          <a:xfrm rot="5400000">
            <a:off x="4623571" y="4370738"/>
            <a:ext cx="568792" cy="1385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5"/>
            <a:endCxn id="9" idx="1"/>
          </p:cNvCxnSpPr>
          <p:nvPr/>
        </p:nvCxnSpPr>
        <p:spPr bwMode="auto">
          <a:xfrm rot="16200000" flipH="1">
            <a:off x="5298608" y="4319167"/>
            <a:ext cx="680384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3581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5334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3886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5800" y="3733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810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86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4267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2800" y="5410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495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32004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sum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494</Words>
  <Application>Microsoft Office PowerPoint</Application>
  <PresentationFormat>On-screen Show (4:3)</PresentationFormat>
  <Paragraphs>213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AVL  Trees Applications of AVL trees </vt:lpstr>
      <vt:lpstr>Rank (X)</vt:lpstr>
      <vt:lpstr>Node count</vt:lpstr>
      <vt:lpstr>Find Rank (rank)</vt:lpstr>
      <vt:lpstr>Node count</vt:lpstr>
      <vt:lpstr>Other operations</vt:lpstr>
      <vt:lpstr>Other operations</vt:lpstr>
      <vt:lpstr>Range Query</vt:lpstr>
      <vt:lpstr>Range Query</vt:lpstr>
      <vt:lpstr>BBST Structure  </vt:lpstr>
      <vt:lpstr>BBST  in O(log n)</vt:lpstr>
      <vt:lpstr>RangeMinGap  in O(n log n)</vt:lpstr>
      <vt:lpstr>Dynamic Data Set </vt:lpstr>
      <vt:lpstr>Dynamic Data Set </vt:lpstr>
      <vt:lpstr>Dynamic Data Set </vt:lpstr>
      <vt:lpstr>Range Query</vt:lpstr>
      <vt:lpstr>Max value at a node </vt:lpstr>
      <vt:lpstr>Max value at a node </vt:lpstr>
      <vt:lpstr>Max value at a node </vt:lpstr>
      <vt:lpstr>BBST  in O(log 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18</cp:revision>
  <dcterms:created xsi:type="dcterms:W3CDTF">2020-04-03T03:53:21Z</dcterms:created>
  <dcterms:modified xsi:type="dcterms:W3CDTF">2022-06-10T03:42:43Z</dcterms:modified>
</cp:coreProperties>
</file>