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305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 IIIT Bangalore</a:t>
            </a: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X , Rank of X is defined as number of elements &gt; X 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 of 32 in {12,38,28,33,22,23} 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Pick log n numbers from the given sequence of numbers, and report the maximum of them.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then with probability 1-1/n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the reported number will be greater than the median.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 an element whose rank is &lt;n/2+1,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 number bigger than median 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We have a randomized O(log n) algorithm which gives the correct answer with probability 1-1/n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 deterministic algorithm will require at least </a:t>
            </a:r>
            <a:r>
              <a:rPr lang="en-US" dirty="0" smtClean="0"/>
              <a:t>n/4 comparisons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 deterministic algorithm will require at least </a:t>
            </a:r>
            <a:r>
              <a:rPr lang="en-US" sz="2800" dirty="0" smtClean="0"/>
              <a:t>n/4 comparisons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Consider an algorithm which considers less than n/4 comparisons (it will consider less than n/2 elements)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0" y="40386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8768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2000" y="40386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908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818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001000" y="3962400"/>
            <a:ext cx="533400" cy="609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6858000" y="4724400"/>
            <a:ext cx="685800" cy="533400"/>
          </a:xfrm>
          <a:prstGeom prst="star5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5-Point Star 14"/>
          <p:cNvSpPr/>
          <p:nvPr/>
        </p:nvSpPr>
        <p:spPr bwMode="auto">
          <a:xfrm>
            <a:off x="3733800" y="4724400"/>
            <a:ext cx="685800" cy="533400"/>
          </a:xfrm>
          <a:prstGeom prst="star5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5-Point Star 15"/>
          <p:cNvSpPr/>
          <p:nvPr/>
        </p:nvSpPr>
        <p:spPr bwMode="auto">
          <a:xfrm>
            <a:off x="1600200" y="4800600"/>
            <a:ext cx="685800" cy="533400"/>
          </a:xfrm>
          <a:prstGeom prst="star5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5-Point Star 16"/>
          <p:cNvSpPr/>
          <p:nvPr/>
        </p:nvSpPr>
        <p:spPr bwMode="auto">
          <a:xfrm>
            <a:off x="5638800" y="4724400"/>
            <a:ext cx="685800" cy="533400"/>
          </a:xfrm>
          <a:prstGeom prst="star5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Randomized Algorithm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b="1" dirty="0" smtClean="0"/>
              <a:t>Las Vegas </a:t>
            </a:r>
            <a:r>
              <a:rPr lang="en-US" sz="2800" b="1" dirty="0" smtClean="0"/>
              <a:t>algorithm. – </a:t>
            </a:r>
            <a:r>
              <a:rPr lang="en-US" sz="2800" dirty="0" smtClean="0"/>
              <a:t>Always gives correct answer, running time depends on the input and the random choices the algorithm makes.</a:t>
            </a:r>
          </a:p>
          <a:p>
            <a:pPr lvl="3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dirty="0" smtClean="0"/>
              <a:t>Randomized quick Sort</a:t>
            </a:r>
          </a:p>
          <a:p>
            <a:pPr lvl="3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dirty="0" smtClean="0"/>
              <a:t>Randomized </a:t>
            </a:r>
            <a:r>
              <a:rPr lang="en-US" sz="1600" dirty="0" err="1" smtClean="0"/>
              <a:t>FindRank</a:t>
            </a:r>
            <a:endParaRPr lang="en-US" sz="1600" dirty="0" smtClean="0"/>
          </a:p>
          <a:p>
            <a:pPr lvl="3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dirty="0" smtClean="0"/>
              <a:t>Hashing</a:t>
            </a:r>
            <a:endParaRPr lang="en-US" sz="28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b="1" dirty="0" smtClean="0"/>
              <a:t>Monte Carlo algorithm</a:t>
            </a:r>
            <a:r>
              <a:rPr lang="en-US" sz="2800" dirty="0" smtClean="0"/>
              <a:t> </a:t>
            </a:r>
            <a:r>
              <a:rPr lang="en-US" sz="2800" dirty="0" smtClean="0"/>
              <a:t>- are efficient but the answers are wrong with low very probability.</a:t>
            </a:r>
          </a:p>
          <a:p>
            <a:pPr lvl="3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dirty="0" smtClean="0"/>
              <a:t>Algorithm to find an elements bigger than the median.</a:t>
            </a:r>
          </a:p>
          <a:p>
            <a:pPr lvl="3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1600" dirty="0" smtClean="0"/>
              <a:t>Primarily Testing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1600" dirty="0" smtClean="0"/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X , Rank of X is defined as number of elements &gt; X 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 of X can be found in linear time.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rank=1;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=0;i&lt;n;++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/>
              <a:t>if(A[</a:t>
            </a:r>
            <a:r>
              <a:rPr lang="en-US" dirty="0" err="1" smtClean="0"/>
              <a:t>i</a:t>
            </a:r>
            <a:r>
              <a:rPr lang="en-US" dirty="0" smtClean="0"/>
              <a:t>]&gt;</a:t>
            </a:r>
            <a:r>
              <a:rPr lang="en-US" dirty="0" smtClean="0"/>
              <a:t>X) </a:t>
            </a:r>
            <a:r>
              <a:rPr lang="en-US" dirty="0" smtClean="0"/>
              <a:t>rank</a:t>
            </a:r>
            <a:r>
              <a:rPr lang="en-US" dirty="0" smtClean="0"/>
              <a:t>++;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1</a:t>
            </a:r>
            <a:r>
              <a:rPr lang="en-US" i="1" dirty="0" smtClean="0"/>
              <a:t>≤</a:t>
            </a:r>
            <a:r>
              <a:rPr lang="en-US" i="1" dirty="0" smtClean="0"/>
              <a:t>r≤</a:t>
            </a:r>
            <a:r>
              <a:rPr lang="en-US" i="1" dirty="0" smtClean="0"/>
              <a:t>n</a:t>
            </a:r>
            <a:r>
              <a:rPr lang="en-US" dirty="0" smtClean="0"/>
              <a:t> , we would like to find an 0</a:t>
            </a:r>
            <a:r>
              <a:rPr lang="en-US" i="1" dirty="0" smtClean="0"/>
              <a:t>≤i≤n-1 such that 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Rank 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</a:t>
            </a:r>
            <a:r>
              <a:rPr lang="en-US" i="1" dirty="0" smtClean="0"/>
              <a:t>r.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i="1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i="1" dirty="0" smtClean="0"/>
              <a:t>Find Rank (r) will return a </a:t>
            </a:r>
            <a:r>
              <a:rPr lang="en-US" i="1" dirty="0" err="1" smtClean="0"/>
              <a:t>i</a:t>
            </a:r>
            <a:r>
              <a:rPr lang="en-US" i="1" dirty="0" smtClean="0"/>
              <a:t> such that Rank(A[</a:t>
            </a:r>
            <a:r>
              <a:rPr lang="en-US" i="1" dirty="0" err="1" smtClean="0"/>
              <a:t>i</a:t>
            </a:r>
            <a:r>
              <a:rPr lang="en-US" i="1" dirty="0" smtClean="0"/>
              <a:t>]) is r.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Given 1</a:t>
            </a:r>
            <a:r>
              <a:rPr lang="en-US" sz="2400" i="1" dirty="0" smtClean="0"/>
              <a:t>≤</a:t>
            </a:r>
            <a:r>
              <a:rPr lang="en-US" sz="2400" i="1" dirty="0" smtClean="0"/>
              <a:t>r≤</a:t>
            </a:r>
            <a:r>
              <a:rPr lang="en-US" sz="2400" i="1" dirty="0" smtClean="0"/>
              <a:t>n</a:t>
            </a:r>
            <a:r>
              <a:rPr lang="en-US" sz="2400" dirty="0" smtClean="0"/>
              <a:t> , we would like to find an 0</a:t>
            </a:r>
            <a:r>
              <a:rPr lang="en-US" sz="2400" i="1" dirty="0" smtClean="0"/>
              <a:t>≤i≤n-1 such that </a:t>
            </a:r>
            <a:r>
              <a:rPr lang="en-US" sz="2400" dirty="0" smtClean="0"/>
              <a:t>Rank of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is </a:t>
            </a:r>
            <a:r>
              <a:rPr lang="en-US" sz="2400" i="1" dirty="0" smtClean="0"/>
              <a:t>rank</a:t>
            </a:r>
            <a:r>
              <a:rPr lang="en-US" i="1" dirty="0" smtClean="0"/>
              <a:t>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i="1" dirty="0" smtClean="0"/>
              <a:t>Sort(A</a:t>
            </a:r>
            <a:r>
              <a:rPr lang="en-US" i="1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i="1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i="1" dirty="0" smtClean="0"/>
              <a:t>Rank(A[n-r])=</a:t>
            </a:r>
            <a:r>
              <a:rPr lang="en-US" sz="2800" i="1" dirty="0" smtClean="0"/>
              <a:t>n-1-(</a:t>
            </a:r>
            <a:r>
              <a:rPr lang="en-US" sz="2800" i="1" dirty="0" smtClean="0"/>
              <a:t>n-r+1</a:t>
            </a:r>
            <a:r>
              <a:rPr lang="en-US" sz="2800" i="1" dirty="0" smtClean="0"/>
              <a:t>)+1+1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i="1" dirty="0" smtClean="0"/>
              <a:t>							=</a:t>
            </a:r>
            <a:r>
              <a:rPr lang="en-US" sz="2800" i="1" dirty="0" smtClean="0"/>
              <a:t>r;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905000" y="4648200"/>
            <a:ext cx="6324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5067300" y="4610100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334000" y="4495800"/>
            <a:ext cx="4572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638800" y="3962400"/>
            <a:ext cx="8382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n-r+1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4114800"/>
            <a:ext cx="6096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n-r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01000" y="4267200"/>
            <a:ext cx="6096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mtClean="0">
                <a:solidFill>
                  <a:schemeClr val="bg1"/>
                </a:solidFill>
                <a:latin typeface="Arial" charset="0"/>
              </a:rPr>
              <a:t>n-1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 an element whose rank is &lt;n/2+1,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A number bigger than median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Pick a random p between 0 and n-1 , what is the probability that it A[p] is smaller than the median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Pick k numbers from the given sequence of numbers, what is the probability that all of them are smaller than the median ?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Pick k numbers from the given sequence of numbers, then with probability 1-1/2</a:t>
            </a:r>
            <a:r>
              <a:rPr lang="en-US" sz="2800" baseline="30000" dirty="0" smtClean="0"/>
              <a:t>k </a:t>
            </a:r>
            <a:r>
              <a:rPr lang="en-US" sz="2800" dirty="0" smtClean="0"/>
              <a:t>at least one of them will be greater than the median.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Pick k numbers from the given sequence of numbers, and report the maximum of them.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then with probability 1-1/2</a:t>
            </a:r>
            <a:r>
              <a:rPr lang="en-US" sz="2800" baseline="30000" dirty="0" smtClean="0"/>
              <a:t>k </a:t>
            </a:r>
            <a:r>
              <a:rPr lang="en-US" sz="2800" dirty="0" smtClean="0"/>
              <a:t> the reported number will be greater than the median.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661</Words>
  <Application>Microsoft Office PowerPoint</Application>
  <PresentationFormat>On-screen Show (4:3)</PresentationFormat>
  <Paragraphs>105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1_Office Theme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Rank of an element</vt:lpstr>
      <vt:lpstr>Randomized Algorithm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52</cp:revision>
  <dcterms:created xsi:type="dcterms:W3CDTF">2020-04-03T03:53:21Z</dcterms:created>
  <dcterms:modified xsi:type="dcterms:W3CDTF">2020-09-18T05:48:02Z</dcterms:modified>
</cp:coreProperties>
</file>