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71" r:id="rId4"/>
    <p:sldId id="281" r:id="rId5"/>
    <p:sldId id="272" r:id="rId6"/>
    <p:sldId id="279" r:id="rId7"/>
    <p:sldId id="280" r:id="rId8"/>
    <p:sldId id="274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Hashing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</a:t>
            </a:r>
            <a:r>
              <a:rPr lang="en-US" dirty="0" smtClean="0">
                <a:solidFill>
                  <a:srgbClr val="000000"/>
                </a:solidFill>
              </a:rPr>
              <a:t>Bangalore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murali@iiitb.ac.in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 smtClean="0"/>
              <a:t>Dynamic Data Set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Add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Delete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Search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 smtClean="0"/>
              <a:t>Dynamic Data Set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Add(X) T[X]=true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smtClean="0"/>
              <a:t>Delete T[X]=false</a:t>
            </a:r>
            <a:endParaRPr lang="en-US" sz="2800" dirty="0" smtClean="0"/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Search return T[X]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 smtClean="0"/>
              <a:t>Hash Table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h : Data Set                   {0,1,… m-1}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895600" y="2514600"/>
            <a:ext cx="2057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 smtClean="0"/>
              <a:t>Hash Table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h : Data Set                   {0,1,… m-1}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h(x) = </a:t>
            </a:r>
            <a:r>
              <a:rPr lang="en-US" sz="2800" dirty="0" err="1" smtClean="0"/>
              <a:t>ax+b</a:t>
            </a:r>
            <a:r>
              <a:rPr lang="en-US" sz="2800" dirty="0" smtClean="0"/>
              <a:t> mod m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895600" y="2514600"/>
            <a:ext cx="2057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 smtClean="0"/>
              <a:t>Hash Table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h : Data Set                   {0,1,… m-1}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h(x) = </a:t>
            </a:r>
            <a:r>
              <a:rPr lang="en-US" sz="2800" dirty="0" err="1" smtClean="0"/>
              <a:t>ax+b</a:t>
            </a:r>
            <a:r>
              <a:rPr lang="en-US" sz="2800" dirty="0" smtClean="0"/>
              <a:t> mod m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h(x)=┌m(Ax mod 1)┐, 0&lt;A&lt;1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895600" y="2514600"/>
            <a:ext cx="20574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600" dirty="0" smtClean="0"/>
              <a:t>Hash Table</a:t>
            </a:r>
            <a:endParaRPr lang="en-IN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Collision, x ≠ y, but h(x) = h(y)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200" dirty="0" smtClean="0"/>
              <a:t>Chaining </a:t>
            </a:r>
            <a:endParaRPr lang="en-IN" sz="32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685800" y="1295400"/>
            <a:ext cx="990600" cy="4724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85800" y="2057400"/>
            <a:ext cx="1066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2667000"/>
            <a:ext cx="1066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685800" y="3200400"/>
            <a:ext cx="1066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685800" y="4038600"/>
            <a:ext cx="1066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685800" y="4724400"/>
            <a:ext cx="1066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85800" y="5410200"/>
            <a:ext cx="1066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3505200" y="3200400"/>
            <a:ext cx="914400" cy="914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76800" y="3200400"/>
            <a:ext cx="914400" cy="914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24600" y="3124200"/>
            <a:ext cx="914400" cy="914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133600" y="5105400"/>
            <a:ext cx="914400" cy="914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209800" y="3200400"/>
            <a:ext cx="914400" cy="914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514600" y="1295400"/>
            <a:ext cx="914400" cy="914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1828800" y="18288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676400" y="56388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5791200" y="35814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4419600" y="36576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3124200" y="36576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752600" y="3657600"/>
            <a:ext cx="4572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99</Words>
  <Application>Microsoft Office PowerPoint</Application>
  <PresentationFormat>On-screen Show (4:3)</PresentationFormat>
  <Paragraphs>36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1_Office Theme</vt:lpstr>
      <vt:lpstr>Hashing </vt:lpstr>
      <vt:lpstr>Dynamic Data Set</vt:lpstr>
      <vt:lpstr>Dynamic Data Set</vt:lpstr>
      <vt:lpstr>Hash Table</vt:lpstr>
      <vt:lpstr>Hash Table</vt:lpstr>
      <vt:lpstr>Hash Table</vt:lpstr>
      <vt:lpstr>Hash Table</vt:lpstr>
      <vt:lpstr>Chaining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35</cp:revision>
  <dcterms:created xsi:type="dcterms:W3CDTF">2020-04-03T03:53:21Z</dcterms:created>
  <dcterms:modified xsi:type="dcterms:W3CDTF">2021-03-27T03:25:50Z</dcterms:modified>
</cp:coreProperties>
</file>