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and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Reverse a linked list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34000" y="45720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44958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n-1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4958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</a:rPr>
              <a:t>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24384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24384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2200" y="25146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n-1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67600" y="24384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44196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24600" y="4495800"/>
            <a:ext cx="6858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362200" y="27432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362200" y="48006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229600" y="27432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010400" y="28194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27432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00600" y="27432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505200" y="27432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8229600" y="47244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010400" y="4876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096000" y="48006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876800" y="48768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05200" y="48768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Recursive Reverse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struct</a:t>
            </a:r>
            <a:r>
              <a:rPr lang="en-US" sz="2800" dirty="0" smtClean="0"/>
              <a:t> List *</a:t>
            </a:r>
            <a:r>
              <a:rPr lang="en-US" sz="2800" dirty="0" err="1" smtClean="0"/>
              <a:t>recreverse</a:t>
            </a:r>
            <a:r>
              <a:rPr lang="en-US" sz="2800" dirty="0" smtClean="0"/>
              <a:t>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*head){</a:t>
            </a:r>
            <a:r>
              <a:rPr lang="en-US" dirty="0" smtClean="0"/>
              <a:t>  </a:t>
            </a:r>
            <a:r>
              <a:rPr lang="en-US" sz="2800" dirty="0" smtClean="0"/>
              <a:t>if (head &amp;&amp; head-&gt;next)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*temp = head, *t;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if (head-&gt;next)	{	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head = </a:t>
            </a:r>
            <a:r>
              <a:rPr lang="en-US" sz="2800" dirty="0" err="1" smtClean="0"/>
              <a:t>recreverse</a:t>
            </a:r>
            <a:r>
              <a:rPr lang="en-US" sz="2800" dirty="0" smtClean="0"/>
              <a:t> (head-&gt;next);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  t = head;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  while (t-&gt;next)	    t = t-&gt;next;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	  t-&gt;next = temp;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temp-&gt;next = NULL;	}    }  return head;}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Iterative Recursion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voidreverse</a:t>
            </a:r>
            <a:r>
              <a:rPr lang="en-US" sz="2800" dirty="0" smtClean="0"/>
              <a:t>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**head){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*p = NULL, *c = *head, *n;  while (c)    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n = c-&gt;next;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c-&gt;next = p;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p = c;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c = n;    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*head = p;}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4191000"/>
            <a:ext cx="914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p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953000" y="44958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7391400" y="4191000"/>
            <a:ext cx="914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4191000"/>
            <a:ext cx="914400" cy="685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705600" y="44958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Cycle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4400" y="19050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276600" y="23622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5410200" y="43434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828800" y="23622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667000" y="40386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40386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86200" y="19050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62200" y="18288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52578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3962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44958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981200" y="4495800"/>
            <a:ext cx="533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667000" y="54102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5410200" y="5715000"/>
            <a:ext cx="609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3810000" y="5791200"/>
            <a:ext cx="609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2896394" y="5180806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6667500" y="50673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Floyd’s Cycle Finding Algorithm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bool</a:t>
            </a:r>
            <a:r>
              <a:rPr lang="en-US" sz="2800" dirty="0" smtClean="0"/>
              <a:t> Cycle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*node){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struct</a:t>
            </a:r>
            <a:r>
              <a:rPr lang="en-US" sz="2800" dirty="0" smtClean="0"/>
              <a:t> List *t1,*t2;t1=t2=node;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while (t2)  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t2=t2-&gt;next;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if (t2==t1)	return 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t1 = t1-&gt;next;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if(t2) t2=t2-&gt;next; }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return false;}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Doubly linked list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struct</a:t>
            </a:r>
            <a:r>
              <a:rPr lang="en-US" sz="2800" dirty="0" smtClean="0"/>
              <a:t> List{  </a:t>
            </a:r>
            <a:r>
              <a:rPr lang="en-US" sz="2800" dirty="0" err="1" smtClean="0"/>
              <a:t>int</a:t>
            </a:r>
            <a:r>
              <a:rPr lang="en-US" sz="2800" dirty="0" smtClean="0"/>
              <a:t> data;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*next; * </a:t>
            </a:r>
            <a:r>
              <a:rPr lang="en-US" sz="2800" dirty="0" err="1" smtClean="0"/>
              <a:t>prev</a:t>
            </a:r>
            <a:r>
              <a:rPr lang="en-US" sz="2800" dirty="0" smtClean="0"/>
              <a:t>;};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This week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Linked Lists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Stacks and </a:t>
            </a:r>
            <a:r>
              <a:rPr lang="en-US" dirty="0" smtClean="0"/>
              <a:t>Queues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Hash Tables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List{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 *next;};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572000" y="1524000"/>
            <a:ext cx="22098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5258594" y="1904206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791201" y="1905000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to the next node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48006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954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086600" y="48006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48006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1800" y="48006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48006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80010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6294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1054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0386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590800" y="50292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572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96200" y="4267200"/>
            <a:ext cx="56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3399" y="48006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bool</a:t>
            </a:r>
            <a:r>
              <a:rPr lang="en-US" dirty="0" smtClean="0"/>
              <a:t> Search (</a:t>
            </a:r>
            <a:r>
              <a:rPr lang="en-US" dirty="0" err="1" smtClean="0"/>
              <a:t>struct</a:t>
            </a:r>
            <a:r>
              <a:rPr lang="en-US" dirty="0" smtClean="0"/>
              <a:t> List *node, </a:t>
            </a:r>
            <a:r>
              <a:rPr lang="en-US" dirty="0" err="1" smtClean="0"/>
              <a:t>int</a:t>
            </a:r>
            <a:r>
              <a:rPr lang="en-US" dirty="0" smtClean="0"/>
              <a:t> X){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while (node) 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if (node-&gt;data == X)	return true; 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node = node-&gt;next;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}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return 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Add at begging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err="1" smtClean="0"/>
              <a:t>struct</a:t>
            </a:r>
            <a:r>
              <a:rPr lang="en-US" sz="2400" dirty="0" smtClean="0"/>
              <a:t> List *</a:t>
            </a:r>
            <a:r>
              <a:rPr lang="en-US" sz="2400" dirty="0" err="1" smtClean="0"/>
              <a:t>addatbeg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List *node,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List));</a:t>
            </a:r>
            <a:r>
              <a:rPr lang="en-US" dirty="0" smtClean="0"/>
              <a:t>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temp-&gt;data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temp-&gt;next = node;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return temp;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head=</a:t>
            </a:r>
            <a:r>
              <a:rPr lang="en-US" dirty="0" err="1" smtClean="0"/>
              <a:t>addatbeg</a:t>
            </a:r>
            <a:r>
              <a:rPr lang="en-US" dirty="0" smtClean="0"/>
              <a:t>(</a:t>
            </a:r>
            <a:r>
              <a:rPr lang="en-US" dirty="0" err="1" smtClean="0"/>
              <a:t>head,i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Add at the beginning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Void </a:t>
            </a:r>
            <a:r>
              <a:rPr lang="en-US" sz="2800" dirty="0" err="1" smtClean="0"/>
              <a:t>Addatbeg</a:t>
            </a:r>
            <a:r>
              <a:rPr lang="en-US" sz="2800" dirty="0" smtClean="0"/>
              <a:t>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**node,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List));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temp-&gt;data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temp-&gt;next = *node;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*node = temp;}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Addatbeg</a:t>
            </a:r>
            <a:r>
              <a:rPr lang="en-US" dirty="0" smtClean="0"/>
              <a:t>(&amp;</a:t>
            </a:r>
            <a:r>
              <a:rPr lang="en-US" dirty="0" err="1" smtClean="0"/>
              <a:t>head,i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Add at the beginning ?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Void </a:t>
            </a:r>
            <a:r>
              <a:rPr lang="en-US" sz="2800" dirty="0" err="1" smtClean="0"/>
              <a:t>Addatbeg</a:t>
            </a:r>
            <a:r>
              <a:rPr lang="en-US" sz="2800" dirty="0" smtClean="0"/>
              <a:t>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List *node,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){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List));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temp-&gt;data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temp-&gt;next = node;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node = temp;}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Addatbeg</a:t>
            </a:r>
            <a:r>
              <a:rPr lang="en-US" dirty="0" smtClean="0"/>
              <a:t>(</a:t>
            </a:r>
            <a:r>
              <a:rPr lang="en-US" dirty="0" err="1" smtClean="0"/>
              <a:t>head,i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from at the Beginning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Deleteatbeg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List **node){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List *temp = *node;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*node = (*node)-&gt;next;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free (temp);}}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Deleteatbeg</a:t>
            </a:r>
            <a:r>
              <a:rPr lang="en-US" dirty="0" smtClean="0"/>
              <a:t>(&amp;head);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at the end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voidDeleteatend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List **node){  if (*node)    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if ((*node)-&gt;next)	{	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List *t = *node;	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 (t-&gt;next-&gt;next)	    t = t-&gt;next;	  free (t-&gt;next);	  t-&gt;next = NULL;	}      else	*node = NULL;    }}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54864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29000" y="54864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971800" y="57150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343400" y="57150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473</Words>
  <Application>Microsoft Office PowerPoint</Application>
  <PresentationFormat>On-screen Show (4:3)</PresentationFormat>
  <Paragraphs>111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C and Data Structures</vt:lpstr>
      <vt:lpstr>This week</vt:lpstr>
      <vt:lpstr>Linked List</vt:lpstr>
      <vt:lpstr>Search</vt:lpstr>
      <vt:lpstr>Add at begging </vt:lpstr>
      <vt:lpstr>Add at the beginning </vt:lpstr>
      <vt:lpstr>Add at the beginning ? </vt:lpstr>
      <vt:lpstr>Delete from at the Beginning</vt:lpstr>
      <vt:lpstr>Delete at the end</vt:lpstr>
      <vt:lpstr>Reverse a linked list</vt:lpstr>
      <vt:lpstr>Recursive Reverse</vt:lpstr>
      <vt:lpstr>Iterative Recursion </vt:lpstr>
      <vt:lpstr>Cycle </vt:lpstr>
      <vt:lpstr>Floyd’s Cycle Finding Algorithm</vt:lpstr>
      <vt:lpstr>Doubly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31</cp:revision>
  <dcterms:created xsi:type="dcterms:W3CDTF">2020-04-03T03:53:21Z</dcterms:created>
  <dcterms:modified xsi:type="dcterms:W3CDTF">2021-03-23T03:14:04Z</dcterms:modified>
</cp:coreProperties>
</file>