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71" r:id="rId4"/>
    <p:sldId id="272" r:id="rId5"/>
    <p:sldId id="274" r:id="rId6"/>
    <p:sldId id="275" r:id="rId7"/>
    <p:sldId id="276" r:id="rId8"/>
    <p:sldId id="273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and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</a:t>
            </a:r>
            <a:r>
              <a:rPr lang="en-US" dirty="0" smtClean="0">
                <a:solidFill>
                  <a:srgbClr val="000000"/>
                </a:solidFill>
              </a:rPr>
              <a:t>Bangalore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murali@iiitb.ac.in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smtClean="0"/>
              <a:t>Stacks and Queues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Stacks : FILO/LIFO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Push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Pop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Queue: LILO/FIFO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Enqueue</a:t>
            </a:r>
            <a:endParaRPr lang="en-US" sz="2800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Dequeue</a:t>
            </a:r>
            <a:endParaRPr lang="en-US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smtClean="0"/>
              <a:t>Implementing Stack using Arrays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S is a array and top is a index; top 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Push(</a:t>
            </a:r>
            <a:r>
              <a:rPr lang="en-US" sz="2800" dirty="0" err="1" smtClean="0"/>
              <a:t>i</a:t>
            </a:r>
            <a:r>
              <a:rPr lang="en-US" sz="2800" dirty="0" smtClean="0"/>
              <a:t>) S[top++]=</a:t>
            </a:r>
            <a:r>
              <a:rPr lang="en-US" sz="2800" dirty="0" err="1" smtClean="0"/>
              <a:t>i</a:t>
            </a:r>
            <a:r>
              <a:rPr lang="en-US" sz="2800" dirty="0" smtClean="0"/>
              <a:t>;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Pop() if(top&gt;0) top--;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smtClean="0"/>
              <a:t>Implementing Queue using Arrays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Q is a array and l=r=0;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Enqueue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) Q[r++]=</a:t>
            </a:r>
            <a:r>
              <a:rPr lang="en-US" sz="2800" dirty="0" err="1" smtClean="0"/>
              <a:t>i</a:t>
            </a:r>
            <a:r>
              <a:rPr lang="en-US" sz="2800" dirty="0" smtClean="0"/>
              <a:t>;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Dequeue</a:t>
            </a:r>
            <a:r>
              <a:rPr lang="en-US" sz="2800" dirty="0" smtClean="0"/>
              <a:t> () if(l&lt;r) l++;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200" dirty="0" smtClean="0"/>
              <a:t>Implementing Stack using Linked List</a:t>
            </a:r>
            <a:endParaRPr lang="en-IN" sz="32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List is a linked list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Push(</a:t>
            </a:r>
            <a:r>
              <a:rPr lang="en-US" sz="2800" dirty="0" err="1" smtClean="0"/>
              <a:t>i</a:t>
            </a:r>
            <a:r>
              <a:rPr lang="en-US" sz="2800" dirty="0" smtClean="0"/>
              <a:t>) </a:t>
            </a:r>
            <a:r>
              <a:rPr lang="en-US" sz="2800" dirty="0" err="1" smtClean="0"/>
              <a:t>Addatbeg</a:t>
            </a:r>
            <a:r>
              <a:rPr lang="en-US" sz="2800" dirty="0" smtClean="0"/>
              <a:t> 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Pop() </a:t>
            </a:r>
            <a:r>
              <a:rPr lang="en-US" sz="2800" dirty="0" err="1" smtClean="0"/>
              <a:t>Deleteatbeg</a:t>
            </a: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200" dirty="0" smtClean="0"/>
              <a:t>Implementing Queue using Linked list</a:t>
            </a:r>
            <a:endParaRPr lang="en-IN" sz="32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List is a linked list with pointer to head and tail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Enqueue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) </a:t>
            </a:r>
            <a:r>
              <a:rPr lang="en-US" sz="2800" dirty="0" err="1" smtClean="0"/>
              <a:t>Addatend</a:t>
            </a:r>
            <a:r>
              <a:rPr lang="en-US" sz="2800" dirty="0" smtClean="0"/>
              <a:t> 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Dequeue</a:t>
            </a:r>
            <a:r>
              <a:rPr lang="en-US" sz="2800" dirty="0" smtClean="0"/>
              <a:t> () </a:t>
            </a:r>
            <a:r>
              <a:rPr lang="en-US" sz="2800" dirty="0" err="1" smtClean="0"/>
              <a:t>Deleteatbeg</a:t>
            </a: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smtClean="0"/>
              <a:t>When to use linked list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There are 1000 stacks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Need to store 10,00,000 numbers in one of the stacks.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Using arrays need 1000 * 10,00,000 memory.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Linked list need 10,00,000 memory.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smtClean="0"/>
              <a:t>Problem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Make n calls to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Push(</a:t>
            </a:r>
            <a:r>
              <a:rPr lang="en-US" sz="2800" dirty="0" err="1" smtClean="0"/>
              <a:t>i</a:t>
            </a:r>
            <a:r>
              <a:rPr lang="en-US" sz="2800" dirty="0" smtClean="0"/>
              <a:t>++)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Pop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smtClean="0"/>
              <a:t>Note </a:t>
            </a:r>
            <a:r>
              <a:rPr lang="en-US" sz="2800" dirty="0" smtClean="0"/>
              <a:t>the sequence in the order in which they are popped – stack sequence.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Given a permutation of numbers from 1 to n , write an algorithm to decide if it is a stack sequence.</a:t>
            </a: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197</Words>
  <Application>Microsoft Office PowerPoint</Application>
  <PresentationFormat>On-screen Show (4:3)</PresentationFormat>
  <Paragraphs>51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1_Office Theme</vt:lpstr>
      <vt:lpstr>C and Data Structures</vt:lpstr>
      <vt:lpstr>Stacks and Queues</vt:lpstr>
      <vt:lpstr>Implementing Stack using Arrays</vt:lpstr>
      <vt:lpstr>Implementing Queue using Arrays</vt:lpstr>
      <vt:lpstr>Implementing Stack using Linked List</vt:lpstr>
      <vt:lpstr>Implementing Queue using Linked list</vt:lpstr>
      <vt:lpstr>When to use linked list</vt:lpstr>
      <vt:lpstr>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33</cp:revision>
  <dcterms:created xsi:type="dcterms:W3CDTF">2020-04-03T03:53:21Z</dcterms:created>
  <dcterms:modified xsi:type="dcterms:W3CDTF">2022-03-17T04:53:19Z</dcterms:modified>
</cp:coreProperties>
</file>