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e2fee4036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3e2fee40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3805396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f3805396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38053961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f380539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f38053961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f380539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1394675" y="1090275"/>
            <a:ext cx="11949300" cy="18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892"/>
              <a:buFont typeface="Quattrocento Sans"/>
              <a:buNone/>
            </a:pP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Network Security: Assignment 4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4892"/>
              <a:buFont typeface="Quattrocento Sans"/>
              <a:buNone/>
            </a:pPr>
            <a:b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700">
                <a:latin typeface="Times New Roman"/>
                <a:ea typeface="Times New Roman"/>
                <a:cs typeface="Times New Roman"/>
                <a:sym typeface="Times New Roman"/>
              </a:rPr>
              <a:t>On-the-go verification of Driver’s License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Akash Kushwaha 2021514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Suyash Kumar 2021293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 &amp; Overview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implement a secure and efficient system for verifying driver license data using QR codes and digital signatures, ensuring authenticity and integrity of the information during on-the-spot checks by authorities.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Overview: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Key functional blocks: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Driver’s License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QR generation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QR verification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600">
                <a:solidFill>
                  <a:srgbClr val="3EAD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Overview</a:t>
            </a:r>
            <a:endParaRPr sz="3600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609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ourier New"/>
              <a:buChar char="●"/>
            </a:pPr>
            <a:r>
              <a:rPr lang="en-US" sz="8336">
                <a:latin typeface="Times New Roman"/>
                <a:ea typeface="Times New Roman"/>
                <a:cs typeface="Times New Roman"/>
                <a:sym typeface="Times New Roman"/>
              </a:rPr>
              <a:t>Driver’s License: The driver’s license data contains the following </a:t>
            </a:r>
            <a:r>
              <a:rPr lang="en-US" sz="8336">
                <a:latin typeface="Times New Roman"/>
                <a:ea typeface="Times New Roman"/>
                <a:cs typeface="Times New Roman"/>
                <a:sym typeface="Times New Roman"/>
              </a:rPr>
              <a:t>fields</a:t>
            </a:r>
            <a:r>
              <a:rPr lang="en-US" sz="8336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83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DL_No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Driver’s License Number (e.g., KA01AB1234)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DOI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Date of Issue (e.g., 2020-01-01)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Validity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Expiry Date of the License (e.g., 2030-01-01)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Full Name of the License Holder (e.g., Rahul Sharma)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DOB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Date of Birth (e.g., 1990-05-15)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Residential Address (e.g., 123 MG Road, Bengaluru)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Vehicle Categories Authorized (e.g., LMV, MCWG)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Restrictions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Driving Restrictions, if any (e.g., Corrective Lenses)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036">
                <a:latin typeface="Times New Roman"/>
                <a:ea typeface="Times New Roman"/>
                <a:cs typeface="Times New Roman"/>
                <a:sym typeface="Times New Roman"/>
              </a:rPr>
              <a:t>data_signature</a:t>
            </a:r>
            <a:r>
              <a:rPr lang="en-US" sz="7036">
                <a:latin typeface="Times New Roman"/>
                <a:ea typeface="Times New Roman"/>
                <a:cs typeface="Times New Roman"/>
                <a:sym typeface="Times New Roman"/>
              </a:rPr>
              <a:t> – Placeholder for the digital signature of the data</a:t>
            </a:r>
            <a:endParaRPr sz="703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Generate the QR code after computing the hash and signing the concatenated (actual data + hash) data.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8000">
                <a:latin typeface="Times New Roman"/>
                <a:ea typeface="Times New Roman"/>
                <a:cs typeface="Times New Roman"/>
                <a:sym typeface="Times New Roman"/>
              </a:rPr>
              <a:t>Verify the QR Code after decoding it and comparison of hashed data with the counterpart</a:t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78260"/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QR Generation</a:t>
            </a:r>
            <a:endParaRPr sz="3600">
              <a:solidFill>
                <a:srgbClr val="3EADA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45125" y="1381175"/>
            <a:ext cx="110745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latin typeface="Times New Roman"/>
                <a:ea typeface="Times New Roman"/>
                <a:cs typeface="Times New Roman"/>
                <a:sym typeface="Times New Roman"/>
              </a:rPr>
              <a:t>Generate.py: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Loads driver license data from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driver_data.json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, which includes: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Name, DOB, DL number, categories, restrictions, etc.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Generates a new RSA key pair (2048-bit)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Saves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private.pem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(for signing)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Saves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public.pem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(for verification)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Hashes the license data using SHA256.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Signs the hash using the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private key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via PKCS#1 v1.5.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Combines original data and base64-encoded signature into a single payload.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Converts this payload into a QR code and saves it as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driver_license_qr.png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b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Ensure the license information is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authentic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tamper-evident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654100" y="365750"/>
            <a:ext cx="96363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Tampering Simulation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54100" y="1342975"/>
            <a:ext cx="113682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make_tampered_qr.py: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Manually creates a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fake driver profile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E.g., name: "Evil Hacker", DL_No: "FAKE0000", etc.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Generates a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RSA key pair (not from the authority).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Signs the fake data with this unauthorized private key.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Bundles the fake data and its signature into a QR payload.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Saves the tampered QR code as </a:t>
            </a:r>
            <a:r>
              <a:rPr lang="en-US" sz="22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tampered_qr.png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b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To demonstrate how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unauthorized signing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can be detected at verification time.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654100" y="365750"/>
            <a:ext cx="96366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QR Verification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654100" y="1342975"/>
            <a:ext cx="11368200" cy="4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QR_verify.py: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Loads the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public key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from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public.pem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(originally created during QR generation).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Reads and decodes the QR code from an image (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driver_license_qr.png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tampered_qr.png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Extracts JSON payload: separates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9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Hashes the extracted data using SHA256.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Uses the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public key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 to verify the signature.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If valid → Prints full license info.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If invalid → Displays “Signature invalid – data may be tampered.”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Handles binarization if QR reading fails due to poor contrast.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Gracefully handles malformed payloads or unreadable QR codes.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Purpose:</a:t>
            </a:r>
            <a:b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Authenticate license data and </a:t>
            </a:r>
            <a:r>
              <a:rPr b="1" lang="en-US" sz="1900">
                <a:latin typeface="Times New Roman"/>
                <a:ea typeface="Times New Roman"/>
                <a:cs typeface="Times New Roman"/>
                <a:sym typeface="Times New Roman"/>
              </a:rPr>
              <a:t>detect tampering or forgery</a:t>
            </a: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Run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generate.py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first generate the RSA public and private key and save them as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private.pem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public.pem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it will also generate the QR code and save it in the same directory as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driver_license_qr.png.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Run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QR_verify.py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verify the generated QR code, if it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gets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verified it will display full license info else it displays “Signature invalid – data may be tampered.”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if you want to check the verification for a tampered data, run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make_tampered_qr.py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and then again the run the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QR_verify.py.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Driver’s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license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data:									Generated  QR Code: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"DL_No": "KA01AB1234",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"DOI": "2020-01-01",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"Validity": "2030-01-01",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"Name": "Rahul Sharma",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"DOB": "1990-05-15",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"Address": "123 MG Road, Bengaluru",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"data_signature": "",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"categories": ["LMV", "MCWG"],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"restrictions": ["Corrective Lenses"]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26" title="driver_license_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900" y="1828338"/>
            <a:ext cx="3904776" cy="390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Outputs: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45127" y="1381182"/>
            <a:ext cx="105156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valid:													If Invalid: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88" y="1957563"/>
            <a:ext cx="4448175" cy="42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354" y="2917150"/>
            <a:ext cx="6264722" cy="8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