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6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85203696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8520369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85203696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8520369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85203696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8520369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85203696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8520369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85203696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8520369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85203696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8520369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394675" y="1090275"/>
            <a:ext cx="116577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893"/>
              <a:buFont typeface="Quattrocento Sans"/>
              <a:buNone/>
            </a:pPr>
            <a:r>
              <a:rPr lang="en-US" sz="4700">
                <a:latin typeface="Times New Roman"/>
                <a:ea typeface="Times New Roman"/>
                <a:cs typeface="Times New Roman"/>
                <a:sym typeface="Times New Roman"/>
              </a:rPr>
              <a:t>Network Security: Programming Ex 2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893"/>
              <a:buFont typeface="Quattrocento Sans"/>
              <a:buNone/>
            </a:pPr>
            <a:br>
              <a:rPr lang="en-US" sz="4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700">
                <a:latin typeface="Times New Roman"/>
                <a:ea typeface="Times New Roman"/>
                <a:cs typeface="Times New Roman"/>
                <a:sym typeface="Times New Roman"/>
              </a:rPr>
              <a:t>AES-128 Encryption and Decryption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Akash Kushwaha 2021514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Suyash Kumar 2021293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Objective &amp; 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Implement AES-128 encryption and decryption from scratch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Utilize a 128-bit key with 10 encryption rounds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Overview: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Key functional blocks: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Key Expansion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Encryption Process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Decryption Process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S-box and Key Expansion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program initializes with a 128-bit key and loads two substitution boxes: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S-box Usage (Encryption)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Replaces each byte in the state matrix with its corresponding value from the AES S-box for substitution in the SubBytes step.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Inverse S-box Usage (Decryption):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Replaces each byte in the state matrix with its corresponding value from the Inverse S-box to reverse substitution in the InvSubBytes step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Key Expansion: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key Expansion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method generates round keys from the initial key using byte substitution, rotation, and XOR operations with round constants.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Initial Round: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AddRoundKey: XORs the plaintext with the initial round key.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Main Rounds (1 to 9):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SubBytes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: Each byte is replaced according to the S-box.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ShiftRows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: Rows of the state are cyclically shifted.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MixColumns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: Combines bytes within each column.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AddRoundKey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: XORs state with the round key.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Final Round (10th Round):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Includes SubBytes, ShiftRows, and AddRoundKey, omitting MixColumns.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650" y="1917925"/>
            <a:ext cx="19907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Decryption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Initial Round: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Encrypted data (ciphertext) is XORed with the last round key generated during the key 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expansion process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First round: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Includes AddRoundKey, InvShiftRows, InvSubBytes, and omitting MixColumns.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Main Rounds (2 to 9):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b="1" lang="en-US" sz="1870">
                <a:latin typeface="Times New Roman"/>
                <a:ea typeface="Times New Roman"/>
                <a:cs typeface="Times New Roman"/>
                <a:sym typeface="Times New Roman"/>
              </a:rPr>
              <a:t>AddRoundKey</a:t>
            </a: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: XORs state with the round key.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b="1" lang="en-US" sz="1870">
                <a:latin typeface="Times New Roman"/>
                <a:ea typeface="Times New Roman"/>
                <a:cs typeface="Times New Roman"/>
                <a:sym typeface="Times New Roman"/>
              </a:rPr>
              <a:t>InvMixColumns</a:t>
            </a: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: Performs inverse mixing on each column.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b="1" lang="en-US" sz="1870">
                <a:latin typeface="Times New Roman"/>
                <a:ea typeface="Times New Roman"/>
                <a:cs typeface="Times New Roman"/>
                <a:sym typeface="Times New Roman"/>
              </a:rPr>
              <a:t>InvShiftRows</a:t>
            </a: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: Rows are cyclically shifted in reverse.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b="1" lang="en-US" sz="1870">
                <a:latin typeface="Times New Roman"/>
                <a:ea typeface="Times New Roman"/>
                <a:cs typeface="Times New Roman"/>
                <a:sym typeface="Times New Roman"/>
              </a:rPr>
              <a:t>InvSubBytes</a:t>
            </a: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: Each byte is replaced using the Inverse S-box.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Final Round (Decryption Round 10, Corresponds to First Encryption Round: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870">
                <a:latin typeface="Times New Roman"/>
                <a:ea typeface="Times New Roman"/>
                <a:cs typeface="Times New Roman"/>
                <a:sym typeface="Times New Roman"/>
              </a:rPr>
              <a:t>AddRoundKey (XORs state with the initial round key.</a:t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655"/>
              <a:buNone/>
            </a:pPr>
            <a:r>
              <a:t/>
            </a:r>
            <a:endParaRPr sz="1786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Test Cases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Sample Input is a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16 Bytes plaintext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0x32 0x43 0xf6 0xa8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0x88 0x5a 0x30 0x8d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0x31 0x31 0x98 0xa2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0xe0 0x37 0x07 0x34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After converting into decimal with base 10, plaintext is: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50, 67, 246, 168,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136, 90, 48, 141,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49, 49, 152, 162,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224, 55, 7, 52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945075" y="3862950"/>
            <a:ext cx="6852600" cy="1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Test Cases and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 below describes the encryption and decryption after each round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50" y="2608748"/>
            <a:ext cx="10408699" cy="25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