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1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C9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76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87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721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9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11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36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89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72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1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1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5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AC6C-6718-4C82-8D1F-ACAAD714F5CD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8A23-9BB0-4FBC-8B20-AC67CE5C7C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213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8578" y="2489982"/>
            <a:ext cx="4440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Your First Step to iOS Development</a:t>
            </a:r>
            <a:endParaRPr lang="id-ID" sz="48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9" t="13928" r="26382" b="13241"/>
          <a:stretch/>
        </p:blipFill>
        <p:spPr>
          <a:xfrm>
            <a:off x="7484011" y="1484752"/>
            <a:ext cx="3052689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551" y="3006676"/>
            <a:ext cx="107426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Raleway Light" panose="020B0403030101060003" pitchFamily="34" charset="0"/>
              </a:rPr>
              <a:t>Mengenalkan tentang ios development mulai dari bahasa pemrograman yang digunakan dan environtment dari iOS Development itu sendiri</a:t>
            </a:r>
            <a:endParaRPr lang="id-ID" sz="4000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9" t="13928" r="26382" b="13241"/>
          <a:stretch/>
        </p:blipFill>
        <p:spPr>
          <a:xfrm>
            <a:off x="2607211" y="762325"/>
            <a:ext cx="1469489" cy="1699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708" y="1083643"/>
            <a:ext cx="1308377" cy="130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93" y="939666"/>
            <a:ext cx="1559657" cy="1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6278" y="2222132"/>
            <a:ext cx="4440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8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Open people eyes to iOS Development</a:t>
            </a:r>
            <a:endParaRPr lang="id-ID" sz="48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9" t="13928" r="26382" b="13241"/>
          <a:stretch/>
        </p:blipFill>
        <p:spPr>
          <a:xfrm>
            <a:off x="1749961" y="1610798"/>
            <a:ext cx="3052689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868" r="19373" b="7686"/>
          <a:stretch/>
        </p:blipFill>
        <p:spPr>
          <a:xfrm>
            <a:off x="6759372" y="1430579"/>
            <a:ext cx="3902109" cy="4120936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6" y="1430579"/>
            <a:ext cx="3892153" cy="41209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37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46" y="1335329"/>
            <a:ext cx="3892153" cy="4120936"/>
          </a:xfrm>
          <a:prstGeom prst="ellipse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5067299" y="1335329"/>
            <a:ext cx="2247900" cy="42751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66988" y="2699749"/>
            <a:ext cx="4440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8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Start Your iOS Dev Journey With Swift</a:t>
            </a:r>
            <a:endParaRPr lang="id-ID" sz="48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067299" y="1335329"/>
            <a:ext cx="2247900" cy="42751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76488" y="2775949"/>
            <a:ext cx="4440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8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iOS Development 101</a:t>
            </a:r>
            <a:endParaRPr lang="id-ID" sz="48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868" r="19373" b="7686"/>
          <a:stretch/>
        </p:blipFill>
        <p:spPr>
          <a:xfrm>
            <a:off x="911022" y="1182929"/>
            <a:ext cx="3902109" cy="41209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64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2878" y="3250247"/>
            <a:ext cx="4440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800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So, That’s it</a:t>
            </a:r>
            <a:endParaRPr lang="id-ID" sz="48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9" t="13928" r="26382" b="13241"/>
          <a:stretch/>
        </p:blipFill>
        <p:spPr>
          <a:xfrm>
            <a:off x="7217311" y="1844339"/>
            <a:ext cx="1518231" cy="1756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42" y="2925267"/>
            <a:ext cx="1308377" cy="1308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45" y="3600450"/>
            <a:ext cx="1559657" cy="1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4561" y="3017520"/>
            <a:ext cx="74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Budi : iOS Development 101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90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 Black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Gilang Ramadhan</dc:creator>
  <cp:lastModifiedBy>Evan Gilang Ramadhan</cp:lastModifiedBy>
  <cp:revision>5</cp:revision>
  <dcterms:created xsi:type="dcterms:W3CDTF">2017-08-02T06:02:22Z</dcterms:created>
  <dcterms:modified xsi:type="dcterms:W3CDTF">2017-08-02T06:33:24Z</dcterms:modified>
</cp:coreProperties>
</file>