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449" r:id="rId2"/>
    <p:sldId id="450" r:id="rId3"/>
    <p:sldId id="1000" r:id="rId4"/>
    <p:sldId id="1001" r:id="rId5"/>
    <p:sldId id="1002" r:id="rId6"/>
    <p:sldId id="1003" r:id="rId7"/>
    <p:sldId id="1004" r:id="rId8"/>
    <p:sldId id="1005" r:id="rId9"/>
    <p:sldId id="1177" r:id="rId10"/>
    <p:sldId id="1178" r:id="rId11"/>
    <p:sldId id="1179" r:id="rId12"/>
    <p:sldId id="1180" r:id="rId13"/>
    <p:sldId id="1181" r:id="rId14"/>
  </p:sldIdLst>
  <p:sldSz cx="9144000" cy="6858000" type="screen4x3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3334" userDrawn="1">
          <p15:clr>
            <a:srgbClr val="A4A3A4"/>
          </p15:clr>
        </p15:guide>
        <p15:guide id="5" pos="1156" userDrawn="1">
          <p15:clr>
            <a:srgbClr val="A4A3A4"/>
          </p15:clr>
        </p15:guide>
        <p15:guide id="6" orient="horz" pos="2115" userDrawn="1">
          <p15:clr>
            <a:srgbClr val="A4A3A4"/>
          </p15:clr>
        </p15:guide>
        <p15:guide id="8" pos="51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FF"/>
    <a:srgbClr val="FC2F2C"/>
    <a:srgbClr val="187C18"/>
    <a:srgbClr val="E7E6E6"/>
    <a:srgbClr val="B6DB85"/>
    <a:srgbClr val="36FF27"/>
    <a:srgbClr val="F75E56"/>
    <a:srgbClr val="E47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437" autoAdjust="0"/>
  </p:normalViewPr>
  <p:slideViewPr>
    <p:cSldViewPr>
      <p:cViewPr varScale="1">
        <p:scale>
          <a:sx n="121" d="100"/>
          <a:sy n="121" d="100"/>
        </p:scale>
        <p:origin x="1026" y="90"/>
      </p:cViewPr>
      <p:guideLst>
        <p:guide orient="horz" pos="1480"/>
        <p:guide pos="2880"/>
        <p:guide pos="3334"/>
        <p:guide pos="1156"/>
        <p:guide orient="horz" pos="2115"/>
        <p:guide pos="519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906" y="10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978" cy="50165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574" y="1"/>
            <a:ext cx="2984978" cy="50165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64E5B7B2-212A-48D2-9D65-65D6A4D63E3B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5454"/>
            <a:ext cx="2984978" cy="50165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574" y="9515454"/>
            <a:ext cx="2984978" cy="50165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916B8D52-EE0F-4C2B-A07E-60CBFC27D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38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56C64B7D-C83C-48C6-890A-F3F347C5C550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1" tIns="46251" rIns="92501" bIns="4625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0"/>
          </a:xfrm>
          <a:prstGeom prst="rect">
            <a:avLst/>
          </a:prstGeom>
        </p:spPr>
        <p:txBody>
          <a:bodyPr vert="horz" lIns="92501" tIns="46251" rIns="92501" bIns="46251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652E4A2F-89AF-428E-9EAB-2363F75F2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5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1192">
              <a:defRPr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85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far, we’ve reviewed the concepts related to techniques: dynamic programming and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memoization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it’s time to exercise the concepts by applying them to the Fibonacci sequence.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last time we used the Fibonacci sequence, we solved the problem with a recursion, which called a function within a function.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employing dynamic programming, however, there is nothing we can use to directly to call a function within the function.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memoization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table, a space that may accumulate any solutions from small-scale problems.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it is a dictionary.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dictionary assumes a form to store key-value pairs.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stores 0 in a key named 0 and 1 in a key called 1.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were to write down keys and values for the Fibonacci sequence, the default and current condition would stores0 in the key 0 and 1 in the key1.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consider about a situation with Fibonacci(4).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n equals 4, given that 0 and 1 are in there by default, the iteration begins with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end, it will be 5 as it is “n + 1”, and the iteration may go on until 4, or less than 5.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list obtained from the range is [2, 3, 4].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this situation will be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have 2 entered 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2, as the values of itr-2 = 0 and itr-1 = 1 are added, it will place value 1.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you will find a “for” loop running around one sentence.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make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3 for the next iteration.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it will be 3 as well as itr-2 = 1 and itr-1 =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indicates that the values 2 and 1 should be combined so that it will be 2 with the key 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becomes 4.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results in itr-2 = 2 and itr-1 = 3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Consequently, the key named 4 will get the value 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it will return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dicFibonacci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[n].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n = 4,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dicFibonacci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return 3, the value for the key 4.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the previous case, dynamic programming allows us to complete the process with a single “for” loop.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Instead, it will pile up from smaller values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memoization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Applying the dictionary collection, we were able to create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memoization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for dynamic programming with no trouble.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cover the dictionary collection about 3 weeks later.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Big-o-notation, a value to represent certain limitation.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table will have a total of N rows.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it is O(N).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recursion, it kept on dividing into branches as in the tree structure 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way, we already have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 with just three layers.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uncountable.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this recursion requires innumerous function calls, we can conduct the same operation with just N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memoizations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84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let’s consider the way to apply it not to the Fibonacci sequence, but something more realistic.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programming is indeed very useful in reality.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most important examples is a production process.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 automobile left unfinished.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vehicle gets assembled piece by piece throughout the production process.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assume that the automobile should go through six robots in the production line, two lines could be in operation.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would be ideal to carry out the production process according to a schedule, but isn’t always attainable.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because various unexpected events might occur. For example, there may be a lack of parts or a malfunction with the robotic machinery.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if we thinking of one whole process as a station, each station may have different duration.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the difference in time for the stations allows us to figure out how to minimize the total duration by sending newly introduced products into available lines.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part at which the production starts, and that is where production ends.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here represents the time consumed.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signifies the duration of time for transferring goods from one process to another or for the completion of a process.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it says it takes 4, 8, 5, 6, 4, 5, 7, and finally 2 seconds.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line requires 2, 7, 9, 3, 4, 8, 4, and 3 seconds.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lines set parallel to each other, each line has six stations.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this station takes a longer time because it is bottlenecked, it is possible to route some of the work out to this part.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why one way is to continue the next process: moving the work into the line next to the original one.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arrow from the side, and the number is the time consumed to transfer.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that it won’t take long to move from one line to the other.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beginning of the assembly, we can apply dynamic programing to minimize inefficiency. We can reduce the time required for the most basic goods to be moved to a station and for continuing the assembly work by transferring work to the next line, as well as the time to produce the goods after the final process.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programming can offer a solution for this kind of production line plan or schedule.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find out how to apply dynamic programming to this type of problem.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6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learned that the basic mechanism of dynamic program is a bottom-up approach.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 put, it breaks down a larger problem into smaller chunks.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we’ve got to start from the easiest problems rather than attempting to chart the entire route right away.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take a stab at when the first station would be completed, whichever line the goods take.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solve the final problem by building up from the smaller problems, step by step.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examine how to store the processes of solving small problems at a higher level.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regard, we will plan out the structure of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memoization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like this.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would call it “travel time.”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I’ll write down the shortest time to arrive at the station of each line as the travel time.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matter what method we adopt,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station of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takes at least 9 seconds.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time required for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station of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is 12 seconds.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this is the minimum travel time, which could serve as a basic unit to be accumulated and to eventually determine which line would offer the shortest process times.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that, we do not just write down the minimum travel time. We also write what is called a retrace table that shows which path has been taken to get here.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Later, I will show you how to recognize which path has been taken to get here with this retrace table.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no problem up until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scenario, there is no backward direction. We can only move in a single direction.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took 2 and 7 seconds for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line, totaling 9 seconds, while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took 4 and 8 seconds, totaling 12 seconds.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as we only have one departure spot or “start point,” we can save the prior locations of the two lines before arriving at here as the “start point.”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makes it clear that that it unconditionally takes at least 9 seconds or 12 seconds from here to there.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figured out this much in this small problem, we can work on this problem at a larger scale.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1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to this point, it takes 9 seconds with no exceptions.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the minimum time.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scenario, let’s find out how long it takes to get to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the problem gets more challenging.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total of two ways to get to the station2 of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is to pass through the line, staying in the line where it was originally located, and the other is to use the line next to the original.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choose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method, it took a minimum of 9 seconds to arrive at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station and another 9 seconds were required to handle here. This is a total of 18 seconds.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for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method, it took 12 seconds to reach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station in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line, and 2 seconds to move to another station, and 9 seconds in this station, totaling 23 seconds.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fastest way to get to this location is to select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takes 18 seconds.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we may choose to trace up from the bottom. However, this won’t be a good alternative since it would take 23 seconds.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let’s consider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station of the line down below.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there are two ways available: one is to proceed with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as it is, and then select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think about the way to get down from the top, we should add 9 seconds, 2 seconds of travel time, and an additional 5 seconds for processing. This would be a total of 16 seconds.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calculate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from the place where it is located, it will take a total of 17 seconds: that’s 8 seconds to get to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station and 5 seconds for processing.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top-down way takes less time.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it will take 16 seconds, which is shorter than choosing the original line, 17 seconds.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Considering all the available arrows, the time consumed to get to this point is 18 seconds. To get here, it’s  16 seconds.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use a recursion to solve this problem, it would take quite a long time. That’s because it involves multiple calculations of the travel times required to reach prior to this point.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Employing dynamic programming, however, we have the advantage of being able to augment the problem without having to repeat the calculations of the previous stages.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calculate the travel time taken up to this point, we can widen the boundary of the problem with additions for two times.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repeating this process, we can eventually solve the final question.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I’ve extensively explained minimum travel time to you, you can figure out the rest.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this does not hold true for a retrace table.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formally stated that it originates from a start point.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S_1, 2 should have passed though what’s above stemming from S_1, 1.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means a better alternative to it was the line of the previous time.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shows that it takes the shortest time to receive a good from the first line of the station just before.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was a better option to receive a goods from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below, we may need to write down 2. However, it was better to receive it from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line, so we write down 1 instead of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what’s the fundamental source of the problem?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you see the two optimized routes that take 9 and 12 seconds. The difference between 9 and 12 will determine the location where god should be received.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retrace table helps us determine a less time-consuming route and calculate the minimum travel time based on it.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7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recap, for those who still have some problem understanding it.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on, we’ve increased the size of the problem.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the minimum travel time was 2 and 7 seconds, thus becoming 9 seconds. It’s now 12 seconds up to this point.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this: we can get 18 by adding 9 to 9 and 23 by adding 12, 2, and 9.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here is guaranteed to be the minimum travel time, and it’s written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memoization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becomes the minimum travel time as it is faster than 23.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we had two options, but as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was faster, we need to write down 1.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is added to 2 and 5 to make 16, and 12 is added to 5 to be 17.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learned in the previous slide that considering travel time to transfer to another line, it was faster to use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line. It was better to obtain a good not straight from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but from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line. That’s why we write down 1.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other alternative travel time, but 18 and 16 also satisfy the condition for the minimum travel time.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let’s advance the problem one step further.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same method we use for identical problems.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Again, there are two ways to arrive at the 3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station of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line: right from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line, it will be 18 + 3 = 21. From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line, it will be 16 + 1 + 3 = 20. 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minimum travel time is found in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line, which is 20.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took less time to receive a good from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than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one, we would write 2 instead.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problem is based on varying process times of different lines.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are two available ways to reach the 3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station in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choose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line, it will take 27 hours (time) as it is 18 + 3 + 6 = 27.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allows us to reduce travel time so that it will be 16 + 6 = 22 hours.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is advantageous to get the product from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for the 3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station in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line, we write down 2 in the retrace table.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figured out the larger-scale problem by applying the same method from the previous case.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possible to solve the augmenting problems till the end of the process by applying the same method.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4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grown the scale of this problem to this point before, and the results of the growing problems are as below.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it takes 35 seconds to reach station_1, 6 and 37 to get to station_2, 6.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so, which line would be the best choice?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Considering the time to produce the final output,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is 35 + 3 and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is 37 + 2, so it takes 39. Therefore, this one is the best option.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we’ve learned that the product reaches here through the minimum travel time, or 38.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it is a retrace table that we utilize to generate the travel time of 38.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said that receiving a goods from the station_1 or 6 was the better choice in the last stage.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retrace table, station_1,6 is marked by the number 2. This implies that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provides a better option.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why we could say the it would have been better to get the goods from this direction.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case of station_2, 5, it was proved that collecting the goods right away from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still constituted the best option.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case of the station_2, 4, the best option was the first line, so we use station_1,3.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ideal for the station_1,3 to pick up the goods from the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so, the best choice for the station_2,2 was skipping one station, the station_1,3, the first line of the just prior station.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station_1,1 acquired the goods from the start.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let’s draw a line to delineate the path of travel.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travel this way, it will take total 38 hours.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sum them up, it will be: 2 + 7 + 2 + 5 + 1 + 3 + 1+ 4+ 5 + 1 + 4 + 3 = 18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can compute the minimum travel time with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memoization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retrace table could be used for making a production route by storing the previous choices.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two data structures allow us to schedule the conveyor belts for moving goods.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1024"/>
            <a:ext cx="7543800" cy="1668016"/>
          </a:xfrm>
          <a:prstGeom prst="rect">
            <a:avLst/>
          </a:prstGeo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</p:spPr>
        <p:txBody>
          <a:bodyPr/>
          <a:lstStyle>
            <a:lvl1pPr algn="ctr">
              <a:defRPr/>
            </a:lvl1pPr>
          </a:lstStyle>
          <a:p>
            <a:fld id="{569420C4-B5F8-40A2-8D07-D67ED96F3935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30904"/>
            <a:ext cx="9144000" cy="833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4D5CA30-F14F-451B-BD34-54B04A58DDBE}" type="datetime1">
              <a:rPr lang="ko-KR" altLang="en-US" smtClean="0"/>
              <a:pPr algn="ctr"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4E406684-86E0-4BA5-A96C-303F3123856C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89C7B92-BC08-449D-9FDC-C63C9DB54362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Group 65"/>
          <p:cNvGrpSpPr>
            <a:grpSpLocks/>
          </p:cNvGrpSpPr>
          <p:nvPr userDrawn="1"/>
        </p:nvGrpSpPr>
        <p:grpSpPr bwMode="auto">
          <a:xfrm>
            <a:off x="0" y="620695"/>
            <a:ext cx="9144000" cy="76201"/>
            <a:chOff x="0" y="720"/>
            <a:chExt cx="5760" cy="48"/>
          </a:xfrm>
        </p:grpSpPr>
        <p:sp>
          <p:nvSpPr>
            <p:cNvPr id="8" name="Rectangle 66"/>
            <p:cNvSpPr>
              <a:spLocks noChangeArrowheads="1"/>
            </p:cNvSpPr>
            <p:nvPr/>
          </p:nvSpPr>
          <p:spPr bwMode="auto">
            <a:xfrm flipV="1">
              <a:off x="995" y="720"/>
              <a:ext cx="4765" cy="47"/>
            </a:xfrm>
            <a:prstGeom prst="rect">
              <a:avLst/>
            </a:prstGeom>
            <a:solidFill>
              <a:srgbClr val="ABABA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9" name="Rectangle 67"/>
            <p:cNvSpPr>
              <a:spLocks noChangeArrowheads="1"/>
            </p:cNvSpPr>
            <p:nvPr/>
          </p:nvSpPr>
          <p:spPr bwMode="auto">
            <a:xfrm flipV="1">
              <a:off x="0" y="720"/>
              <a:ext cx="995" cy="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-3856" y="44624"/>
            <a:ext cx="8713788" cy="508000"/>
          </a:xfrm>
        </p:spPr>
        <p:txBody>
          <a:bodyPr>
            <a:noAutofit/>
          </a:bodyPr>
          <a:lstStyle>
            <a:lvl1pPr marL="114300" indent="0">
              <a:buNone/>
              <a:defRPr sz="3200" b="1">
                <a:solidFill>
                  <a:schemeClr val="tx2"/>
                </a:solidFill>
                <a:latin typeface="Helvetica" panose="020B0604020202030204" pitchFamily="34" charset="0"/>
                <a:ea typeface="+mj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8928100" cy="5688013"/>
          </a:xfrm>
        </p:spPr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  <a:lvl2pPr>
              <a:defRPr>
                <a:latin typeface="Helvetica" panose="020B0604020202030204" pitchFamily="34" charset="0"/>
              </a:defRPr>
            </a:lvl2pPr>
            <a:lvl3pPr>
              <a:defRPr>
                <a:latin typeface="Helvetica" panose="020B0604020202030204" pitchFamily="34" charset="0"/>
              </a:defRPr>
            </a:lvl3pPr>
            <a:lvl4pPr>
              <a:defRPr>
                <a:latin typeface="Helvetica" panose="020B0604020202030204" pitchFamily="34" charset="0"/>
              </a:defRPr>
            </a:lvl4pPr>
            <a:lvl5pPr>
              <a:defRPr>
                <a:latin typeface="Helvetica" panose="020B060402020203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794"/>
            <a:ext cx="1259632" cy="6390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6D382DE-DCFA-440C-A245-CF51EA0FB16C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38082D-1B87-412A-8775-D2A34F7BEC21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1F4A409-C614-4816-A8B7-E2D23D1930F2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0C45EFF-5051-4459-8A6B-36B5FC3DD388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DEBAD35-5905-47C8-A135-3AB42848C740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  <a:prstGeom prst="rect">
            <a:avLst/>
          </a:prstGeo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89B0AD5-934F-4522-BAA3-958FC069B93E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  <a:prstGeom prst="rect">
            <a:avLst/>
          </a:prstGeo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C95DC3C-8E0C-4F5A-9EDD-6D5C4CF728AE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43528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 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lnSpc>
                <a:spcPct val="100000"/>
              </a:lnSpc>
              <a:defRPr sz="1200">
                <a:solidFill>
                  <a:srgbClr val="FFFFFF"/>
                </a:solidFill>
              </a:defRPr>
            </a:lvl1pPr>
          </a:lstStyle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bg2"/>
                </a:solidFill>
              </a:defRPr>
            </a:lvl1pPr>
          </a:lstStyle>
          <a:p>
            <a:pPr algn="ctr"/>
            <a:fld id="{720E2013-C669-4996-9600-B18F5E9ABF1C}" type="datetime1">
              <a:rPr lang="ko-KR" altLang="en-US" smtClean="0"/>
              <a:pPr algn="ctr"/>
              <a:t>2019-08-16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13782" y="6589335"/>
            <a:ext cx="6322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Copyright © 2019 by Il-</a:t>
            </a:r>
            <a:r>
              <a:rPr lang="en-US" altLang="ko-KR" sz="1200" dirty="0" err="1">
                <a:solidFill>
                  <a:schemeClr val="bg1"/>
                </a:solidFill>
              </a:rPr>
              <a:t>Chul</a:t>
            </a:r>
            <a:r>
              <a:rPr lang="en-US" altLang="ko-KR" sz="1200" dirty="0">
                <a:solidFill>
                  <a:schemeClr val="bg1"/>
                </a:solidFill>
              </a:rPr>
              <a:t> Moon, </a:t>
            </a:r>
            <a:r>
              <a:rPr lang="en-US" altLang="ko-KR" sz="1200" dirty="0" err="1">
                <a:solidFill>
                  <a:schemeClr val="bg1"/>
                </a:solidFill>
              </a:rPr>
              <a:t>AAILab</a:t>
            </a:r>
            <a:r>
              <a:rPr lang="en-US" altLang="ko-KR" sz="1200" dirty="0">
                <a:solidFill>
                  <a:schemeClr val="bg1"/>
                </a:solidFill>
              </a:rPr>
              <a:t>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76"/>
          <p:cNvSpPr>
            <a:spLocks noGrp="1" noChangeArrowheads="1"/>
          </p:cNvSpPr>
          <p:nvPr>
            <p:ph type="title"/>
          </p:nvPr>
        </p:nvSpPr>
        <p:spPr bwMode="auto">
          <a:xfrm>
            <a:off x="167054" y="85725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제목란 </a:t>
            </a:r>
            <a:r>
              <a:rPr lang="en-US" altLang="ko-KR" dirty="0"/>
              <a:t>: </a:t>
            </a:r>
            <a:r>
              <a:rPr lang="ko-KR" altLang="en-US" dirty="0"/>
              <a:t>굴림체 </a:t>
            </a:r>
            <a:r>
              <a:rPr lang="en-US" altLang="ko-KR" dirty="0"/>
              <a:t>Arial 20 Bold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ea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00584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28016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5448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4797152"/>
            <a:ext cx="8640960" cy="158417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Il-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Chul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 Moon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Department of Industrial and Systems Engineering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KAIST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icmoon@kaist.ac.kr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1520" y="2265040"/>
            <a:ext cx="8640960" cy="1668016"/>
          </a:xfrm>
        </p:spPr>
        <p:txBody>
          <a:bodyPr anchor="ctr"/>
          <a:lstStyle/>
          <a:p>
            <a:pPr algn="ctr" fontAlgn="base"/>
            <a: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  <a:t>IE260 Lecture 5:</a:t>
            </a:r>
            <a:b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</a:br>
            <a: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  <a:t>Dynamic Programming</a:t>
            </a:r>
            <a:endParaRPr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Helvetica" panose="020B0604020202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7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55"/>
    </mc:Choice>
    <mc:Fallback xmlns="">
      <p:transition spd="slow" advTm="167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10B38-2B33-46B4-B921-F16BE8AD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B9F112-2161-41C8-A43B-3F986B7E3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Production Planning Management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4CAED2-C331-4503-971F-502C0513CF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Excavator producers in Korea</a:t>
            </a:r>
          </a:p>
          <a:p>
            <a:pPr lvl="1"/>
            <a:r>
              <a:rPr lang="en-US" altLang="ko-KR" dirty="0"/>
              <a:t>Hyundai, Doosan…</a:t>
            </a:r>
          </a:p>
          <a:p>
            <a:r>
              <a:rPr lang="en-US" altLang="ko-KR" dirty="0"/>
              <a:t>Excavators are pretty expensive</a:t>
            </a:r>
          </a:p>
          <a:p>
            <a:pPr lvl="1"/>
            <a:r>
              <a:rPr lang="en-US" altLang="ko-KR" dirty="0"/>
              <a:t>Start production when orders come in</a:t>
            </a:r>
          </a:p>
          <a:p>
            <a:r>
              <a:rPr lang="en-US" altLang="ko-KR" dirty="0"/>
              <a:t>Any problem?</a:t>
            </a:r>
          </a:p>
          <a:p>
            <a:pPr lvl="1"/>
            <a:r>
              <a:rPr lang="en-US" altLang="ko-KR" dirty="0"/>
              <a:t>Orders always change</a:t>
            </a:r>
          </a:p>
          <a:p>
            <a:pPr lvl="2"/>
            <a:r>
              <a:rPr lang="en-US" altLang="ko-KR" dirty="0"/>
              <a:t>Cancelling</a:t>
            </a:r>
          </a:p>
          <a:p>
            <a:pPr lvl="2"/>
            <a:r>
              <a:rPr lang="en-US" altLang="ko-KR" dirty="0"/>
              <a:t>Changing the delivery date</a:t>
            </a:r>
          </a:p>
          <a:p>
            <a:pPr lvl="2"/>
            <a:r>
              <a:rPr lang="en-US" altLang="ko-KR" dirty="0"/>
              <a:t>Changing the specification</a:t>
            </a:r>
          </a:p>
          <a:p>
            <a:pPr lvl="1"/>
            <a:r>
              <a:rPr lang="en-US" altLang="ko-KR" dirty="0"/>
              <a:t>Changes get more difficult to handle when they are aggregated for a month-long production list</a:t>
            </a:r>
          </a:p>
          <a:p>
            <a:r>
              <a:rPr lang="en-US" altLang="ko-KR" dirty="0"/>
              <a:t>How to store and manage the production data?</a:t>
            </a:r>
          </a:p>
        </p:txBody>
      </p:sp>
      <p:pic>
        <p:nvPicPr>
          <p:cNvPr id="7" name="Picture 6" descr="Excavator Hyundai R320LC-7">
            <a:extLst>
              <a:ext uri="{FF2B5EF4-FFF2-40B4-BE49-F238E27FC236}">
                <a16:creationId xmlns:a16="http://schemas.microsoft.com/office/drawing/2014/main" id="{DDA51205-47BF-432A-8E06-9DE86FAE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0872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32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86E484-2255-4E1A-9572-8EDD5E4B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087A4B-FD49-4476-A1A3-11683BA9E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For your information: Dataset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E83A2-822B-43A6-B5CA-5FA032BC589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You are given four </a:t>
            </a:r>
            <a:br>
              <a:rPr lang="en-US" altLang="ko-KR" dirty="0"/>
            </a:br>
            <a:r>
              <a:rPr lang="en-US" altLang="ko-KR" dirty="0"/>
              <a:t>production plans of </a:t>
            </a:r>
            <a:br>
              <a:rPr lang="en-US" altLang="ko-KR" dirty="0"/>
            </a:br>
            <a:r>
              <a:rPr lang="en-US" altLang="ko-KR" dirty="0"/>
              <a:t>excavator production</a:t>
            </a:r>
          </a:p>
          <a:p>
            <a:pPr lvl="1"/>
            <a:r>
              <a:rPr lang="en-US" altLang="ko-KR" dirty="0"/>
              <a:t>Plan on Dec 17, 2012</a:t>
            </a:r>
          </a:p>
          <a:p>
            <a:r>
              <a:rPr lang="en-US" altLang="ko-KR" dirty="0"/>
              <a:t>Four columns</a:t>
            </a:r>
          </a:p>
          <a:p>
            <a:pPr lvl="1"/>
            <a:r>
              <a:rPr lang="en-US" altLang="ko-KR" dirty="0"/>
              <a:t>No: just a number on the row</a:t>
            </a:r>
          </a:p>
          <a:p>
            <a:pPr lvl="1"/>
            <a:r>
              <a:rPr lang="en-US" altLang="ko-KR" b="1" u="sng" dirty="0"/>
              <a:t>Serial Number: Unique identifier of an order</a:t>
            </a:r>
          </a:p>
          <a:p>
            <a:pPr lvl="1"/>
            <a:r>
              <a:rPr lang="en-US" altLang="ko-KR" b="1" u="sng" dirty="0"/>
              <a:t>Model: Model name of the excavator</a:t>
            </a:r>
          </a:p>
          <a:p>
            <a:pPr lvl="1"/>
            <a:r>
              <a:rPr lang="en-US" altLang="ko-KR" dirty="0"/>
              <a:t>Model Number: The unique number of the product in the model line</a:t>
            </a:r>
          </a:p>
          <a:p>
            <a:pPr lvl="1"/>
            <a:r>
              <a:rPr lang="en-US" altLang="ko-KR" b="1" u="sng" dirty="0"/>
              <a:t>Start Date: Production start date</a:t>
            </a:r>
          </a:p>
          <a:p>
            <a:pPr lvl="1"/>
            <a:r>
              <a:rPr lang="en-US" altLang="ko-KR" dirty="0"/>
              <a:t>Assembly Order: Production order</a:t>
            </a:r>
          </a:p>
          <a:p>
            <a:pPr lvl="1"/>
            <a:r>
              <a:rPr lang="en-US" altLang="ko-KR" dirty="0"/>
              <a:t>End Date: Production end date</a:t>
            </a:r>
          </a:p>
          <a:p>
            <a:pPr lvl="1"/>
            <a:r>
              <a:rPr lang="en-US" altLang="ko-KR" dirty="0"/>
              <a:t>Country: Order origination</a:t>
            </a:r>
          </a:p>
          <a:p>
            <a:pPr lvl="1"/>
            <a:endParaRPr lang="ko-KR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9C65B7F-362F-4A63-AF39-0A36B9B4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023" y="720244"/>
            <a:ext cx="5112568" cy="20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86E484-2255-4E1A-9572-8EDD5E4B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087A4B-FD49-4476-A1A3-11683BA9E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Manufacturing Execution System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E83A2-822B-43A6-B5CA-5FA032BC58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3438728"/>
            <a:ext cx="8928100" cy="3014459"/>
          </a:xfrm>
        </p:spPr>
        <p:txBody>
          <a:bodyPr>
            <a:normAutofit/>
          </a:bodyPr>
          <a:lstStyle/>
          <a:p>
            <a:r>
              <a:rPr lang="en-US" altLang="ko-KR" dirty="0"/>
              <a:t>Now, processors can break down with a probability</a:t>
            </a:r>
          </a:p>
          <a:p>
            <a:pPr lvl="1"/>
            <a:r>
              <a:rPr lang="en-US" altLang="ko-KR" dirty="0"/>
              <a:t>Then, the processor will not process the product at the turn</a:t>
            </a:r>
          </a:p>
          <a:p>
            <a:r>
              <a:rPr lang="en-US" altLang="ko-KR" dirty="0"/>
              <a:t>Each product in the processors will make “1” cost</a:t>
            </a:r>
          </a:p>
          <a:p>
            <a:r>
              <a:rPr lang="en-US" altLang="ko-KR" dirty="0"/>
              <a:t>Then, complete the dynamic programming to select a line for the next planned product. </a:t>
            </a:r>
            <a:r>
              <a:rPr lang="en-US" altLang="ko-KR" b="1" u="sng" dirty="0"/>
              <a:t>Selecting either line 1 or line 2</a:t>
            </a:r>
          </a:p>
          <a:p>
            <a:pPr lvl="1"/>
            <a:r>
              <a:rPr lang="en-US" altLang="ko-KR" dirty="0"/>
              <a:t>Complete “</a:t>
            </a:r>
            <a:r>
              <a:rPr lang="en-US" altLang="ko-KR" dirty="0" err="1"/>
              <a:t>selectLine</a:t>
            </a:r>
            <a:r>
              <a:rPr lang="en-US" altLang="ko-KR" dirty="0"/>
              <a:t>” in </a:t>
            </a:r>
            <a:r>
              <a:rPr lang="en-US" altLang="ko-KR" dirty="0" err="1"/>
              <a:t>Factory.m</a:t>
            </a:r>
            <a:endParaRPr lang="en-US" altLang="ko-KR" dirty="0"/>
          </a:p>
          <a:p>
            <a:pPr lvl="1"/>
            <a:r>
              <a:rPr lang="en-US" altLang="ko-KR" b="1" u="sng" dirty="0"/>
              <a:t>Problem 1. Cost calculation with dynamic programming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F58E2798-540C-4BEC-8ECF-A8945B976450}"/>
              </a:ext>
            </a:extLst>
          </p:cNvPr>
          <p:cNvSpPr/>
          <p:nvPr/>
        </p:nvSpPr>
        <p:spPr>
          <a:xfrm>
            <a:off x="457200" y="1700808"/>
            <a:ext cx="1594520" cy="864096"/>
          </a:xfrm>
          <a:prstGeom prst="rect">
            <a:avLst/>
          </a:prstGeom>
          <a:noFill/>
          <a:ln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Planned Product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9DB54A19-6DFB-4B5F-A35A-BE78F6BD8E43}"/>
              </a:ext>
            </a:extLst>
          </p:cNvPr>
          <p:cNvSpPr/>
          <p:nvPr/>
        </p:nvSpPr>
        <p:spPr>
          <a:xfrm>
            <a:off x="7452320" y="1700808"/>
            <a:ext cx="1594520" cy="864096"/>
          </a:xfrm>
          <a:prstGeom prst="rect">
            <a:avLst/>
          </a:prstGeom>
          <a:noFill/>
          <a:ln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Finished Product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59572469-C864-4072-B0C9-D2063FF57E53}"/>
              </a:ext>
            </a:extLst>
          </p:cNvPr>
          <p:cNvSpPr/>
          <p:nvPr/>
        </p:nvSpPr>
        <p:spPr>
          <a:xfrm>
            <a:off x="2411760" y="908720"/>
            <a:ext cx="1360609" cy="513784"/>
          </a:xfrm>
          <a:prstGeom prst="rect">
            <a:avLst/>
          </a:prstGeom>
          <a:noFill/>
          <a:ln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Processor 1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id="{21CAD85C-1071-48A6-B6C0-A8432E8ADCBE}"/>
              </a:ext>
            </a:extLst>
          </p:cNvPr>
          <p:cNvSpPr/>
          <p:nvPr/>
        </p:nvSpPr>
        <p:spPr>
          <a:xfrm>
            <a:off x="4067944" y="908720"/>
            <a:ext cx="1360609" cy="513784"/>
          </a:xfrm>
          <a:prstGeom prst="rect">
            <a:avLst/>
          </a:prstGeom>
          <a:noFill/>
          <a:ln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Processor 2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1A9295B2-708C-4501-B9F4-162BEB881C3B}"/>
              </a:ext>
            </a:extLst>
          </p:cNvPr>
          <p:cNvSpPr/>
          <p:nvPr/>
        </p:nvSpPr>
        <p:spPr>
          <a:xfrm>
            <a:off x="5724128" y="903856"/>
            <a:ext cx="1360609" cy="513784"/>
          </a:xfrm>
          <a:prstGeom prst="rect">
            <a:avLst/>
          </a:prstGeom>
          <a:noFill/>
          <a:ln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Processor 3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1250C2AD-5819-4FF2-A0E4-040169C19A9A}"/>
              </a:ext>
            </a:extLst>
          </p:cNvPr>
          <p:cNvSpPr/>
          <p:nvPr/>
        </p:nvSpPr>
        <p:spPr>
          <a:xfrm>
            <a:off x="2411760" y="2785792"/>
            <a:ext cx="1360609" cy="513784"/>
          </a:xfrm>
          <a:prstGeom prst="rect">
            <a:avLst/>
          </a:prstGeom>
          <a:noFill/>
          <a:ln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Processor 4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AA0251B2-40C5-4F5D-B904-D90518916569}"/>
              </a:ext>
            </a:extLst>
          </p:cNvPr>
          <p:cNvSpPr/>
          <p:nvPr/>
        </p:nvSpPr>
        <p:spPr>
          <a:xfrm>
            <a:off x="4067944" y="2785792"/>
            <a:ext cx="1360609" cy="513784"/>
          </a:xfrm>
          <a:prstGeom prst="rect">
            <a:avLst/>
          </a:prstGeom>
          <a:noFill/>
          <a:ln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Processor 5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49EBF7BE-3071-4131-A8AA-F48C04C80877}"/>
              </a:ext>
            </a:extLst>
          </p:cNvPr>
          <p:cNvSpPr/>
          <p:nvPr/>
        </p:nvSpPr>
        <p:spPr>
          <a:xfrm>
            <a:off x="5724128" y="2780928"/>
            <a:ext cx="1360609" cy="513784"/>
          </a:xfrm>
          <a:prstGeom prst="rect">
            <a:avLst/>
          </a:prstGeom>
          <a:noFill/>
          <a:ln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Processor 6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8" name="Straight Arrow Connector 13">
            <a:extLst>
              <a:ext uri="{FF2B5EF4-FFF2-40B4-BE49-F238E27FC236}">
                <a16:creationId xmlns:a16="http://schemas.microsoft.com/office/drawing/2014/main" id="{01703B3E-2615-4768-B265-73F4258CD3C2}"/>
              </a:ext>
            </a:extLst>
          </p:cNvPr>
          <p:cNvCxnSpPr>
            <a:stCxn id="40" idx="3"/>
            <a:endCxn id="42" idx="2"/>
          </p:cNvCxnSpPr>
          <p:nvPr/>
        </p:nvCxnSpPr>
        <p:spPr>
          <a:xfrm flipV="1">
            <a:off x="2051720" y="1422504"/>
            <a:ext cx="1040345" cy="71035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4">
            <a:extLst>
              <a:ext uri="{FF2B5EF4-FFF2-40B4-BE49-F238E27FC236}">
                <a16:creationId xmlns:a16="http://schemas.microsoft.com/office/drawing/2014/main" id="{2A7BAA72-E909-4543-BD9E-C033A7CC4BF6}"/>
              </a:ext>
            </a:extLst>
          </p:cNvPr>
          <p:cNvCxnSpPr>
            <a:stCxn id="40" idx="3"/>
            <a:endCxn id="45" idx="0"/>
          </p:cNvCxnSpPr>
          <p:nvPr/>
        </p:nvCxnSpPr>
        <p:spPr>
          <a:xfrm>
            <a:off x="2051720" y="2132856"/>
            <a:ext cx="1040345" cy="6529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220DA29E-9E32-4860-B5AF-A9E9289156D6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3772369" y="1165612"/>
            <a:ext cx="29557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>
            <a:extLst>
              <a:ext uri="{FF2B5EF4-FFF2-40B4-BE49-F238E27FC236}">
                <a16:creationId xmlns:a16="http://schemas.microsoft.com/office/drawing/2014/main" id="{EF5B52B4-ED61-4B13-AB29-1C70E9BA1AE1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V="1">
            <a:off x="5428553" y="1160748"/>
            <a:ext cx="295575" cy="48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3">
            <a:extLst>
              <a:ext uri="{FF2B5EF4-FFF2-40B4-BE49-F238E27FC236}">
                <a16:creationId xmlns:a16="http://schemas.microsoft.com/office/drawing/2014/main" id="{5E1B166C-D413-4F54-ABF4-41D6999A9233}"/>
              </a:ext>
            </a:extLst>
          </p:cNvPr>
          <p:cNvCxnSpPr>
            <a:stCxn id="44" idx="2"/>
            <a:endCxn id="41" idx="1"/>
          </p:cNvCxnSpPr>
          <p:nvPr/>
        </p:nvCxnSpPr>
        <p:spPr>
          <a:xfrm>
            <a:off x="6404433" y="1417640"/>
            <a:ext cx="1047887" cy="7152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>
            <a:extLst>
              <a:ext uri="{FF2B5EF4-FFF2-40B4-BE49-F238E27FC236}">
                <a16:creationId xmlns:a16="http://schemas.microsoft.com/office/drawing/2014/main" id="{E1EAB4A6-C2D6-4E1B-BB79-0BDB5A00238F}"/>
              </a:ext>
            </a:extLst>
          </p:cNvPr>
          <p:cNvCxnSpPr>
            <a:stCxn id="47" idx="0"/>
            <a:endCxn id="41" idx="1"/>
          </p:cNvCxnSpPr>
          <p:nvPr/>
        </p:nvCxnSpPr>
        <p:spPr>
          <a:xfrm flipV="1">
            <a:off x="6404433" y="2132856"/>
            <a:ext cx="1047887" cy="6480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151F1106-A85F-4891-AA3F-4E96656E8F84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 flipV="1">
            <a:off x="5428553" y="3037820"/>
            <a:ext cx="295575" cy="48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2">
            <a:extLst>
              <a:ext uri="{FF2B5EF4-FFF2-40B4-BE49-F238E27FC236}">
                <a16:creationId xmlns:a16="http://schemas.microsoft.com/office/drawing/2014/main" id="{5A5440DA-7A77-4EB4-A9D2-D56483EE3D8B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3772369" y="3042684"/>
            <a:ext cx="29557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F89FC-CB8C-4068-A896-0002B99A104A}"/>
              </a:ext>
            </a:extLst>
          </p:cNvPr>
          <p:cNvSpPr txBox="1"/>
          <p:nvPr/>
        </p:nvSpPr>
        <p:spPr>
          <a:xfrm>
            <a:off x="1352483" y="948386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Line 1</a:t>
            </a:r>
            <a:endParaRPr lang="ko-KR" alt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22B657-DA27-482D-BB01-00AFE14B980E}"/>
              </a:ext>
            </a:extLst>
          </p:cNvPr>
          <p:cNvSpPr txBox="1"/>
          <p:nvPr/>
        </p:nvSpPr>
        <p:spPr>
          <a:xfrm>
            <a:off x="1360183" y="2898469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Line 2</a:t>
            </a:r>
            <a:endParaRPr lang="ko-KR" alt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FA9C4-131E-4E74-8052-E65B303C1B82}"/>
              </a:ext>
            </a:extLst>
          </p:cNvPr>
          <p:cNvSpPr txBox="1"/>
          <p:nvPr/>
        </p:nvSpPr>
        <p:spPr>
          <a:xfrm>
            <a:off x="2896568" y="1733754"/>
            <a:ext cx="3826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In the code, we have </a:t>
            </a:r>
            <a:br>
              <a:rPr lang="en-US" altLang="ko-KR" sz="20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two lines with five processors</a:t>
            </a:r>
            <a:endParaRPr lang="ko-KR" alt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4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86E484-2255-4E1A-9572-8EDD5E4B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087A4B-FD49-4476-A1A3-11683BA9E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Execution Result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E83A2-822B-43A6-B5CA-5FA032BC589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When you complete the codes, you are expected to see the below results. </a:t>
            </a:r>
          </a:p>
          <a:p>
            <a:pPr lvl="1"/>
            <a:r>
              <a:rPr lang="en-US" altLang="ko-KR" dirty="0"/>
              <a:t>Execute ‘main.py’</a:t>
            </a:r>
          </a:p>
          <a:p>
            <a:pPr lvl="2"/>
            <a:r>
              <a:rPr lang="en-US" altLang="ko-KR" dirty="0"/>
              <a:t>f=Factory(Filename,0.3)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3564D428-4C2F-446D-A536-767D722E6A21}"/>
              </a:ext>
            </a:extLst>
          </p:cNvPr>
          <p:cNvSpPr/>
          <p:nvPr/>
        </p:nvSpPr>
        <p:spPr>
          <a:xfrm>
            <a:off x="1259632" y="2564904"/>
            <a:ext cx="2160240" cy="576064"/>
          </a:xfrm>
          <a:prstGeom prst="wedgeRectCallout">
            <a:avLst>
              <a:gd name="adj1" fmla="val 47616"/>
              <a:gd name="adj2" fmla="val -111834"/>
            </a:avLst>
          </a:prstGeom>
          <a:noFill/>
          <a:ln w="285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Break down Probability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74033D-B246-4D4F-92CB-7A7F8B17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09506"/>
            <a:ext cx="5142705" cy="4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3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3BC9B98-FA00-4FBB-A1EE-736103BB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 Recap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DBC08-FFE5-4AC0-91C0-1ACF5DE9A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A0EFB2-8A90-4FE7-ADD4-E97EDA7D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82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DD17E4-7870-4F71-8913-DE424CD99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80728"/>
            <a:ext cx="6591300" cy="19431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CD4-EAF8-44E3-941D-2D77FCA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7C6CF2-2CFB-4191-B298-11058D2E0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/>
              <a:t>Implementation Example: Fibonacci Sequence in DP</a:t>
            </a:r>
            <a:endParaRPr lang="ko-KR" altLang="en-US" sz="24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23F07-AFEA-4FB7-89EA-1530FC49F9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3284984"/>
            <a:ext cx="8928100" cy="3168204"/>
          </a:xfrm>
        </p:spPr>
        <p:txBody>
          <a:bodyPr/>
          <a:lstStyle/>
          <a:p>
            <a:r>
              <a:rPr lang="en-US" altLang="ko-KR" dirty="0"/>
              <a:t>Use a dictionary collection variable type for </a:t>
            </a:r>
            <a:r>
              <a:rPr lang="en-US" altLang="ko-KR" dirty="0" err="1"/>
              <a:t>memoization</a:t>
            </a:r>
            <a:endParaRPr lang="en-US" altLang="ko-KR" dirty="0"/>
          </a:p>
          <a:p>
            <a:pPr lvl="1"/>
            <a:r>
              <a:rPr lang="en-US" altLang="ko-KR" dirty="0" err="1"/>
              <a:t>Memoization</a:t>
            </a:r>
            <a:endParaRPr lang="en-US" altLang="ko-KR" dirty="0"/>
          </a:p>
          <a:p>
            <a:pPr lvl="2"/>
            <a:r>
              <a:rPr lang="en-US" altLang="ko-KR" dirty="0"/>
              <a:t>Storing a </a:t>
            </a:r>
            <a:r>
              <a:rPr lang="en-US" altLang="ko-KR" dirty="0" err="1"/>
              <a:t>fibonacci</a:t>
            </a:r>
            <a:r>
              <a:rPr lang="en-US" altLang="ko-KR" dirty="0"/>
              <a:t> number for a particular index</a:t>
            </a:r>
          </a:p>
          <a:p>
            <a:r>
              <a:rPr lang="en-US" altLang="ko-KR" dirty="0"/>
              <a:t>Now,</a:t>
            </a:r>
          </a:p>
          <a:p>
            <a:pPr lvl="1"/>
            <a:r>
              <a:rPr lang="en-US" altLang="ko-KR" dirty="0"/>
              <a:t>We have a new space requirement, the dictionary or the table, of O(N)</a:t>
            </a:r>
          </a:p>
          <a:p>
            <a:pPr lvl="1"/>
            <a:r>
              <a:rPr lang="en-US" altLang="ko-KR" dirty="0"/>
              <a:t>We have reduced execution time from O(2</a:t>
            </a:r>
            <a:r>
              <a:rPr lang="en-US" altLang="ko-KR" baseline="30000" dirty="0"/>
              <a:t>n</a:t>
            </a:r>
            <a:r>
              <a:rPr lang="en-US" altLang="ko-KR" dirty="0"/>
              <a:t>) to O(N)</a:t>
            </a:r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5AC4A139-7C5B-4910-83DC-75B48D08A13E}"/>
              </a:ext>
            </a:extLst>
          </p:cNvPr>
          <p:cNvSpPr/>
          <p:nvPr/>
        </p:nvSpPr>
        <p:spPr>
          <a:xfrm>
            <a:off x="3655705" y="1227899"/>
            <a:ext cx="76227" cy="470847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Brace 6">
            <a:extLst>
              <a:ext uri="{FF2B5EF4-FFF2-40B4-BE49-F238E27FC236}">
                <a16:creationId xmlns:a16="http://schemas.microsoft.com/office/drawing/2014/main" id="{7FC1462F-0054-4BF4-87AC-654F466DB54C}"/>
              </a:ext>
            </a:extLst>
          </p:cNvPr>
          <p:cNvSpPr/>
          <p:nvPr/>
        </p:nvSpPr>
        <p:spPr>
          <a:xfrm>
            <a:off x="3655704" y="2450938"/>
            <a:ext cx="76227" cy="369332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ight Brace 7">
            <a:extLst>
              <a:ext uri="{FF2B5EF4-FFF2-40B4-BE49-F238E27FC236}">
                <a16:creationId xmlns:a16="http://schemas.microsoft.com/office/drawing/2014/main" id="{BF85C158-DEF7-4353-9DFE-2E6D1C070DB2}"/>
              </a:ext>
            </a:extLst>
          </p:cNvPr>
          <p:cNvSpPr/>
          <p:nvPr/>
        </p:nvSpPr>
        <p:spPr>
          <a:xfrm>
            <a:off x="5468780" y="1773720"/>
            <a:ext cx="76227" cy="470847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1BF2C-A700-4A09-B2BE-057E8683A665}"/>
              </a:ext>
            </a:extLst>
          </p:cNvPr>
          <p:cNvSpPr txBox="1"/>
          <p:nvPr/>
        </p:nvSpPr>
        <p:spPr>
          <a:xfrm>
            <a:off x="3731931" y="24509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Execution Part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29339-F24A-4FCC-B440-A3245ED0F816}"/>
              </a:ext>
            </a:extLst>
          </p:cNvPr>
          <p:cNvSpPr txBox="1"/>
          <p:nvPr/>
        </p:nvSpPr>
        <p:spPr>
          <a:xfrm>
            <a:off x="5561189" y="1685977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Building up a bigger</a:t>
            </a:r>
            <a:b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solutions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923CB-E704-4831-8BE1-01220AC3B87F}"/>
              </a:ext>
            </a:extLst>
          </p:cNvPr>
          <p:cNvSpPr txBox="1"/>
          <p:nvPr/>
        </p:nvSpPr>
        <p:spPr>
          <a:xfrm>
            <a:off x="3744037" y="1278656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Setting up a </a:t>
            </a:r>
            <a:r>
              <a:rPr lang="en-US" altLang="ko-KR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memoization</a:t>
            </a:r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 table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5">
            <a:extLst>
              <a:ext uri="{FF2B5EF4-FFF2-40B4-BE49-F238E27FC236}">
                <a16:creationId xmlns:a16="http://schemas.microsoft.com/office/drawing/2014/main" id="{66A4EA99-EC92-4F0C-BE6C-FA3F6CAC580E}"/>
              </a:ext>
            </a:extLst>
          </p:cNvPr>
          <p:cNvSpPr/>
          <p:nvPr/>
        </p:nvSpPr>
        <p:spPr>
          <a:xfrm>
            <a:off x="899591" y="4444739"/>
            <a:ext cx="758183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ectangle 5">
            <a:extLst>
              <a:ext uri="{FF2B5EF4-FFF2-40B4-BE49-F238E27FC236}">
                <a16:creationId xmlns:a16="http://schemas.microsoft.com/office/drawing/2014/main" id="{16B191CC-23A4-48F7-90DD-B168271686F5}"/>
              </a:ext>
            </a:extLst>
          </p:cNvPr>
          <p:cNvSpPr/>
          <p:nvPr/>
        </p:nvSpPr>
        <p:spPr>
          <a:xfrm>
            <a:off x="899591" y="1408436"/>
            <a:ext cx="758183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CD4-EAF8-44E3-941D-2D77FCA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7C6CF2-2CFB-4191-B298-11058D2E0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Assembly Line Scheduling</a:t>
            </a:r>
            <a:endParaRPr lang="ko-KR" altLang="en-US" dirty="0"/>
          </a:p>
        </p:txBody>
      </p:sp>
      <p:pic>
        <p:nvPicPr>
          <p:cNvPr id="7" name="Picture 2" descr="http://t3.gstatic.com/images?q=tbn:ANd9GcQzh5iYgtVdk1HtHfmo8jQPzMJnlHTiZ_ENn-WzlvKDDo0OqsmDyA">
            <a:extLst>
              <a:ext uri="{FF2B5EF4-FFF2-40B4-BE49-F238E27FC236}">
                <a16:creationId xmlns:a16="http://schemas.microsoft.com/office/drawing/2014/main" id="{78CEE8AC-AC72-4610-844C-E6A3BC9C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01" y="0"/>
            <a:ext cx="2244819" cy="142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0">
            <a:extLst>
              <a:ext uri="{FF2B5EF4-FFF2-40B4-BE49-F238E27FC236}">
                <a16:creationId xmlns:a16="http://schemas.microsoft.com/office/drawing/2014/main" id="{AA145024-752A-4C02-89D5-55ED0618F55B}"/>
              </a:ext>
            </a:extLst>
          </p:cNvPr>
          <p:cNvSpPr/>
          <p:nvPr/>
        </p:nvSpPr>
        <p:spPr>
          <a:xfrm>
            <a:off x="991857" y="4264853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F3B50475-5ADB-462B-A60D-6FF114C7E18D}"/>
              </a:ext>
            </a:extLst>
          </p:cNvPr>
          <p:cNvSpPr/>
          <p:nvPr/>
        </p:nvSpPr>
        <p:spPr>
          <a:xfrm>
            <a:off x="899591" y="1600557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51E83277-255B-4E3E-AE05-6D171CBC9EED}"/>
              </a:ext>
            </a:extLst>
          </p:cNvPr>
          <p:cNvSpPr/>
          <p:nvPr/>
        </p:nvSpPr>
        <p:spPr>
          <a:xfrm>
            <a:off x="1408896" y="210461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DA2D1EB9-D714-492D-B3D1-F3AD9EBA024A}"/>
              </a:ext>
            </a:extLst>
          </p:cNvPr>
          <p:cNvSpPr/>
          <p:nvPr/>
        </p:nvSpPr>
        <p:spPr>
          <a:xfrm>
            <a:off x="1480904" y="448087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E0B4E-A464-42EE-810D-A266CB4ACC93}"/>
              </a:ext>
            </a:extLst>
          </p:cNvPr>
          <p:cNvSpPr txBox="1"/>
          <p:nvPr/>
        </p:nvSpPr>
        <p:spPr>
          <a:xfrm>
            <a:off x="1043608" y="172794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1,1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52D82-FC80-4DA4-9C58-247EE663066A}"/>
              </a:ext>
            </a:extLst>
          </p:cNvPr>
          <p:cNvSpPr txBox="1"/>
          <p:nvPr/>
        </p:nvSpPr>
        <p:spPr>
          <a:xfrm>
            <a:off x="1115616" y="501182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2,1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4B060FE4-D8CA-42B5-9297-E30682948580}"/>
              </a:ext>
            </a:extLst>
          </p:cNvPr>
          <p:cNvSpPr/>
          <p:nvPr/>
        </p:nvSpPr>
        <p:spPr>
          <a:xfrm>
            <a:off x="2705040" y="210265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330B4B85-5697-45E2-BE6E-524F26445FD5}"/>
              </a:ext>
            </a:extLst>
          </p:cNvPr>
          <p:cNvSpPr/>
          <p:nvPr/>
        </p:nvSpPr>
        <p:spPr>
          <a:xfrm>
            <a:off x="2777048" y="447891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DBBF1-634E-4C9E-B4AF-1CA235985041}"/>
              </a:ext>
            </a:extLst>
          </p:cNvPr>
          <p:cNvSpPr txBox="1"/>
          <p:nvPr/>
        </p:nvSpPr>
        <p:spPr>
          <a:xfrm>
            <a:off x="2339752" y="172598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1,2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6E317-EC8C-42A0-9D86-09EA59217ED3}"/>
              </a:ext>
            </a:extLst>
          </p:cNvPr>
          <p:cNvSpPr txBox="1"/>
          <p:nvPr/>
        </p:nvSpPr>
        <p:spPr>
          <a:xfrm>
            <a:off x="2411760" y="500986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2,2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248D359C-C11C-49E0-AB49-DDB2A852ED76}"/>
              </a:ext>
            </a:extLst>
          </p:cNvPr>
          <p:cNvSpPr/>
          <p:nvPr/>
        </p:nvSpPr>
        <p:spPr>
          <a:xfrm>
            <a:off x="3934424" y="210808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602A7BA3-B819-48BD-8EC2-AAB94F67477C}"/>
              </a:ext>
            </a:extLst>
          </p:cNvPr>
          <p:cNvSpPr/>
          <p:nvPr/>
        </p:nvSpPr>
        <p:spPr>
          <a:xfrm>
            <a:off x="4006432" y="44843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2EEC6B-C0B7-44CB-9DFF-B996B8CB85C2}"/>
              </a:ext>
            </a:extLst>
          </p:cNvPr>
          <p:cNvSpPr txBox="1"/>
          <p:nvPr/>
        </p:nvSpPr>
        <p:spPr>
          <a:xfrm>
            <a:off x="3569136" y="173141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1,3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EA2A47-6CFF-491F-9EA6-C1D59B93EB80}"/>
              </a:ext>
            </a:extLst>
          </p:cNvPr>
          <p:cNvSpPr txBox="1"/>
          <p:nvPr/>
        </p:nvSpPr>
        <p:spPr>
          <a:xfrm>
            <a:off x="3641144" y="501529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2,3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7271D3AF-0AC1-4A84-8907-00AF5A557D0E}"/>
              </a:ext>
            </a:extLst>
          </p:cNvPr>
          <p:cNvSpPr/>
          <p:nvPr/>
        </p:nvSpPr>
        <p:spPr>
          <a:xfrm>
            <a:off x="5148063" y="210612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Oval 18">
            <a:extLst>
              <a:ext uri="{FF2B5EF4-FFF2-40B4-BE49-F238E27FC236}">
                <a16:creationId xmlns:a16="http://schemas.microsoft.com/office/drawing/2014/main" id="{990C61B6-AD96-417D-BC26-05F08948621B}"/>
              </a:ext>
            </a:extLst>
          </p:cNvPr>
          <p:cNvSpPr/>
          <p:nvPr/>
        </p:nvSpPr>
        <p:spPr>
          <a:xfrm>
            <a:off x="5220071" y="44823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1E4B5-4AF3-4795-9B6D-39704B6CD7D0}"/>
              </a:ext>
            </a:extLst>
          </p:cNvPr>
          <p:cNvSpPr txBox="1"/>
          <p:nvPr/>
        </p:nvSpPr>
        <p:spPr>
          <a:xfrm>
            <a:off x="4782775" y="172945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1,4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802B84-F466-4D51-BCCC-25421CF32198}"/>
              </a:ext>
            </a:extLst>
          </p:cNvPr>
          <p:cNvSpPr txBox="1"/>
          <p:nvPr/>
        </p:nvSpPr>
        <p:spPr>
          <a:xfrm>
            <a:off x="4854783" y="501333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2,4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7C84229E-AE83-4139-81C6-274D78FAB913}"/>
              </a:ext>
            </a:extLst>
          </p:cNvPr>
          <p:cNvSpPr/>
          <p:nvPr/>
        </p:nvSpPr>
        <p:spPr>
          <a:xfrm>
            <a:off x="6382696" y="210808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Oval 22">
            <a:extLst>
              <a:ext uri="{FF2B5EF4-FFF2-40B4-BE49-F238E27FC236}">
                <a16:creationId xmlns:a16="http://schemas.microsoft.com/office/drawing/2014/main" id="{E4FAF062-A1B4-4F6D-B715-99485E9F50DE}"/>
              </a:ext>
            </a:extLst>
          </p:cNvPr>
          <p:cNvSpPr/>
          <p:nvPr/>
        </p:nvSpPr>
        <p:spPr>
          <a:xfrm>
            <a:off x="6454704" y="448434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E869C4-248A-41F7-93C5-5565BB9C4A63}"/>
              </a:ext>
            </a:extLst>
          </p:cNvPr>
          <p:cNvSpPr txBox="1"/>
          <p:nvPr/>
        </p:nvSpPr>
        <p:spPr>
          <a:xfrm>
            <a:off x="6017408" y="173141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1,5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7616CC-B098-48D7-8368-42A15F1BEBC1}"/>
              </a:ext>
            </a:extLst>
          </p:cNvPr>
          <p:cNvSpPr txBox="1"/>
          <p:nvPr/>
        </p:nvSpPr>
        <p:spPr>
          <a:xfrm>
            <a:off x="6089416" y="501529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2,5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011E5425-D934-470E-84B4-2867FF3C9E1E}"/>
              </a:ext>
            </a:extLst>
          </p:cNvPr>
          <p:cNvSpPr/>
          <p:nvPr/>
        </p:nvSpPr>
        <p:spPr>
          <a:xfrm>
            <a:off x="7540073" y="210612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Oval 26">
            <a:extLst>
              <a:ext uri="{FF2B5EF4-FFF2-40B4-BE49-F238E27FC236}">
                <a16:creationId xmlns:a16="http://schemas.microsoft.com/office/drawing/2014/main" id="{D396FF41-4927-455D-ADC6-0F990381420D}"/>
              </a:ext>
            </a:extLst>
          </p:cNvPr>
          <p:cNvSpPr/>
          <p:nvPr/>
        </p:nvSpPr>
        <p:spPr>
          <a:xfrm>
            <a:off x="7612081" y="44823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01F0BB-C56E-487B-B3A7-2DD1A0808C1C}"/>
              </a:ext>
            </a:extLst>
          </p:cNvPr>
          <p:cNvSpPr txBox="1"/>
          <p:nvPr/>
        </p:nvSpPr>
        <p:spPr>
          <a:xfrm>
            <a:off x="7174785" y="172945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1,6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8FC924-89C2-490C-A689-705D8BBE1F63}"/>
              </a:ext>
            </a:extLst>
          </p:cNvPr>
          <p:cNvSpPr txBox="1"/>
          <p:nvPr/>
        </p:nvSpPr>
        <p:spPr>
          <a:xfrm>
            <a:off x="7246793" y="501333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2,6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21194C-E8A4-4412-BDBA-8ED8072EB02C}"/>
              </a:ext>
            </a:extLst>
          </p:cNvPr>
          <p:cNvSpPr txBox="1"/>
          <p:nvPr/>
        </p:nvSpPr>
        <p:spPr>
          <a:xfrm>
            <a:off x="3588191" y="135200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Assembly Line 1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6C8685-7000-445E-B416-8B1132F70B92}"/>
              </a:ext>
            </a:extLst>
          </p:cNvPr>
          <p:cNvSpPr txBox="1"/>
          <p:nvPr/>
        </p:nvSpPr>
        <p:spPr>
          <a:xfrm>
            <a:off x="3585205" y="537919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Assembly Line 2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11E8DAE8-36E0-443C-A6D3-23D43F70ABD3}"/>
              </a:ext>
            </a:extLst>
          </p:cNvPr>
          <p:cNvSpPr/>
          <p:nvPr/>
        </p:nvSpPr>
        <p:spPr>
          <a:xfrm>
            <a:off x="539551" y="265618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Oval 34">
            <a:extLst>
              <a:ext uri="{FF2B5EF4-FFF2-40B4-BE49-F238E27FC236}">
                <a16:creationId xmlns:a16="http://schemas.microsoft.com/office/drawing/2014/main" id="{9F2BE3DC-4765-4FBA-9EA7-8EDE5EB7CD48}"/>
              </a:ext>
            </a:extLst>
          </p:cNvPr>
          <p:cNvSpPr/>
          <p:nvPr/>
        </p:nvSpPr>
        <p:spPr>
          <a:xfrm>
            <a:off x="539551" y="390481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Oval 35">
            <a:extLst>
              <a:ext uri="{FF2B5EF4-FFF2-40B4-BE49-F238E27FC236}">
                <a16:creationId xmlns:a16="http://schemas.microsoft.com/office/drawing/2014/main" id="{64BA3795-FFDD-40C2-89AE-5061D754B147}"/>
              </a:ext>
            </a:extLst>
          </p:cNvPr>
          <p:cNvSpPr/>
          <p:nvPr/>
        </p:nvSpPr>
        <p:spPr>
          <a:xfrm>
            <a:off x="1914840" y="281622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Oval 36">
            <a:extLst>
              <a:ext uri="{FF2B5EF4-FFF2-40B4-BE49-F238E27FC236}">
                <a16:creationId xmlns:a16="http://schemas.microsoft.com/office/drawing/2014/main" id="{CB4CE70F-C397-4180-B8F8-9E0E2BAB1855}"/>
              </a:ext>
            </a:extLst>
          </p:cNvPr>
          <p:cNvSpPr/>
          <p:nvPr/>
        </p:nvSpPr>
        <p:spPr>
          <a:xfrm>
            <a:off x="1914840" y="376079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0" name="Straight Arrow Connector 38">
            <a:extLst>
              <a:ext uri="{FF2B5EF4-FFF2-40B4-BE49-F238E27FC236}">
                <a16:creationId xmlns:a16="http://schemas.microsoft.com/office/drawing/2014/main" id="{D8FB6FA3-4CE1-4108-AA45-E7E4A36721D3}"/>
              </a:ext>
            </a:extLst>
          </p:cNvPr>
          <p:cNvCxnSpPr>
            <a:stCxn id="10" idx="5"/>
            <a:endCxn id="38" idx="1"/>
          </p:cNvCxnSpPr>
          <p:nvPr/>
        </p:nvCxnSpPr>
        <p:spPr>
          <a:xfrm>
            <a:off x="1839135" y="2534853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828D4A2C-A3AA-4669-9216-3AA176222E73}"/>
              </a:ext>
            </a:extLst>
          </p:cNvPr>
          <p:cNvCxnSpPr>
            <a:stCxn id="38" idx="5"/>
            <a:endCxn id="15" idx="0"/>
          </p:cNvCxnSpPr>
          <p:nvPr/>
        </p:nvCxnSpPr>
        <p:spPr>
          <a:xfrm>
            <a:off x="2345080" y="3246466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3">
            <a:extLst>
              <a:ext uri="{FF2B5EF4-FFF2-40B4-BE49-F238E27FC236}">
                <a16:creationId xmlns:a16="http://schemas.microsoft.com/office/drawing/2014/main" id="{7972A944-132C-4BAE-B675-16F2F2773EBE}"/>
              </a:ext>
            </a:extLst>
          </p:cNvPr>
          <p:cNvCxnSpPr>
            <a:stCxn id="11" idx="7"/>
            <a:endCxn id="39" idx="3"/>
          </p:cNvCxnSpPr>
          <p:nvPr/>
        </p:nvCxnSpPr>
        <p:spPr>
          <a:xfrm flipV="1">
            <a:off x="1911143" y="4191036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6">
            <a:extLst>
              <a:ext uri="{FF2B5EF4-FFF2-40B4-BE49-F238E27FC236}">
                <a16:creationId xmlns:a16="http://schemas.microsoft.com/office/drawing/2014/main" id="{E9606925-9D29-4290-B8D8-018B65E01FC9}"/>
              </a:ext>
            </a:extLst>
          </p:cNvPr>
          <p:cNvCxnSpPr>
            <a:stCxn id="39" idx="7"/>
            <a:endCxn id="14" idx="3"/>
          </p:cNvCxnSpPr>
          <p:nvPr/>
        </p:nvCxnSpPr>
        <p:spPr>
          <a:xfrm flipV="1">
            <a:off x="2345079" y="2532894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50">
            <a:extLst>
              <a:ext uri="{FF2B5EF4-FFF2-40B4-BE49-F238E27FC236}">
                <a16:creationId xmlns:a16="http://schemas.microsoft.com/office/drawing/2014/main" id="{8C8750DD-B994-44C0-90B5-B882F5B458BA}"/>
              </a:ext>
            </a:extLst>
          </p:cNvPr>
          <p:cNvCxnSpPr>
            <a:endCxn id="36" idx="3"/>
          </p:cNvCxnSpPr>
          <p:nvPr/>
        </p:nvCxnSpPr>
        <p:spPr>
          <a:xfrm flipV="1">
            <a:off x="395536" y="3086419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3">
            <a:extLst>
              <a:ext uri="{FF2B5EF4-FFF2-40B4-BE49-F238E27FC236}">
                <a16:creationId xmlns:a16="http://schemas.microsoft.com/office/drawing/2014/main" id="{B59A884A-AEC7-4E01-A375-8F2E47DC201D}"/>
              </a:ext>
            </a:extLst>
          </p:cNvPr>
          <p:cNvCxnSpPr>
            <a:endCxn id="37" idx="1"/>
          </p:cNvCxnSpPr>
          <p:nvPr/>
        </p:nvCxnSpPr>
        <p:spPr>
          <a:xfrm>
            <a:off x="395536" y="3760798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57">
            <a:extLst>
              <a:ext uri="{FF2B5EF4-FFF2-40B4-BE49-F238E27FC236}">
                <a16:creationId xmlns:a16="http://schemas.microsoft.com/office/drawing/2014/main" id="{606A7C72-B101-42A1-BDF4-7BB799727090}"/>
              </a:ext>
            </a:extLst>
          </p:cNvPr>
          <p:cNvCxnSpPr>
            <a:stCxn id="36" idx="7"/>
            <a:endCxn id="10" idx="2"/>
          </p:cNvCxnSpPr>
          <p:nvPr/>
        </p:nvCxnSpPr>
        <p:spPr>
          <a:xfrm flipV="1">
            <a:off x="969790" y="2356641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1">
            <a:extLst>
              <a:ext uri="{FF2B5EF4-FFF2-40B4-BE49-F238E27FC236}">
                <a16:creationId xmlns:a16="http://schemas.microsoft.com/office/drawing/2014/main" id="{2352C09C-C9CD-4791-934E-79242D7F8959}"/>
              </a:ext>
            </a:extLst>
          </p:cNvPr>
          <p:cNvCxnSpPr>
            <a:stCxn id="37" idx="5"/>
            <a:endCxn id="11" idx="2"/>
          </p:cNvCxnSpPr>
          <p:nvPr/>
        </p:nvCxnSpPr>
        <p:spPr>
          <a:xfrm>
            <a:off x="969790" y="4335053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64">
            <a:extLst>
              <a:ext uri="{FF2B5EF4-FFF2-40B4-BE49-F238E27FC236}">
                <a16:creationId xmlns:a16="http://schemas.microsoft.com/office/drawing/2014/main" id="{988A9ADE-BB3D-461A-B1B3-70B689653E10}"/>
              </a:ext>
            </a:extLst>
          </p:cNvPr>
          <p:cNvSpPr/>
          <p:nvPr/>
        </p:nvSpPr>
        <p:spPr>
          <a:xfrm>
            <a:off x="3209096" y="281622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Oval 65">
            <a:extLst>
              <a:ext uri="{FF2B5EF4-FFF2-40B4-BE49-F238E27FC236}">
                <a16:creationId xmlns:a16="http://schemas.microsoft.com/office/drawing/2014/main" id="{D285D511-21A9-46D1-91B6-189BAE2B9C3B}"/>
              </a:ext>
            </a:extLst>
          </p:cNvPr>
          <p:cNvSpPr/>
          <p:nvPr/>
        </p:nvSpPr>
        <p:spPr>
          <a:xfrm>
            <a:off x="3209096" y="376079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0" name="Straight Arrow Connector 66">
            <a:extLst>
              <a:ext uri="{FF2B5EF4-FFF2-40B4-BE49-F238E27FC236}">
                <a16:creationId xmlns:a16="http://schemas.microsoft.com/office/drawing/2014/main" id="{C81FCD26-FE8F-4740-9DED-BEA3937FD9CB}"/>
              </a:ext>
            </a:extLst>
          </p:cNvPr>
          <p:cNvCxnSpPr>
            <a:stCxn id="14" idx="5"/>
            <a:endCxn id="48" idx="1"/>
          </p:cNvCxnSpPr>
          <p:nvPr/>
        </p:nvCxnSpPr>
        <p:spPr>
          <a:xfrm>
            <a:off x="3135279" y="2532893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7">
            <a:extLst>
              <a:ext uri="{FF2B5EF4-FFF2-40B4-BE49-F238E27FC236}">
                <a16:creationId xmlns:a16="http://schemas.microsoft.com/office/drawing/2014/main" id="{4F22A8E9-410A-40DD-959F-A04B5A4A5452}"/>
              </a:ext>
            </a:extLst>
          </p:cNvPr>
          <p:cNvCxnSpPr>
            <a:stCxn id="48" idx="5"/>
            <a:endCxn id="19" idx="0"/>
          </p:cNvCxnSpPr>
          <p:nvPr/>
        </p:nvCxnSpPr>
        <p:spPr>
          <a:xfrm>
            <a:off x="3639336" y="3246465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68">
            <a:extLst>
              <a:ext uri="{FF2B5EF4-FFF2-40B4-BE49-F238E27FC236}">
                <a16:creationId xmlns:a16="http://schemas.microsoft.com/office/drawing/2014/main" id="{8EDC17D1-C627-4FAE-ADE4-47B3AE00F069}"/>
              </a:ext>
            </a:extLst>
          </p:cNvPr>
          <p:cNvCxnSpPr>
            <a:stCxn id="15" idx="7"/>
            <a:endCxn id="49" idx="3"/>
          </p:cNvCxnSpPr>
          <p:nvPr/>
        </p:nvCxnSpPr>
        <p:spPr>
          <a:xfrm flipV="1">
            <a:off x="3207287" y="4191037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69">
            <a:extLst>
              <a:ext uri="{FF2B5EF4-FFF2-40B4-BE49-F238E27FC236}">
                <a16:creationId xmlns:a16="http://schemas.microsoft.com/office/drawing/2014/main" id="{94847AC2-2968-4EF9-83C1-387435B6DD38}"/>
              </a:ext>
            </a:extLst>
          </p:cNvPr>
          <p:cNvCxnSpPr>
            <a:stCxn id="49" idx="7"/>
            <a:endCxn id="18" idx="3"/>
          </p:cNvCxnSpPr>
          <p:nvPr/>
        </p:nvCxnSpPr>
        <p:spPr>
          <a:xfrm flipV="1">
            <a:off x="3639335" y="2538324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0">
            <a:extLst>
              <a:ext uri="{FF2B5EF4-FFF2-40B4-BE49-F238E27FC236}">
                <a16:creationId xmlns:a16="http://schemas.microsoft.com/office/drawing/2014/main" id="{50848EE0-7699-46D7-AC5F-311046BB8B2D}"/>
              </a:ext>
            </a:extLst>
          </p:cNvPr>
          <p:cNvSpPr/>
          <p:nvPr/>
        </p:nvSpPr>
        <p:spPr>
          <a:xfrm>
            <a:off x="4438480" y="278756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Oval 71">
            <a:extLst>
              <a:ext uri="{FF2B5EF4-FFF2-40B4-BE49-F238E27FC236}">
                <a16:creationId xmlns:a16="http://schemas.microsoft.com/office/drawing/2014/main" id="{958A3CB9-CF98-463F-8B92-17AE401C0A46}"/>
              </a:ext>
            </a:extLst>
          </p:cNvPr>
          <p:cNvSpPr/>
          <p:nvPr/>
        </p:nvSpPr>
        <p:spPr>
          <a:xfrm>
            <a:off x="4438480" y="37321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6" name="Straight Arrow Connector 72">
            <a:extLst>
              <a:ext uri="{FF2B5EF4-FFF2-40B4-BE49-F238E27FC236}">
                <a16:creationId xmlns:a16="http://schemas.microsoft.com/office/drawing/2014/main" id="{FE71ADEF-9E9B-4ADB-B0EA-9CD3EB2C8A3A}"/>
              </a:ext>
            </a:extLst>
          </p:cNvPr>
          <p:cNvCxnSpPr>
            <a:stCxn id="18" idx="5"/>
            <a:endCxn id="54" idx="1"/>
          </p:cNvCxnSpPr>
          <p:nvPr/>
        </p:nvCxnSpPr>
        <p:spPr>
          <a:xfrm>
            <a:off x="4364663" y="253832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3">
            <a:extLst>
              <a:ext uri="{FF2B5EF4-FFF2-40B4-BE49-F238E27FC236}">
                <a16:creationId xmlns:a16="http://schemas.microsoft.com/office/drawing/2014/main" id="{605F9C37-EDE4-4B3A-A9F3-8A95E7F14B60}"/>
              </a:ext>
            </a:extLst>
          </p:cNvPr>
          <p:cNvCxnSpPr>
            <a:stCxn id="54" idx="5"/>
            <a:endCxn id="23" idx="1"/>
          </p:cNvCxnSpPr>
          <p:nvPr/>
        </p:nvCxnSpPr>
        <p:spPr>
          <a:xfrm>
            <a:off x="4868720" y="3217799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74">
            <a:extLst>
              <a:ext uri="{FF2B5EF4-FFF2-40B4-BE49-F238E27FC236}">
                <a16:creationId xmlns:a16="http://schemas.microsoft.com/office/drawing/2014/main" id="{B7B6036D-2245-4F04-9F91-7F54B79A8AE7}"/>
              </a:ext>
            </a:extLst>
          </p:cNvPr>
          <p:cNvCxnSpPr>
            <a:stCxn id="19" idx="7"/>
            <a:endCxn id="55" idx="3"/>
          </p:cNvCxnSpPr>
          <p:nvPr/>
        </p:nvCxnSpPr>
        <p:spPr>
          <a:xfrm flipV="1">
            <a:off x="4436671" y="4162370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75">
            <a:extLst>
              <a:ext uri="{FF2B5EF4-FFF2-40B4-BE49-F238E27FC236}">
                <a16:creationId xmlns:a16="http://schemas.microsoft.com/office/drawing/2014/main" id="{FA3C602D-E44E-4A4C-90FB-4CA8AD5D492D}"/>
              </a:ext>
            </a:extLst>
          </p:cNvPr>
          <p:cNvCxnSpPr>
            <a:stCxn id="55" idx="7"/>
            <a:endCxn id="22" idx="3"/>
          </p:cNvCxnSpPr>
          <p:nvPr/>
        </p:nvCxnSpPr>
        <p:spPr>
          <a:xfrm flipV="1">
            <a:off x="4868720" y="2536366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76">
            <a:extLst>
              <a:ext uri="{FF2B5EF4-FFF2-40B4-BE49-F238E27FC236}">
                <a16:creationId xmlns:a16="http://schemas.microsoft.com/office/drawing/2014/main" id="{9A930417-9C23-4F5E-B479-077E9A7246B9}"/>
              </a:ext>
            </a:extLst>
          </p:cNvPr>
          <p:cNvSpPr/>
          <p:nvPr/>
        </p:nvSpPr>
        <p:spPr>
          <a:xfrm>
            <a:off x="5705116" y="278756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Oval 77">
            <a:extLst>
              <a:ext uri="{FF2B5EF4-FFF2-40B4-BE49-F238E27FC236}">
                <a16:creationId xmlns:a16="http://schemas.microsoft.com/office/drawing/2014/main" id="{26A414C7-75CE-4164-833E-681E66F571D9}"/>
              </a:ext>
            </a:extLst>
          </p:cNvPr>
          <p:cNvSpPr/>
          <p:nvPr/>
        </p:nvSpPr>
        <p:spPr>
          <a:xfrm>
            <a:off x="5705116" y="37321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2" name="Straight Arrow Connector 78">
            <a:extLst>
              <a:ext uri="{FF2B5EF4-FFF2-40B4-BE49-F238E27FC236}">
                <a16:creationId xmlns:a16="http://schemas.microsoft.com/office/drawing/2014/main" id="{271764D6-5A20-4141-8CC3-05CD9F14B0C6}"/>
              </a:ext>
            </a:extLst>
          </p:cNvPr>
          <p:cNvCxnSpPr>
            <a:stCxn id="22" idx="5"/>
            <a:endCxn id="60" idx="1"/>
          </p:cNvCxnSpPr>
          <p:nvPr/>
        </p:nvCxnSpPr>
        <p:spPr>
          <a:xfrm>
            <a:off x="5578303" y="2536365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79">
            <a:extLst>
              <a:ext uri="{FF2B5EF4-FFF2-40B4-BE49-F238E27FC236}">
                <a16:creationId xmlns:a16="http://schemas.microsoft.com/office/drawing/2014/main" id="{2B4C4FD5-4F7D-4D6D-A0CD-BE22FCC5DFF5}"/>
              </a:ext>
            </a:extLst>
          </p:cNvPr>
          <p:cNvCxnSpPr>
            <a:stCxn id="60" idx="5"/>
            <a:endCxn id="27" idx="0"/>
          </p:cNvCxnSpPr>
          <p:nvPr/>
        </p:nvCxnSpPr>
        <p:spPr>
          <a:xfrm>
            <a:off x="6135356" y="3217799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80">
            <a:extLst>
              <a:ext uri="{FF2B5EF4-FFF2-40B4-BE49-F238E27FC236}">
                <a16:creationId xmlns:a16="http://schemas.microsoft.com/office/drawing/2014/main" id="{89739DE8-095D-4903-9931-3980AD2AAF9E}"/>
              </a:ext>
            </a:extLst>
          </p:cNvPr>
          <p:cNvCxnSpPr>
            <a:stCxn id="23" idx="7"/>
            <a:endCxn id="61" idx="3"/>
          </p:cNvCxnSpPr>
          <p:nvPr/>
        </p:nvCxnSpPr>
        <p:spPr>
          <a:xfrm flipV="1">
            <a:off x="5650311" y="4162371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81">
            <a:extLst>
              <a:ext uri="{FF2B5EF4-FFF2-40B4-BE49-F238E27FC236}">
                <a16:creationId xmlns:a16="http://schemas.microsoft.com/office/drawing/2014/main" id="{B3CADDCD-D4B4-4930-9BE5-D591B0E39FAE}"/>
              </a:ext>
            </a:extLst>
          </p:cNvPr>
          <p:cNvCxnSpPr>
            <a:stCxn id="61" idx="7"/>
            <a:endCxn id="26" idx="3"/>
          </p:cNvCxnSpPr>
          <p:nvPr/>
        </p:nvCxnSpPr>
        <p:spPr>
          <a:xfrm flipV="1">
            <a:off x="6135355" y="2538324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82">
            <a:extLst>
              <a:ext uri="{FF2B5EF4-FFF2-40B4-BE49-F238E27FC236}">
                <a16:creationId xmlns:a16="http://schemas.microsoft.com/office/drawing/2014/main" id="{5C75C5FF-6E9C-477B-81DF-7A61721D026E}"/>
              </a:ext>
            </a:extLst>
          </p:cNvPr>
          <p:cNvSpPr/>
          <p:nvPr/>
        </p:nvSpPr>
        <p:spPr>
          <a:xfrm>
            <a:off x="6886752" y="278756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Oval 83">
            <a:extLst>
              <a:ext uri="{FF2B5EF4-FFF2-40B4-BE49-F238E27FC236}">
                <a16:creationId xmlns:a16="http://schemas.microsoft.com/office/drawing/2014/main" id="{630144D8-946B-4B74-A03C-FD24D1454FE9}"/>
              </a:ext>
            </a:extLst>
          </p:cNvPr>
          <p:cNvSpPr/>
          <p:nvPr/>
        </p:nvSpPr>
        <p:spPr>
          <a:xfrm>
            <a:off x="6886752" y="373213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8" name="Straight Arrow Connector 84">
            <a:extLst>
              <a:ext uri="{FF2B5EF4-FFF2-40B4-BE49-F238E27FC236}">
                <a16:creationId xmlns:a16="http://schemas.microsoft.com/office/drawing/2014/main" id="{E78AF815-1883-41FB-B5D2-287C3835180B}"/>
              </a:ext>
            </a:extLst>
          </p:cNvPr>
          <p:cNvCxnSpPr>
            <a:stCxn id="26" idx="5"/>
            <a:endCxn id="66" idx="1"/>
          </p:cNvCxnSpPr>
          <p:nvPr/>
        </p:nvCxnSpPr>
        <p:spPr>
          <a:xfrm>
            <a:off x="6812935" y="253832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85">
            <a:extLst>
              <a:ext uri="{FF2B5EF4-FFF2-40B4-BE49-F238E27FC236}">
                <a16:creationId xmlns:a16="http://schemas.microsoft.com/office/drawing/2014/main" id="{F68664CA-7CD0-4D23-B7A3-C98212FFC489}"/>
              </a:ext>
            </a:extLst>
          </p:cNvPr>
          <p:cNvCxnSpPr>
            <a:stCxn id="66" idx="5"/>
            <a:endCxn id="31" idx="0"/>
          </p:cNvCxnSpPr>
          <p:nvPr/>
        </p:nvCxnSpPr>
        <p:spPr>
          <a:xfrm>
            <a:off x="7316991" y="3217800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86">
            <a:extLst>
              <a:ext uri="{FF2B5EF4-FFF2-40B4-BE49-F238E27FC236}">
                <a16:creationId xmlns:a16="http://schemas.microsoft.com/office/drawing/2014/main" id="{4E9E99A9-16D6-4C77-8913-F298174CC84C}"/>
              </a:ext>
            </a:extLst>
          </p:cNvPr>
          <p:cNvCxnSpPr>
            <a:stCxn id="27" idx="7"/>
            <a:endCxn id="67" idx="3"/>
          </p:cNvCxnSpPr>
          <p:nvPr/>
        </p:nvCxnSpPr>
        <p:spPr>
          <a:xfrm flipV="1">
            <a:off x="6884943" y="4162370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7">
            <a:extLst>
              <a:ext uri="{FF2B5EF4-FFF2-40B4-BE49-F238E27FC236}">
                <a16:creationId xmlns:a16="http://schemas.microsoft.com/office/drawing/2014/main" id="{09C61C51-D134-4384-930F-C15270121B9C}"/>
              </a:ext>
            </a:extLst>
          </p:cNvPr>
          <p:cNvCxnSpPr>
            <a:stCxn id="67" idx="7"/>
            <a:endCxn id="30" idx="4"/>
          </p:cNvCxnSpPr>
          <p:nvPr/>
        </p:nvCxnSpPr>
        <p:spPr>
          <a:xfrm flipV="1">
            <a:off x="7316991" y="2610182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104">
            <a:extLst>
              <a:ext uri="{FF2B5EF4-FFF2-40B4-BE49-F238E27FC236}">
                <a16:creationId xmlns:a16="http://schemas.microsoft.com/office/drawing/2014/main" id="{AFA64BDB-0532-4224-B49C-6768E62A57E7}"/>
              </a:ext>
            </a:extLst>
          </p:cNvPr>
          <p:cNvSpPr/>
          <p:nvPr/>
        </p:nvSpPr>
        <p:spPr>
          <a:xfrm>
            <a:off x="8223106" y="265618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Oval 105">
            <a:extLst>
              <a:ext uri="{FF2B5EF4-FFF2-40B4-BE49-F238E27FC236}">
                <a16:creationId xmlns:a16="http://schemas.microsoft.com/office/drawing/2014/main" id="{B815AAC6-0BC9-45FB-9324-40E722563EBA}"/>
              </a:ext>
            </a:extLst>
          </p:cNvPr>
          <p:cNvSpPr/>
          <p:nvPr/>
        </p:nvSpPr>
        <p:spPr>
          <a:xfrm>
            <a:off x="8223106" y="390481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4" name="Straight Arrow Connector 106">
            <a:extLst>
              <a:ext uri="{FF2B5EF4-FFF2-40B4-BE49-F238E27FC236}">
                <a16:creationId xmlns:a16="http://schemas.microsoft.com/office/drawing/2014/main" id="{CFF1DD98-FF53-4C8F-A5EF-9B21F221B413}"/>
              </a:ext>
            </a:extLst>
          </p:cNvPr>
          <p:cNvCxnSpPr>
            <a:stCxn id="30" idx="6"/>
            <a:endCxn id="72" idx="1"/>
          </p:cNvCxnSpPr>
          <p:nvPr/>
        </p:nvCxnSpPr>
        <p:spPr>
          <a:xfrm>
            <a:off x="8044129" y="2358155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07">
            <a:extLst>
              <a:ext uri="{FF2B5EF4-FFF2-40B4-BE49-F238E27FC236}">
                <a16:creationId xmlns:a16="http://schemas.microsoft.com/office/drawing/2014/main" id="{8A5ACA78-81C1-40C7-A1BF-516E30842D1A}"/>
              </a:ext>
            </a:extLst>
          </p:cNvPr>
          <p:cNvCxnSpPr>
            <a:stCxn id="31" idx="7"/>
            <a:endCxn id="73" idx="3"/>
          </p:cNvCxnSpPr>
          <p:nvPr/>
        </p:nvCxnSpPr>
        <p:spPr>
          <a:xfrm flipV="1">
            <a:off x="8042321" y="4335053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108">
            <a:extLst>
              <a:ext uri="{FF2B5EF4-FFF2-40B4-BE49-F238E27FC236}">
                <a16:creationId xmlns:a16="http://schemas.microsoft.com/office/drawing/2014/main" id="{1482EF37-C4E9-4521-8B66-921974EE310C}"/>
              </a:ext>
            </a:extLst>
          </p:cNvPr>
          <p:cNvCxnSpPr>
            <a:stCxn id="72" idx="5"/>
          </p:cNvCxnSpPr>
          <p:nvPr/>
        </p:nvCxnSpPr>
        <p:spPr>
          <a:xfrm>
            <a:off x="8653345" y="3086420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09">
            <a:extLst>
              <a:ext uri="{FF2B5EF4-FFF2-40B4-BE49-F238E27FC236}">
                <a16:creationId xmlns:a16="http://schemas.microsoft.com/office/drawing/2014/main" id="{EC953B86-A264-4409-9B09-8AD1FB0EB621}"/>
              </a:ext>
            </a:extLst>
          </p:cNvPr>
          <p:cNvCxnSpPr>
            <a:stCxn id="73" idx="7"/>
          </p:cNvCxnSpPr>
          <p:nvPr/>
        </p:nvCxnSpPr>
        <p:spPr>
          <a:xfrm flipV="1">
            <a:off x="8653346" y="3616782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3632AA-087A-4BA4-BEE4-190AD4EA8668}"/>
              </a:ext>
            </a:extLst>
          </p:cNvPr>
          <p:cNvSpPr txBox="1"/>
          <p:nvPr/>
        </p:nvSpPr>
        <p:spPr>
          <a:xfrm>
            <a:off x="-57578" y="3243135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Production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Start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BDED82-D483-401D-AA1B-01FBE714901D}"/>
              </a:ext>
            </a:extLst>
          </p:cNvPr>
          <p:cNvSpPr txBox="1"/>
          <p:nvPr/>
        </p:nvSpPr>
        <p:spPr>
          <a:xfrm>
            <a:off x="7901932" y="3235784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Production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End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51DE61-BF59-4FDA-B30A-BBF7E7F5E809}"/>
              </a:ext>
            </a:extLst>
          </p:cNvPr>
          <p:cNvSpPr txBox="1"/>
          <p:nvPr/>
        </p:nvSpPr>
        <p:spPr>
          <a:xfrm>
            <a:off x="2166868" y="600402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Goal</a:t>
            </a:r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: Computing the fastest production route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1" name="Straight Arrow Connector 123">
            <a:extLst>
              <a:ext uri="{FF2B5EF4-FFF2-40B4-BE49-F238E27FC236}">
                <a16:creationId xmlns:a16="http://schemas.microsoft.com/office/drawing/2014/main" id="{A07B674E-6839-4167-AB94-7B7F880F636D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1984960" y="4730947"/>
            <a:ext cx="792088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26">
            <a:extLst>
              <a:ext uri="{FF2B5EF4-FFF2-40B4-BE49-F238E27FC236}">
                <a16:creationId xmlns:a16="http://schemas.microsoft.com/office/drawing/2014/main" id="{94844282-B12B-4836-BFDE-B984AFA5D7A2}"/>
              </a:ext>
            </a:extLst>
          </p:cNvPr>
          <p:cNvCxnSpPr>
            <a:stCxn id="15" idx="6"/>
            <a:endCxn id="19" idx="2"/>
          </p:cNvCxnSpPr>
          <p:nvPr/>
        </p:nvCxnSpPr>
        <p:spPr>
          <a:xfrm>
            <a:off x="3281104" y="4730947"/>
            <a:ext cx="725328" cy="543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29">
            <a:extLst>
              <a:ext uri="{FF2B5EF4-FFF2-40B4-BE49-F238E27FC236}">
                <a16:creationId xmlns:a16="http://schemas.microsoft.com/office/drawing/2014/main" id="{68C780D8-AB33-4C5D-B2BC-11C50A7B127F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 flipV="1">
            <a:off x="4510489" y="4734419"/>
            <a:ext cx="709583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32">
            <a:extLst>
              <a:ext uri="{FF2B5EF4-FFF2-40B4-BE49-F238E27FC236}">
                <a16:creationId xmlns:a16="http://schemas.microsoft.com/office/drawing/2014/main" id="{B4FA0ACB-DC66-4D43-B271-0F7EC2EE0BA2}"/>
              </a:ext>
            </a:extLst>
          </p:cNvPr>
          <p:cNvCxnSpPr>
            <a:stCxn id="23" idx="6"/>
            <a:endCxn id="27" idx="2"/>
          </p:cNvCxnSpPr>
          <p:nvPr/>
        </p:nvCxnSpPr>
        <p:spPr>
          <a:xfrm>
            <a:off x="5724128" y="4734419"/>
            <a:ext cx="730577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35">
            <a:extLst>
              <a:ext uri="{FF2B5EF4-FFF2-40B4-BE49-F238E27FC236}">
                <a16:creationId xmlns:a16="http://schemas.microsoft.com/office/drawing/2014/main" id="{B5E919D0-61F9-4679-B5E7-D99BF2372825}"/>
              </a:ext>
            </a:extLst>
          </p:cNvPr>
          <p:cNvCxnSpPr>
            <a:stCxn id="27" idx="6"/>
            <a:endCxn id="31" idx="2"/>
          </p:cNvCxnSpPr>
          <p:nvPr/>
        </p:nvCxnSpPr>
        <p:spPr>
          <a:xfrm flipV="1">
            <a:off x="6958761" y="4734419"/>
            <a:ext cx="653321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138">
            <a:extLst>
              <a:ext uri="{FF2B5EF4-FFF2-40B4-BE49-F238E27FC236}">
                <a16:creationId xmlns:a16="http://schemas.microsoft.com/office/drawing/2014/main" id="{4A4B0419-DF82-4532-9B55-B354120C8117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1912952" y="2354683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41">
            <a:extLst>
              <a:ext uri="{FF2B5EF4-FFF2-40B4-BE49-F238E27FC236}">
                <a16:creationId xmlns:a16="http://schemas.microsoft.com/office/drawing/2014/main" id="{AC427987-95FA-4320-A884-9AAE29EDAD43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>
            <a:off x="3209096" y="2354683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44">
            <a:extLst>
              <a:ext uri="{FF2B5EF4-FFF2-40B4-BE49-F238E27FC236}">
                <a16:creationId xmlns:a16="http://schemas.microsoft.com/office/drawing/2014/main" id="{46A21776-540A-4208-ABC9-1DED6EFC53B4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 flipV="1">
            <a:off x="4438481" y="2358155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47">
            <a:extLst>
              <a:ext uri="{FF2B5EF4-FFF2-40B4-BE49-F238E27FC236}">
                <a16:creationId xmlns:a16="http://schemas.microsoft.com/office/drawing/2014/main" id="{542D5CC6-0657-4784-B2FF-7117D570EF6C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>
            <a:off x="5652120" y="2358155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50">
            <a:extLst>
              <a:ext uri="{FF2B5EF4-FFF2-40B4-BE49-F238E27FC236}">
                <a16:creationId xmlns:a16="http://schemas.microsoft.com/office/drawing/2014/main" id="{416BA2F2-9F23-46BA-B832-632CB089D1C0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6886753" y="2358155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46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5">
            <a:extLst>
              <a:ext uri="{FF2B5EF4-FFF2-40B4-BE49-F238E27FC236}">
                <a16:creationId xmlns:a16="http://schemas.microsoft.com/office/drawing/2014/main" id="{4D5D1FFC-C6FD-4231-8792-72D64EFCF3C0}"/>
              </a:ext>
            </a:extLst>
          </p:cNvPr>
          <p:cNvSpPr/>
          <p:nvPr/>
        </p:nvSpPr>
        <p:spPr>
          <a:xfrm>
            <a:off x="1073766" y="3625591"/>
            <a:ext cx="758183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ectangle 5">
            <a:extLst>
              <a:ext uri="{FF2B5EF4-FFF2-40B4-BE49-F238E27FC236}">
                <a16:creationId xmlns:a16="http://schemas.microsoft.com/office/drawing/2014/main" id="{52F6DD4E-CD61-45AF-A5DB-EA09A57BF4DB}"/>
              </a:ext>
            </a:extLst>
          </p:cNvPr>
          <p:cNvSpPr/>
          <p:nvPr/>
        </p:nvSpPr>
        <p:spPr>
          <a:xfrm>
            <a:off x="1073766" y="941250"/>
            <a:ext cx="758183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CD4-EAF8-44E3-941D-2D77FCA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7C6CF2-2CFB-4191-B298-11058D2E0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Process of Assembly Line Scheduling</a:t>
            </a:r>
            <a:endParaRPr lang="ko-KR" altLang="en-US" dirty="0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450D56F9-E578-4413-943F-67EA626A4249}"/>
              </a:ext>
            </a:extLst>
          </p:cNvPr>
          <p:cNvSpPr/>
          <p:nvPr/>
        </p:nvSpPr>
        <p:spPr>
          <a:xfrm>
            <a:off x="991857" y="3581483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97A6AE26-CB0C-4203-A074-0B1BAF622BEF}"/>
              </a:ext>
            </a:extLst>
          </p:cNvPr>
          <p:cNvSpPr/>
          <p:nvPr/>
        </p:nvSpPr>
        <p:spPr>
          <a:xfrm>
            <a:off x="1408896" y="142124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24D43F85-E6BE-4376-BC69-753C54E30371}"/>
              </a:ext>
            </a:extLst>
          </p:cNvPr>
          <p:cNvSpPr/>
          <p:nvPr/>
        </p:nvSpPr>
        <p:spPr>
          <a:xfrm>
            <a:off x="1480904" y="379750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B4109-CF4A-4799-9A40-B98362EF5B9A}"/>
              </a:ext>
            </a:extLst>
          </p:cNvPr>
          <p:cNvSpPr txBox="1"/>
          <p:nvPr/>
        </p:nvSpPr>
        <p:spPr>
          <a:xfrm>
            <a:off x="1043608" y="104457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1,1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BAA58-5374-4216-976E-48A9820B72D2}"/>
              </a:ext>
            </a:extLst>
          </p:cNvPr>
          <p:cNvSpPr txBox="1"/>
          <p:nvPr/>
        </p:nvSpPr>
        <p:spPr>
          <a:xfrm>
            <a:off x="1115616" y="432845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2,1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2FC9AD9E-5CEA-47EE-95C9-59D39E0D66C6}"/>
              </a:ext>
            </a:extLst>
          </p:cNvPr>
          <p:cNvSpPr/>
          <p:nvPr/>
        </p:nvSpPr>
        <p:spPr>
          <a:xfrm>
            <a:off x="2705040" y="141928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0362C97D-6A73-4809-8384-5C0D8ABC9C0A}"/>
              </a:ext>
            </a:extLst>
          </p:cNvPr>
          <p:cNvSpPr/>
          <p:nvPr/>
        </p:nvSpPr>
        <p:spPr>
          <a:xfrm>
            <a:off x="2777048" y="379554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C6C35-7D85-46C5-AE5E-D70E6F45910C}"/>
              </a:ext>
            </a:extLst>
          </p:cNvPr>
          <p:cNvSpPr txBox="1"/>
          <p:nvPr/>
        </p:nvSpPr>
        <p:spPr>
          <a:xfrm>
            <a:off x="2339752" y="104261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1,2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C02A6-2834-45FF-8B24-257EC9555295}"/>
              </a:ext>
            </a:extLst>
          </p:cNvPr>
          <p:cNvSpPr txBox="1"/>
          <p:nvPr/>
        </p:nvSpPr>
        <p:spPr>
          <a:xfrm>
            <a:off x="2411760" y="432649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2,2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913A2130-5CE1-4252-962B-F2B028805BDA}"/>
              </a:ext>
            </a:extLst>
          </p:cNvPr>
          <p:cNvSpPr/>
          <p:nvPr/>
        </p:nvSpPr>
        <p:spPr>
          <a:xfrm>
            <a:off x="3934424" y="14247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905AF75B-EB80-477C-A4DE-6912FC0113F4}"/>
              </a:ext>
            </a:extLst>
          </p:cNvPr>
          <p:cNvSpPr/>
          <p:nvPr/>
        </p:nvSpPr>
        <p:spPr>
          <a:xfrm>
            <a:off x="4006432" y="380097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D2385-7569-41E0-8384-143BFEDF2E10}"/>
              </a:ext>
            </a:extLst>
          </p:cNvPr>
          <p:cNvSpPr txBox="1"/>
          <p:nvPr/>
        </p:nvSpPr>
        <p:spPr>
          <a:xfrm>
            <a:off x="3569136" y="104804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1,3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35B50-869B-447A-8FCC-3494CE7E7B6B}"/>
              </a:ext>
            </a:extLst>
          </p:cNvPr>
          <p:cNvSpPr txBox="1"/>
          <p:nvPr/>
        </p:nvSpPr>
        <p:spPr>
          <a:xfrm>
            <a:off x="3641144" y="433192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2,3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B7C74A8C-FCDE-4DF9-A49E-C76E1A4C1374}"/>
              </a:ext>
            </a:extLst>
          </p:cNvPr>
          <p:cNvSpPr/>
          <p:nvPr/>
        </p:nvSpPr>
        <p:spPr>
          <a:xfrm>
            <a:off x="5148063" y="14227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7325D6C1-9336-4F71-9CF7-9B5CAF47BE7E}"/>
              </a:ext>
            </a:extLst>
          </p:cNvPr>
          <p:cNvSpPr/>
          <p:nvPr/>
        </p:nvSpPr>
        <p:spPr>
          <a:xfrm>
            <a:off x="5220071" y="379902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D3CC4-F81E-4E81-90ED-81E9072F7A27}"/>
              </a:ext>
            </a:extLst>
          </p:cNvPr>
          <p:cNvSpPr txBox="1"/>
          <p:nvPr/>
        </p:nvSpPr>
        <p:spPr>
          <a:xfrm>
            <a:off x="4782775" y="104608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1,4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1CF504-2DB4-4A0D-9664-EA001EEDBF7D}"/>
              </a:ext>
            </a:extLst>
          </p:cNvPr>
          <p:cNvSpPr txBox="1"/>
          <p:nvPr/>
        </p:nvSpPr>
        <p:spPr>
          <a:xfrm>
            <a:off x="4854783" y="432996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2,4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AE3ED27D-3A7C-478E-97F3-86F73D41ABDD}"/>
              </a:ext>
            </a:extLst>
          </p:cNvPr>
          <p:cNvSpPr/>
          <p:nvPr/>
        </p:nvSpPr>
        <p:spPr>
          <a:xfrm>
            <a:off x="6382696" y="14247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Oval 22">
            <a:extLst>
              <a:ext uri="{FF2B5EF4-FFF2-40B4-BE49-F238E27FC236}">
                <a16:creationId xmlns:a16="http://schemas.microsoft.com/office/drawing/2014/main" id="{0833E011-B2CA-4A87-874A-0AEF72C9D2C9}"/>
              </a:ext>
            </a:extLst>
          </p:cNvPr>
          <p:cNvSpPr/>
          <p:nvPr/>
        </p:nvSpPr>
        <p:spPr>
          <a:xfrm>
            <a:off x="6454704" y="380097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98F847-36FE-4317-9622-6EACBD4AA613}"/>
              </a:ext>
            </a:extLst>
          </p:cNvPr>
          <p:cNvSpPr txBox="1"/>
          <p:nvPr/>
        </p:nvSpPr>
        <p:spPr>
          <a:xfrm>
            <a:off x="6017408" y="104804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1,5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3E58AF-0227-4CA2-B289-D3A7D23076D9}"/>
              </a:ext>
            </a:extLst>
          </p:cNvPr>
          <p:cNvSpPr txBox="1"/>
          <p:nvPr/>
        </p:nvSpPr>
        <p:spPr>
          <a:xfrm>
            <a:off x="6089416" y="433192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2,5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B237F640-0562-44DD-A853-28D374C624FD}"/>
              </a:ext>
            </a:extLst>
          </p:cNvPr>
          <p:cNvSpPr/>
          <p:nvPr/>
        </p:nvSpPr>
        <p:spPr>
          <a:xfrm>
            <a:off x="7540073" y="14227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Oval 26">
            <a:extLst>
              <a:ext uri="{FF2B5EF4-FFF2-40B4-BE49-F238E27FC236}">
                <a16:creationId xmlns:a16="http://schemas.microsoft.com/office/drawing/2014/main" id="{621BC613-6BB6-4C4A-B1FD-6C0CE68F404D}"/>
              </a:ext>
            </a:extLst>
          </p:cNvPr>
          <p:cNvSpPr/>
          <p:nvPr/>
        </p:nvSpPr>
        <p:spPr>
          <a:xfrm>
            <a:off x="7612081" y="379902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EA0427-2320-4EF1-833E-DCA8E498FCF6}"/>
              </a:ext>
            </a:extLst>
          </p:cNvPr>
          <p:cNvSpPr txBox="1"/>
          <p:nvPr/>
        </p:nvSpPr>
        <p:spPr>
          <a:xfrm>
            <a:off x="7174785" y="104608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1,6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FAB09B-52A3-4C9B-A82D-926CE49252DA}"/>
              </a:ext>
            </a:extLst>
          </p:cNvPr>
          <p:cNvSpPr txBox="1"/>
          <p:nvPr/>
        </p:nvSpPr>
        <p:spPr>
          <a:xfrm>
            <a:off x="7246793" y="432996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2,6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D33E96-4880-405A-9B7E-FE4A7371526D}"/>
              </a:ext>
            </a:extLst>
          </p:cNvPr>
          <p:cNvSpPr txBox="1"/>
          <p:nvPr/>
        </p:nvSpPr>
        <p:spPr>
          <a:xfrm>
            <a:off x="3585205" y="469582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Assembly Line 2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13890C48-4EB4-42DC-8C39-301871643ED6}"/>
              </a:ext>
            </a:extLst>
          </p:cNvPr>
          <p:cNvSpPr/>
          <p:nvPr/>
        </p:nvSpPr>
        <p:spPr>
          <a:xfrm>
            <a:off x="539551" y="197281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5A0C20AC-577B-40CC-A789-1FCB62818B57}"/>
              </a:ext>
            </a:extLst>
          </p:cNvPr>
          <p:cNvSpPr/>
          <p:nvPr/>
        </p:nvSpPr>
        <p:spPr>
          <a:xfrm>
            <a:off x="539551" y="322144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Oval 35">
            <a:extLst>
              <a:ext uri="{FF2B5EF4-FFF2-40B4-BE49-F238E27FC236}">
                <a16:creationId xmlns:a16="http://schemas.microsoft.com/office/drawing/2014/main" id="{A4B1A674-45AA-48F7-91AF-A6CB328FCADC}"/>
              </a:ext>
            </a:extLst>
          </p:cNvPr>
          <p:cNvSpPr/>
          <p:nvPr/>
        </p:nvSpPr>
        <p:spPr>
          <a:xfrm>
            <a:off x="1914840" y="21328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Oval 36">
            <a:extLst>
              <a:ext uri="{FF2B5EF4-FFF2-40B4-BE49-F238E27FC236}">
                <a16:creationId xmlns:a16="http://schemas.microsoft.com/office/drawing/2014/main" id="{FA238CB3-9DE5-4043-833D-936B18B58107}"/>
              </a:ext>
            </a:extLst>
          </p:cNvPr>
          <p:cNvSpPr/>
          <p:nvPr/>
        </p:nvSpPr>
        <p:spPr>
          <a:xfrm>
            <a:off x="1914840" y="307742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7" name="Straight Arrow Connector 38">
            <a:extLst>
              <a:ext uri="{FF2B5EF4-FFF2-40B4-BE49-F238E27FC236}">
                <a16:creationId xmlns:a16="http://schemas.microsoft.com/office/drawing/2014/main" id="{FA57854E-521F-48F2-A5E1-37FC2D7B380F}"/>
              </a:ext>
            </a:extLst>
          </p:cNvPr>
          <p:cNvCxnSpPr>
            <a:stCxn id="8" idx="5"/>
            <a:endCxn id="35" idx="1"/>
          </p:cNvCxnSpPr>
          <p:nvPr/>
        </p:nvCxnSpPr>
        <p:spPr>
          <a:xfrm>
            <a:off x="1839135" y="1851483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9">
            <a:extLst>
              <a:ext uri="{FF2B5EF4-FFF2-40B4-BE49-F238E27FC236}">
                <a16:creationId xmlns:a16="http://schemas.microsoft.com/office/drawing/2014/main" id="{9F8C5FB4-0D7A-4C2C-A712-9CD8849733D3}"/>
              </a:ext>
            </a:extLst>
          </p:cNvPr>
          <p:cNvCxnSpPr>
            <a:stCxn id="35" idx="5"/>
            <a:endCxn id="13" idx="0"/>
          </p:cNvCxnSpPr>
          <p:nvPr/>
        </p:nvCxnSpPr>
        <p:spPr>
          <a:xfrm>
            <a:off x="2345080" y="2563096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3">
            <a:extLst>
              <a:ext uri="{FF2B5EF4-FFF2-40B4-BE49-F238E27FC236}">
                <a16:creationId xmlns:a16="http://schemas.microsoft.com/office/drawing/2014/main" id="{AEDD7FCF-EE14-4758-B85F-539011CD4E0F}"/>
              </a:ext>
            </a:extLst>
          </p:cNvPr>
          <p:cNvCxnSpPr>
            <a:stCxn id="9" idx="7"/>
            <a:endCxn id="36" idx="3"/>
          </p:cNvCxnSpPr>
          <p:nvPr/>
        </p:nvCxnSpPr>
        <p:spPr>
          <a:xfrm flipV="1">
            <a:off x="1911143" y="3507666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6">
            <a:extLst>
              <a:ext uri="{FF2B5EF4-FFF2-40B4-BE49-F238E27FC236}">
                <a16:creationId xmlns:a16="http://schemas.microsoft.com/office/drawing/2014/main" id="{0A55835F-01BD-4DC5-BB3F-F94370996D7C}"/>
              </a:ext>
            </a:extLst>
          </p:cNvPr>
          <p:cNvCxnSpPr>
            <a:stCxn id="36" idx="7"/>
            <a:endCxn id="12" idx="3"/>
          </p:cNvCxnSpPr>
          <p:nvPr/>
        </p:nvCxnSpPr>
        <p:spPr>
          <a:xfrm flipV="1">
            <a:off x="2345079" y="1849524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0">
            <a:extLst>
              <a:ext uri="{FF2B5EF4-FFF2-40B4-BE49-F238E27FC236}">
                <a16:creationId xmlns:a16="http://schemas.microsoft.com/office/drawing/2014/main" id="{6191681D-A004-4958-97C2-F7FE81C0E1B6}"/>
              </a:ext>
            </a:extLst>
          </p:cNvPr>
          <p:cNvCxnSpPr>
            <a:endCxn id="33" idx="3"/>
          </p:cNvCxnSpPr>
          <p:nvPr/>
        </p:nvCxnSpPr>
        <p:spPr>
          <a:xfrm flipV="1">
            <a:off x="395536" y="2403049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3">
            <a:extLst>
              <a:ext uri="{FF2B5EF4-FFF2-40B4-BE49-F238E27FC236}">
                <a16:creationId xmlns:a16="http://schemas.microsoft.com/office/drawing/2014/main" id="{E522C644-511E-4364-A4E0-04B60858C782}"/>
              </a:ext>
            </a:extLst>
          </p:cNvPr>
          <p:cNvCxnSpPr>
            <a:endCxn id="34" idx="1"/>
          </p:cNvCxnSpPr>
          <p:nvPr/>
        </p:nvCxnSpPr>
        <p:spPr>
          <a:xfrm>
            <a:off x="395536" y="3077428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57">
            <a:extLst>
              <a:ext uri="{FF2B5EF4-FFF2-40B4-BE49-F238E27FC236}">
                <a16:creationId xmlns:a16="http://schemas.microsoft.com/office/drawing/2014/main" id="{EF911E74-6EA6-4346-8A50-CF0FF76EDA3F}"/>
              </a:ext>
            </a:extLst>
          </p:cNvPr>
          <p:cNvCxnSpPr>
            <a:stCxn id="33" idx="7"/>
            <a:endCxn id="8" idx="2"/>
          </p:cNvCxnSpPr>
          <p:nvPr/>
        </p:nvCxnSpPr>
        <p:spPr>
          <a:xfrm flipV="1">
            <a:off x="969790" y="1673271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61">
            <a:extLst>
              <a:ext uri="{FF2B5EF4-FFF2-40B4-BE49-F238E27FC236}">
                <a16:creationId xmlns:a16="http://schemas.microsoft.com/office/drawing/2014/main" id="{B41C5A1A-00F3-4DE4-8E83-BBABC8DF4B92}"/>
              </a:ext>
            </a:extLst>
          </p:cNvPr>
          <p:cNvCxnSpPr>
            <a:stCxn id="34" idx="5"/>
            <a:endCxn id="9" idx="2"/>
          </p:cNvCxnSpPr>
          <p:nvPr/>
        </p:nvCxnSpPr>
        <p:spPr>
          <a:xfrm>
            <a:off x="969790" y="3651683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64">
            <a:extLst>
              <a:ext uri="{FF2B5EF4-FFF2-40B4-BE49-F238E27FC236}">
                <a16:creationId xmlns:a16="http://schemas.microsoft.com/office/drawing/2014/main" id="{8D90EA6C-6D17-4D0A-89B8-200AAF66E3F5}"/>
              </a:ext>
            </a:extLst>
          </p:cNvPr>
          <p:cNvSpPr/>
          <p:nvPr/>
        </p:nvSpPr>
        <p:spPr>
          <a:xfrm>
            <a:off x="3209096" y="21328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Oval 65">
            <a:extLst>
              <a:ext uri="{FF2B5EF4-FFF2-40B4-BE49-F238E27FC236}">
                <a16:creationId xmlns:a16="http://schemas.microsoft.com/office/drawing/2014/main" id="{C8CB4EA5-032D-4AFA-8729-37C3D9B4A733}"/>
              </a:ext>
            </a:extLst>
          </p:cNvPr>
          <p:cNvSpPr/>
          <p:nvPr/>
        </p:nvSpPr>
        <p:spPr>
          <a:xfrm>
            <a:off x="3209096" y="307742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7" name="Straight Arrow Connector 66">
            <a:extLst>
              <a:ext uri="{FF2B5EF4-FFF2-40B4-BE49-F238E27FC236}">
                <a16:creationId xmlns:a16="http://schemas.microsoft.com/office/drawing/2014/main" id="{61B22A8F-0DEC-4C8C-B79C-36A2B492D198}"/>
              </a:ext>
            </a:extLst>
          </p:cNvPr>
          <p:cNvCxnSpPr>
            <a:stCxn id="12" idx="5"/>
            <a:endCxn id="45" idx="1"/>
          </p:cNvCxnSpPr>
          <p:nvPr/>
        </p:nvCxnSpPr>
        <p:spPr>
          <a:xfrm>
            <a:off x="3135279" y="1849523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67">
            <a:extLst>
              <a:ext uri="{FF2B5EF4-FFF2-40B4-BE49-F238E27FC236}">
                <a16:creationId xmlns:a16="http://schemas.microsoft.com/office/drawing/2014/main" id="{46D00C9F-30B2-4CFE-85F5-34415059C981}"/>
              </a:ext>
            </a:extLst>
          </p:cNvPr>
          <p:cNvCxnSpPr>
            <a:stCxn id="45" idx="5"/>
            <a:endCxn id="17" idx="0"/>
          </p:cNvCxnSpPr>
          <p:nvPr/>
        </p:nvCxnSpPr>
        <p:spPr>
          <a:xfrm>
            <a:off x="3639336" y="2563095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68">
            <a:extLst>
              <a:ext uri="{FF2B5EF4-FFF2-40B4-BE49-F238E27FC236}">
                <a16:creationId xmlns:a16="http://schemas.microsoft.com/office/drawing/2014/main" id="{D6CFA09F-B310-406D-A98F-C3E5A2AC0FBE}"/>
              </a:ext>
            </a:extLst>
          </p:cNvPr>
          <p:cNvCxnSpPr>
            <a:stCxn id="13" idx="7"/>
            <a:endCxn id="46" idx="3"/>
          </p:cNvCxnSpPr>
          <p:nvPr/>
        </p:nvCxnSpPr>
        <p:spPr>
          <a:xfrm flipV="1">
            <a:off x="3207287" y="3507667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69">
            <a:extLst>
              <a:ext uri="{FF2B5EF4-FFF2-40B4-BE49-F238E27FC236}">
                <a16:creationId xmlns:a16="http://schemas.microsoft.com/office/drawing/2014/main" id="{47FA2EBA-30D0-4CF2-8C49-2C4B969F3692}"/>
              </a:ext>
            </a:extLst>
          </p:cNvPr>
          <p:cNvCxnSpPr>
            <a:stCxn id="46" idx="7"/>
            <a:endCxn id="16" idx="3"/>
          </p:cNvCxnSpPr>
          <p:nvPr/>
        </p:nvCxnSpPr>
        <p:spPr>
          <a:xfrm flipV="1">
            <a:off x="3639335" y="1854954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70">
            <a:extLst>
              <a:ext uri="{FF2B5EF4-FFF2-40B4-BE49-F238E27FC236}">
                <a16:creationId xmlns:a16="http://schemas.microsoft.com/office/drawing/2014/main" id="{4A8A4C5A-BF84-49CD-9A7B-3FF61F3C24C4}"/>
              </a:ext>
            </a:extLst>
          </p:cNvPr>
          <p:cNvSpPr/>
          <p:nvPr/>
        </p:nvSpPr>
        <p:spPr>
          <a:xfrm>
            <a:off x="4438480" y="21041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Oval 71">
            <a:extLst>
              <a:ext uri="{FF2B5EF4-FFF2-40B4-BE49-F238E27FC236}">
                <a16:creationId xmlns:a16="http://schemas.microsoft.com/office/drawing/2014/main" id="{3127CBDC-8958-4D94-9332-2DB9D4811D3D}"/>
              </a:ext>
            </a:extLst>
          </p:cNvPr>
          <p:cNvSpPr/>
          <p:nvPr/>
        </p:nvSpPr>
        <p:spPr>
          <a:xfrm>
            <a:off x="4438480" y="304876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3" name="Straight Arrow Connector 72">
            <a:extLst>
              <a:ext uri="{FF2B5EF4-FFF2-40B4-BE49-F238E27FC236}">
                <a16:creationId xmlns:a16="http://schemas.microsoft.com/office/drawing/2014/main" id="{2A73CE5B-4E47-4B49-965A-A08092E2000A}"/>
              </a:ext>
            </a:extLst>
          </p:cNvPr>
          <p:cNvCxnSpPr>
            <a:stCxn id="16" idx="5"/>
            <a:endCxn id="51" idx="1"/>
          </p:cNvCxnSpPr>
          <p:nvPr/>
        </p:nvCxnSpPr>
        <p:spPr>
          <a:xfrm>
            <a:off x="4364663" y="185495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3">
            <a:extLst>
              <a:ext uri="{FF2B5EF4-FFF2-40B4-BE49-F238E27FC236}">
                <a16:creationId xmlns:a16="http://schemas.microsoft.com/office/drawing/2014/main" id="{513DCBCE-6F38-4B5C-90D2-13B9C34286C3}"/>
              </a:ext>
            </a:extLst>
          </p:cNvPr>
          <p:cNvCxnSpPr>
            <a:stCxn id="51" idx="5"/>
            <a:endCxn id="21" idx="1"/>
          </p:cNvCxnSpPr>
          <p:nvPr/>
        </p:nvCxnSpPr>
        <p:spPr>
          <a:xfrm>
            <a:off x="4868720" y="2534429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74">
            <a:extLst>
              <a:ext uri="{FF2B5EF4-FFF2-40B4-BE49-F238E27FC236}">
                <a16:creationId xmlns:a16="http://schemas.microsoft.com/office/drawing/2014/main" id="{24A366CF-FD2D-467E-A305-D35AA0000CC6}"/>
              </a:ext>
            </a:extLst>
          </p:cNvPr>
          <p:cNvCxnSpPr>
            <a:stCxn id="17" idx="7"/>
            <a:endCxn id="52" idx="3"/>
          </p:cNvCxnSpPr>
          <p:nvPr/>
        </p:nvCxnSpPr>
        <p:spPr>
          <a:xfrm flipV="1">
            <a:off x="4436671" y="3479000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E1914BB4-169B-4D1D-9847-200BF4D513F3}"/>
              </a:ext>
            </a:extLst>
          </p:cNvPr>
          <p:cNvCxnSpPr>
            <a:stCxn id="52" idx="7"/>
            <a:endCxn id="20" idx="3"/>
          </p:cNvCxnSpPr>
          <p:nvPr/>
        </p:nvCxnSpPr>
        <p:spPr>
          <a:xfrm flipV="1">
            <a:off x="4868720" y="1852996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76">
            <a:extLst>
              <a:ext uri="{FF2B5EF4-FFF2-40B4-BE49-F238E27FC236}">
                <a16:creationId xmlns:a16="http://schemas.microsoft.com/office/drawing/2014/main" id="{71E69692-4B7B-4395-B974-A15B72473F36}"/>
              </a:ext>
            </a:extLst>
          </p:cNvPr>
          <p:cNvSpPr/>
          <p:nvPr/>
        </p:nvSpPr>
        <p:spPr>
          <a:xfrm>
            <a:off x="5705116" y="21041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Oval 77">
            <a:extLst>
              <a:ext uri="{FF2B5EF4-FFF2-40B4-BE49-F238E27FC236}">
                <a16:creationId xmlns:a16="http://schemas.microsoft.com/office/drawing/2014/main" id="{7223F4AE-67D9-4350-9D07-B4891362A847}"/>
              </a:ext>
            </a:extLst>
          </p:cNvPr>
          <p:cNvSpPr/>
          <p:nvPr/>
        </p:nvSpPr>
        <p:spPr>
          <a:xfrm>
            <a:off x="5705116" y="304876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9" name="Straight Arrow Connector 78">
            <a:extLst>
              <a:ext uri="{FF2B5EF4-FFF2-40B4-BE49-F238E27FC236}">
                <a16:creationId xmlns:a16="http://schemas.microsoft.com/office/drawing/2014/main" id="{101B34FF-43B0-448B-B46F-9FE4A530E822}"/>
              </a:ext>
            </a:extLst>
          </p:cNvPr>
          <p:cNvCxnSpPr>
            <a:stCxn id="20" idx="5"/>
            <a:endCxn id="57" idx="1"/>
          </p:cNvCxnSpPr>
          <p:nvPr/>
        </p:nvCxnSpPr>
        <p:spPr>
          <a:xfrm>
            <a:off x="5578303" y="1852995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9">
            <a:extLst>
              <a:ext uri="{FF2B5EF4-FFF2-40B4-BE49-F238E27FC236}">
                <a16:creationId xmlns:a16="http://schemas.microsoft.com/office/drawing/2014/main" id="{08217834-080D-47D9-85E0-EA7E914DDB4E}"/>
              </a:ext>
            </a:extLst>
          </p:cNvPr>
          <p:cNvCxnSpPr>
            <a:stCxn id="57" idx="5"/>
            <a:endCxn id="25" idx="0"/>
          </p:cNvCxnSpPr>
          <p:nvPr/>
        </p:nvCxnSpPr>
        <p:spPr>
          <a:xfrm>
            <a:off x="6135356" y="2534429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80">
            <a:extLst>
              <a:ext uri="{FF2B5EF4-FFF2-40B4-BE49-F238E27FC236}">
                <a16:creationId xmlns:a16="http://schemas.microsoft.com/office/drawing/2014/main" id="{40C7B3F9-69F1-4256-8923-48BF16F675C8}"/>
              </a:ext>
            </a:extLst>
          </p:cNvPr>
          <p:cNvCxnSpPr>
            <a:stCxn id="21" idx="7"/>
            <a:endCxn id="58" idx="3"/>
          </p:cNvCxnSpPr>
          <p:nvPr/>
        </p:nvCxnSpPr>
        <p:spPr>
          <a:xfrm flipV="1">
            <a:off x="5650311" y="3479001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1">
            <a:extLst>
              <a:ext uri="{FF2B5EF4-FFF2-40B4-BE49-F238E27FC236}">
                <a16:creationId xmlns:a16="http://schemas.microsoft.com/office/drawing/2014/main" id="{6ADCF605-1555-433C-8C33-9B91CE41DAD8}"/>
              </a:ext>
            </a:extLst>
          </p:cNvPr>
          <p:cNvCxnSpPr>
            <a:stCxn id="58" idx="7"/>
            <a:endCxn id="24" idx="3"/>
          </p:cNvCxnSpPr>
          <p:nvPr/>
        </p:nvCxnSpPr>
        <p:spPr>
          <a:xfrm flipV="1">
            <a:off x="6135355" y="1854954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82">
            <a:extLst>
              <a:ext uri="{FF2B5EF4-FFF2-40B4-BE49-F238E27FC236}">
                <a16:creationId xmlns:a16="http://schemas.microsoft.com/office/drawing/2014/main" id="{81D3C599-44B7-4D52-BCED-83F8F85956BE}"/>
              </a:ext>
            </a:extLst>
          </p:cNvPr>
          <p:cNvSpPr/>
          <p:nvPr/>
        </p:nvSpPr>
        <p:spPr>
          <a:xfrm>
            <a:off x="6886752" y="21041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Oval 83">
            <a:extLst>
              <a:ext uri="{FF2B5EF4-FFF2-40B4-BE49-F238E27FC236}">
                <a16:creationId xmlns:a16="http://schemas.microsoft.com/office/drawing/2014/main" id="{5E3063E4-2CBB-42AC-8447-F498B7C56A66}"/>
              </a:ext>
            </a:extLst>
          </p:cNvPr>
          <p:cNvSpPr/>
          <p:nvPr/>
        </p:nvSpPr>
        <p:spPr>
          <a:xfrm>
            <a:off x="6886752" y="304876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5" name="Straight Arrow Connector 84">
            <a:extLst>
              <a:ext uri="{FF2B5EF4-FFF2-40B4-BE49-F238E27FC236}">
                <a16:creationId xmlns:a16="http://schemas.microsoft.com/office/drawing/2014/main" id="{16E5F689-98E0-4F46-9049-A982990503F2}"/>
              </a:ext>
            </a:extLst>
          </p:cNvPr>
          <p:cNvCxnSpPr>
            <a:stCxn id="24" idx="5"/>
            <a:endCxn id="63" idx="1"/>
          </p:cNvCxnSpPr>
          <p:nvPr/>
        </p:nvCxnSpPr>
        <p:spPr>
          <a:xfrm>
            <a:off x="6812935" y="185495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5">
            <a:extLst>
              <a:ext uri="{FF2B5EF4-FFF2-40B4-BE49-F238E27FC236}">
                <a16:creationId xmlns:a16="http://schemas.microsoft.com/office/drawing/2014/main" id="{5D23EE36-E10E-40C2-980F-9F4E9365A79F}"/>
              </a:ext>
            </a:extLst>
          </p:cNvPr>
          <p:cNvCxnSpPr>
            <a:stCxn id="63" idx="5"/>
            <a:endCxn id="29" idx="0"/>
          </p:cNvCxnSpPr>
          <p:nvPr/>
        </p:nvCxnSpPr>
        <p:spPr>
          <a:xfrm>
            <a:off x="7316991" y="2534430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86">
            <a:extLst>
              <a:ext uri="{FF2B5EF4-FFF2-40B4-BE49-F238E27FC236}">
                <a16:creationId xmlns:a16="http://schemas.microsoft.com/office/drawing/2014/main" id="{3ABAB56D-1D3F-476E-9830-1FDF3DC2EE33}"/>
              </a:ext>
            </a:extLst>
          </p:cNvPr>
          <p:cNvCxnSpPr>
            <a:stCxn id="25" idx="7"/>
            <a:endCxn id="64" idx="3"/>
          </p:cNvCxnSpPr>
          <p:nvPr/>
        </p:nvCxnSpPr>
        <p:spPr>
          <a:xfrm flipV="1">
            <a:off x="6884943" y="3479000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87">
            <a:extLst>
              <a:ext uri="{FF2B5EF4-FFF2-40B4-BE49-F238E27FC236}">
                <a16:creationId xmlns:a16="http://schemas.microsoft.com/office/drawing/2014/main" id="{3C6ACE08-2F36-4F11-AE09-F15CB7D09ECE}"/>
              </a:ext>
            </a:extLst>
          </p:cNvPr>
          <p:cNvCxnSpPr>
            <a:stCxn id="64" idx="7"/>
            <a:endCxn id="28" idx="4"/>
          </p:cNvCxnSpPr>
          <p:nvPr/>
        </p:nvCxnSpPr>
        <p:spPr>
          <a:xfrm flipV="1">
            <a:off x="7316991" y="1926812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104">
            <a:extLst>
              <a:ext uri="{FF2B5EF4-FFF2-40B4-BE49-F238E27FC236}">
                <a16:creationId xmlns:a16="http://schemas.microsoft.com/office/drawing/2014/main" id="{42D3DCA8-6136-41AE-BCBF-1B41037EC0CE}"/>
              </a:ext>
            </a:extLst>
          </p:cNvPr>
          <p:cNvSpPr/>
          <p:nvPr/>
        </p:nvSpPr>
        <p:spPr>
          <a:xfrm>
            <a:off x="8223106" y="197281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Oval 105">
            <a:extLst>
              <a:ext uri="{FF2B5EF4-FFF2-40B4-BE49-F238E27FC236}">
                <a16:creationId xmlns:a16="http://schemas.microsoft.com/office/drawing/2014/main" id="{71734F93-5DAD-4A00-84CD-45BABB323CEC}"/>
              </a:ext>
            </a:extLst>
          </p:cNvPr>
          <p:cNvSpPr/>
          <p:nvPr/>
        </p:nvSpPr>
        <p:spPr>
          <a:xfrm>
            <a:off x="8223106" y="322144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1" name="Straight Arrow Connector 106">
            <a:extLst>
              <a:ext uri="{FF2B5EF4-FFF2-40B4-BE49-F238E27FC236}">
                <a16:creationId xmlns:a16="http://schemas.microsoft.com/office/drawing/2014/main" id="{7C478ADD-1E34-4964-8947-45F3A606897F}"/>
              </a:ext>
            </a:extLst>
          </p:cNvPr>
          <p:cNvCxnSpPr>
            <a:stCxn id="28" idx="6"/>
            <a:endCxn id="69" idx="1"/>
          </p:cNvCxnSpPr>
          <p:nvPr/>
        </p:nvCxnSpPr>
        <p:spPr>
          <a:xfrm>
            <a:off x="8044129" y="1674785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07">
            <a:extLst>
              <a:ext uri="{FF2B5EF4-FFF2-40B4-BE49-F238E27FC236}">
                <a16:creationId xmlns:a16="http://schemas.microsoft.com/office/drawing/2014/main" id="{462E7FE4-738D-420A-ADAB-E7C21A0F4BB8}"/>
              </a:ext>
            </a:extLst>
          </p:cNvPr>
          <p:cNvCxnSpPr>
            <a:stCxn id="29" idx="7"/>
            <a:endCxn id="70" idx="3"/>
          </p:cNvCxnSpPr>
          <p:nvPr/>
        </p:nvCxnSpPr>
        <p:spPr>
          <a:xfrm flipV="1">
            <a:off x="8042321" y="3651683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08">
            <a:extLst>
              <a:ext uri="{FF2B5EF4-FFF2-40B4-BE49-F238E27FC236}">
                <a16:creationId xmlns:a16="http://schemas.microsoft.com/office/drawing/2014/main" id="{3148EB9C-42F0-4DFE-A2FB-A2AC691DCBD4}"/>
              </a:ext>
            </a:extLst>
          </p:cNvPr>
          <p:cNvCxnSpPr>
            <a:stCxn id="69" idx="5"/>
          </p:cNvCxnSpPr>
          <p:nvPr/>
        </p:nvCxnSpPr>
        <p:spPr>
          <a:xfrm>
            <a:off x="8653345" y="2403050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09">
            <a:extLst>
              <a:ext uri="{FF2B5EF4-FFF2-40B4-BE49-F238E27FC236}">
                <a16:creationId xmlns:a16="http://schemas.microsoft.com/office/drawing/2014/main" id="{4184BFBF-D2D1-4A88-811F-2F7C9DD3F8C6}"/>
              </a:ext>
            </a:extLst>
          </p:cNvPr>
          <p:cNvCxnSpPr>
            <a:stCxn id="70" idx="7"/>
          </p:cNvCxnSpPr>
          <p:nvPr/>
        </p:nvCxnSpPr>
        <p:spPr>
          <a:xfrm flipV="1">
            <a:off x="8653346" y="2933412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BFDC0E3-3368-4E75-BCE6-8BBB5401DE32}"/>
              </a:ext>
            </a:extLst>
          </p:cNvPr>
          <p:cNvSpPr txBox="1"/>
          <p:nvPr/>
        </p:nvSpPr>
        <p:spPr>
          <a:xfrm>
            <a:off x="-57578" y="2559765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Production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Start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9A53CA-0866-4014-A877-457B884E63EA}"/>
              </a:ext>
            </a:extLst>
          </p:cNvPr>
          <p:cNvSpPr txBox="1"/>
          <p:nvPr/>
        </p:nvSpPr>
        <p:spPr>
          <a:xfrm>
            <a:off x="7901932" y="2552414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Production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End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7" name="Straight Arrow Connector 123">
            <a:extLst>
              <a:ext uri="{FF2B5EF4-FFF2-40B4-BE49-F238E27FC236}">
                <a16:creationId xmlns:a16="http://schemas.microsoft.com/office/drawing/2014/main" id="{66B740A1-5590-4BDE-8562-6FECADA307EB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1984960" y="4047577"/>
            <a:ext cx="792088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26">
            <a:extLst>
              <a:ext uri="{FF2B5EF4-FFF2-40B4-BE49-F238E27FC236}">
                <a16:creationId xmlns:a16="http://schemas.microsoft.com/office/drawing/2014/main" id="{67401BCD-72E3-416B-8C6E-CC04BE2CA51C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3281104" y="4047577"/>
            <a:ext cx="725328" cy="543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29">
            <a:extLst>
              <a:ext uri="{FF2B5EF4-FFF2-40B4-BE49-F238E27FC236}">
                <a16:creationId xmlns:a16="http://schemas.microsoft.com/office/drawing/2014/main" id="{C3E15012-77CE-445C-A6E5-0A6F7E88E6AC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4510489" y="4051049"/>
            <a:ext cx="709583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32">
            <a:extLst>
              <a:ext uri="{FF2B5EF4-FFF2-40B4-BE49-F238E27FC236}">
                <a16:creationId xmlns:a16="http://schemas.microsoft.com/office/drawing/2014/main" id="{C7D13E01-0D94-4F7E-89DE-76BE3E6FE576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5724128" y="4051049"/>
            <a:ext cx="730577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35">
            <a:extLst>
              <a:ext uri="{FF2B5EF4-FFF2-40B4-BE49-F238E27FC236}">
                <a16:creationId xmlns:a16="http://schemas.microsoft.com/office/drawing/2014/main" id="{4D140919-C7DD-4A5A-BAEB-709A67AF5C93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 flipV="1">
            <a:off x="6958761" y="4051049"/>
            <a:ext cx="653321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38">
            <a:extLst>
              <a:ext uri="{FF2B5EF4-FFF2-40B4-BE49-F238E27FC236}">
                <a16:creationId xmlns:a16="http://schemas.microsoft.com/office/drawing/2014/main" id="{118D0DB7-6989-414D-AE7B-5F883C007A28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1912952" y="1671313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41">
            <a:extLst>
              <a:ext uri="{FF2B5EF4-FFF2-40B4-BE49-F238E27FC236}">
                <a16:creationId xmlns:a16="http://schemas.microsoft.com/office/drawing/2014/main" id="{76286ABD-B5E9-44C6-83D3-6AB3B4330D4C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3209096" y="1671313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44">
            <a:extLst>
              <a:ext uri="{FF2B5EF4-FFF2-40B4-BE49-F238E27FC236}">
                <a16:creationId xmlns:a16="http://schemas.microsoft.com/office/drawing/2014/main" id="{D4242526-D030-4CEC-95F0-0705C3AA5087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4438481" y="1674785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47">
            <a:extLst>
              <a:ext uri="{FF2B5EF4-FFF2-40B4-BE49-F238E27FC236}">
                <a16:creationId xmlns:a16="http://schemas.microsoft.com/office/drawing/2014/main" id="{006DAE41-3EDA-45FB-9DC7-D68CA98322E3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>
            <a:off x="5652120" y="1674785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150">
            <a:extLst>
              <a:ext uri="{FF2B5EF4-FFF2-40B4-BE49-F238E27FC236}">
                <a16:creationId xmlns:a16="http://schemas.microsoft.com/office/drawing/2014/main" id="{BE1CBF89-299F-4AD3-ABBA-060C8E900A7D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 flipV="1">
            <a:off x="6886753" y="1674785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189">
            <a:extLst>
              <a:ext uri="{FF2B5EF4-FFF2-40B4-BE49-F238E27FC236}">
                <a16:creationId xmlns:a16="http://schemas.microsoft.com/office/drawing/2014/main" id="{47E0B58C-57BA-4338-B567-CDAC89943EF0}"/>
              </a:ext>
            </a:extLst>
          </p:cNvPr>
          <p:cNvCxnSpPr/>
          <p:nvPr/>
        </p:nvCxnSpPr>
        <p:spPr>
          <a:xfrm>
            <a:off x="2408674" y="885655"/>
            <a:ext cx="0" cy="388843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3A8D6676-D861-4655-AE50-044F6D3C9A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133" y="5287225"/>
          <a:ext cx="369670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A1AEB654-6F06-4FD8-96B5-0378415C34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69435" y="5281885"/>
          <a:ext cx="363984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Trace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021FB761-08C2-46FD-A960-F36A7F08FB45}"/>
              </a:ext>
            </a:extLst>
          </p:cNvPr>
          <p:cNvSpPr txBox="1"/>
          <p:nvPr/>
        </p:nvSpPr>
        <p:spPr>
          <a:xfrm>
            <a:off x="3588191" y="70119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Assembly Line 1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0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5">
            <a:extLst>
              <a:ext uri="{FF2B5EF4-FFF2-40B4-BE49-F238E27FC236}">
                <a16:creationId xmlns:a16="http://schemas.microsoft.com/office/drawing/2014/main" id="{7AE53C08-0955-4D3E-A0D6-3A973713E584}"/>
              </a:ext>
            </a:extLst>
          </p:cNvPr>
          <p:cNvSpPr/>
          <p:nvPr/>
        </p:nvSpPr>
        <p:spPr>
          <a:xfrm>
            <a:off x="1073766" y="3625591"/>
            <a:ext cx="758183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ectangle 5">
            <a:extLst>
              <a:ext uri="{FF2B5EF4-FFF2-40B4-BE49-F238E27FC236}">
                <a16:creationId xmlns:a16="http://schemas.microsoft.com/office/drawing/2014/main" id="{1D42D32A-18B1-44CB-83B4-6D2E1A9449FA}"/>
              </a:ext>
            </a:extLst>
          </p:cNvPr>
          <p:cNvSpPr/>
          <p:nvPr/>
        </p:nvSpPr>
        <p:spPr>
          <a:xfrm>
            <a:off x="1073766" y="941250"/>
            <a:ext cx="758183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CD4-EAF8-44E3-941D-2D77FCA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7C6CF2-2CFB-4191-B298-11058D2E0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Process of Assembly Line Scheduling</a:t>
            </a:r>
            <a:endParaRPr lang="ko-KR" altLang="en-US" dirty="0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A3B9C2C5-AD7B-4889-8DEF-494851166654}"/>
              </a:ext>
            </a:extLst>
          </p:cNvPr>
          <p:cNvSpPr/>
          <p:nvPr/>
        </p:nvSpPr>
        <p:spPr>
          <a:xfrm>
            <a:off x="991857" y="3581483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8C315589-3BEE-4255-A96E-DBC619660A2A}"/>
              </a:ext>
            </a:extLst>
          </p:cNvPr>
          <p:cNvSpPr/>
          <p:nvPr/>
        </p:nvSpPr>
        <p:spPr>
          <a:xfrm>
            <a:off x="1408896" y="142124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E1687783-1418-4777-85B7-C4E9360E9EC3}"/>
              </a:ext>
            </a:extLst>
          </p:cNvPr>
          <p:cNvSpPr/>
          <p:nvPr/>
        </p:nvSpPr>
        <p:spPr>
          <a:xfrm>
            <a:off x="1480904" y="379750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C795E-06D3-4E22-AAE4-B67214F305D1}"/>
              </a:ext>
            </a:extLst>
          </p:cNvPr>
          <p:cNvSpPr txBox="1"/>
          <p:nvPr/>
        </p:nvSpPr>
        <p:spPr>
          <a:xfrm>
            <a:off x="1043608" y="104457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1,1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EDC89-BAF8-4758-962E-575CE1308613}"/>
              </a:ext>
            </a:extLst>
          </p:cNvPr>
          <p:cNvSpPr txBox="1"/>
          <p:nvPr/>
        </p:nvSpPr>
        <p:spPr>
          <a:xfrm>
            <a:off x="1115616" y="432845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2,1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07E714BA-1F36-49D0-9895-464DB83C7E17}"/>
              </a:ext>
            </a:extLst>
          </p:cNvPr>
          <p:cNvSpPr/>
          <p:nvPr/>
        </p:nvSpPr>
        <p:spPr>
          <a:xfrm>
            <a:off x="2705040" y="141928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3571BC08-769B-47D6-8AA6-DFE222D4D3F2}"/>
              </a:ext>
            </a:extLst>
          </p:cNvPr>
          <p:cNvSpPr/>
          <p:nvPr/>
        </p:nvSpPr>
        <p:spPr>
          <a:xfrm>
            <a:off x="2777048" y="379554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5AAA3-3A4C-4002-93A7-A98D54115C37}"/>
              </a:ext>
            </a:extLst>
          </p:cNvPr>
          <p:cNvSpPr txBox="1"/>
          <p:nvPr/>
        </p:nvSpPr>
        <p:spPr>
          <a:xfrm>
            <a:off x="2339752" y="104261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1,2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C6D26-0A9B-42AC-8D2D-D3FDA3AD78EA}"/>
              </a:ext>
            </a:extLst>
          </p:cNvPr>
          <p:cNvSpPr txBox="1"/>
          <p:nvPr/>
        </p:nvSpPr>
        <p:spPr>
          <a:xfrm>
            <a:off x="2411760" y="432649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2,2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4BDEB4BE-2F1F-491A-B73F-894292E35CD7}"/>
              </a:ext>
            </a:extLst>
          </p:cNvPr>
          <p:cNvSpPr/>
          <p:nvPr/>
        </p:nvSpPr>
        <p:spPr>
          <a:xfrm>
            <a:off x="3934424" y="14247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18708AC3-D5BE-4375-BDC0-328159B5428F}"/>
              </a:ext>
            </a:extLst>
          </p:cNvPr>
          <p:cNvSpPr/>
          <p:nvPr/>
        </p:nvSpPr>
        <p:spPr>
          <a:xfrm>
            <a:off x="4006432" y="380097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902372-0710-4E6F-991A-FC930A33C1A7}"/>
              </a:ext>
            </a:extLst>
          </p:cNvPr>
          <p:cNvSpPr txBox="1"/>
          <p:nvPr/>
        </p:nvSpPr>
        <p:spPr>
          <a:xfrm>
            <a:off x="3569136" y="104804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1,3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FC65D-9FD8-4A0D-AF85-C5A2DD0A8736}"/>
              </a:ext>
            </a:extLst>
          </p:cNvPr>
          <p:cNvSpPr txBox="1"/>
          <p:nvPr/>
        </p:nvSpPr>
        <p:spPr>
          <a:xfrm>
            <a:off x="3641144" y="433192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2,3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2E707579-1BDC-40D2-9D47-6E600883A1CB}"/>
              </a:ext>
            </a:extLst>
          </p:cNvPr>
          <p:cNvSpPr/>
          <p:nvPr/>
        </p:nvSpPr>
        <p:spPr>
          <a:xfrm>
            <a:off x="5148063" y="14227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DD460398-1F2A-4B18-A644-75E4D4A36239}"/>
              </a:ext>
            </a:extLst>
          </p:cNvPr>
          <p:cNvSpPr/>
          <p:nvPr/>
        </p:nvSpPr>
        <p:spPr>
          <a:xfrm>
            <a:off x="5220071" y="379902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2087FD-DD59-4AD7-A8F5-04A8AAB63F87}"/>
              </a:ext>
            </a:extLst>
          </p:cNvPr>
          <p:cNvSpPr txBox="1"/>
          <p:nvPr/>
        </p:nvSpPr>
        <p:spPr>
          <a:xfrm>
            <a:off x="4782775" y="104608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1,4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60014D-49EB-425A-9652-3FD9A94DC9AC}"/>
              </a:ext>
            </a:extLst>
          </p:cNvPr>
          <p:cNvSpPr txBox="1"/>
          <p:nvPr/>
        </p:nvSpPr>
        <p:spPr>
          <a:xfrm>
            <a:off x="4854783" y="432996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2,4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CDDFC3A4-0B3C-4FAD-AC01-2E34DD6B483D}"/>
              </a:ext>
            </a:extLst>
          </p:cNvPr>
          <p:cNvSpPr/>
          <p:nvPr/>
        </p:nvSpPr>
        <p:spPr>
          <a:xfrm>
            <a:off x="6382696" y="14247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Oval 22">
            <a:extLst>
              <a:ext uri="{FF2B5EF4-FFF2-40B4-BE49-F238E27FC236}">
                <a16:creationId xmlns:a16="http://schemas.microsoft.com/office/drawing/2014/main" id="{3971B82D-48FA-462B-8D07-467358E789C1}"/>
              </a:ext>
            </a:extLst>
          </p:cNvPr>
          <p:cNvSpPr/>
          <p:nvPr/>
        </p:nvSpPr>
        <p:spPr>
          <a:xfrm>
            <a:off x="6454704" y="380097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AB2C-9758-4A2E-95BE-F682FE8CA84E}"/>
              </a:ext>
            </a:extLst>
          </p:cNvPr>
          <p:cNvSpPr txBox="1"/>
          <p:nvPr/>
        </p:nvSpPr>
        <p:spPr>
          <a:xfrm>
            <a:off x="6017408" y="104804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1,5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423E61-9633-4E1E-A1A1-B5B53A09E8EC}"/>
              </a:ext>
            </a:extLst>
          </p:cNvPr>
          <p:cNvSpPr txBox="1"/>
          <p:nvPr/>
        </p:nvSpPr>
        <p:spPr>
          <a:xfrm>
            <a:off x="6089416" y="433192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2,5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D6FBBC9F-8BC0-4815-AA98-AC4757DF6315}"/>
              </a:ext>
            </a:extLst>
          </p:cNvPr>
          <p:cNvSpPr/>
          <p:nvPr/>
        </p:nvSpPr>
        <p:spPr>
          <a:xfrm>
            <a:off x="7540073" y="14227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Oval 26">
            <a:extLst>
              <a:ext uri="{FF2B5EF4-FFF2-40B4-BE49-F238E27FC236}">
                <a16:creationId xmlns:a16="http://schemas.microsoft.com/office/drawing/2014/main" id="{B5A57CAE-EDD0-48E7-8A12-6B583AFD801E}"/>
              </a:ext>
            </a:extLst>
          </p:cNvPr>
          <p:cNvSpPr/>
          <p:nvPr/>
        </p:nvSpPr>
        <p:spPr>
          <a:xfrm>
            <a:off x="7612081" y="379902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8CB497-8CB8-4D71-8E6A-2BD1A7C5520C}"/>
              </a:ext>
            </a:extLst>
          </p:cNvPr>
          <p:cNvSpPr txBox="1"/>
          <p:nvPr/>
        </p:nvSpPr>
        <p:spPr>
          <a:xfrm>
            <a:off x="7174785" y="104608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1,6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222A13-8446-42C4-866E-F27626BF41B7}"/>
              </a:ext>
            </a:extLst>
          </p:cNvPr>
          <p:cNvSpPr txBox="1"/>
          <p:nvPr/>
        </p:nvSpPr>
        <p:spPr>
          <a:xfrm>
            <a:off x="7246793" y="432996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2,6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2C7D8B-D519-4B2C-A0CA-185508541C23}"/>
              </a:ext>
            </a:extLst>
          </p:cNvPr>
          <p:cNvSpPr txBox="1"/>
          <p:nvPr/>
        </p:nvSpPr>
        <p:spPr>
          <a:xfrm>
            <a:off x="3585205" y="469582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Assembly Line 2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71091105-1679-424E-AE2E-0234AF94EFAC}"/>
              </a:ext>
            </a:extLst>
          </p:cNvPr>
          <p:cNvSpPr/>
          <p:nvPr/>
        </p:nvSpPr>
        <p:spPr>
          <a:xfrm>
            <a:off x="539551" y="197281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FF946733-292E-4AD0-AFF7-AB4211AF95CD}"/>
              </a:ext>
            </a:extLst>
          </p:cNvPr>
          <p:cNvSpPr/>
          <p:nvPr/>
        </p:nvSpPr>
        <p:spPr>
          <a:xfrm>
            <a:off x="539551" y="322144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Oval 35">
            <a:extLst>
              <a:ext uri="{FF2B5EF4-FFF2-40B4-BE49-F238E27FC236}">
                <a16:creationId xmlns:a16="http://schemas.microsoft.com/office/drawing/2014/main" id="{20809858-A53B-4545-AEAA-3415F8EC93D0}"/>
              </a:ext>
            </a:extLst>
          </p:cNvPr>
          <p:cNvSpPr/>
          <p:nvPr/>
        </p:nvSpPr>
        <p:spPr>
          <a:xfrm>
            <a:off x="1914840" y="21328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Oval 36">
            <a:extLst>
              <a:ext uri="{FF2B5EF4-FFF2-40B4-BE49-F238E27FC236}">
                <a16:creationId xmlns:a16="http://schemas.microsoft.com/office/drawing/2014/main" id="{8193A67C-0A5B-46BB-91AA-089BDD9591B0}"/>
              </a:ext>
            </a:extLst>
          </p:cNvPr>
          <p:cNvSpPr/>
          <p:nvPr/>
        </p:nvSpPr>
        <p:spPr>
          <a:xfrm>
            <a:off x="1914840" y="307742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7" name="Straight Arrow Connector 38">
            <a:extLst>
              <a:ext uri="{FF2B5EF4-FFF2-40B4-BE49-F238E27FC236}">
                <a16:creationId xmlns:a16="http://schemas.microsoft.com/office/drawing/2014/main" id="{53A2EC02-64A1-4068-9EA7-5CB2B9DDC341}"/>
              </a:ext>
            </a:extLst>
          </p:cNvPr>
          <p:cNvCxnSpPr>
            <a:stCxn id="8" idx="5"/>
            <a:endCxn id="35" idx="1"/>
          </p:cNvCxnSpPr>
          <p:nvPr/>
        </p:nvCxnSpPr>
        <p:spPr>
          <a:xfrm>
            <a:off x="1839135" y="1851483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9">
            <a:extLst>
              <a:ext uri="{FF2B5EF4-FFF2-40B4-BE49-F238E27FC236}">
                <a16:creationId xmlns:a16="http://schemas.microsoft.com/office/drawing/2014/main" id="{AFB982AE-3A2A-498A-A4DF-9E51DFC451BD}"/>
              </a:ext>
            </a:extLst>
          </p:cNvPr>
          <p:cNvCxnSpPr>
            <a:stCxn id="35" idx="5"/>
            <a:endCxn id="13" idx="0"/>
          </p:cNvCxnSpPr>
          <p:nvPr/>
        </p:nvCxnSpPr>
        <p:spPr>
          <a:xfrm>
            <a:off x="2345080" y="2563096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3">
            <a:extLst>
              <a:ext uri="{FF2B5EF4-FFF2-40B4-BE49-F238E27FC236}">
                <a16:creationId xmlns:a16="http://schemas.microsoft.com/office/drawing/2014/main" id="{A093D514-9366-4B4B-9277-2156D5B5B719}"/>
              </a:ext>
            </a:extLst>
          </p:cNvPr>
          <p:cNvCxnSpPr>
            <a:stCxn id="9" idx="7"/>
            <a:endCxn id="36" idx="3"/>
          </p:cNvCxnSpPr>
          <p:nvPr/>
        </p:nvCxnSpPr>
        <p:spPr>
          <a:xfrm flipV="1">
            <a:off x="1911143" y="3507666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6">
            <a:extLst>
              <a:ext uri="{FF2B5EF4-FFF2-40B4-BE49-F238E27FC236}">
                <a16:creationId xmlns:a16="http://schemas.microsoft.com/office/drawing/2014/main" id="{6FF311F4-42AC-4620-9839-7DA63FF6119A}"/>
              </a:ext>
            </a:extLst>
          </p:cNvPr>
          <p:cNvCxnSpPr>
            <a:stCxn id="36" idx="7"/>
            <a:endCxn id="12" idx="3"/>
          </p:cNvCxnSpPr>
          <p:nvPr/>
        </p:nvCxnSpPr>
        <p:spPr>
          <a:xfrm flipV="1">
            <a:off x="2345079" y="1849524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0">
            <a:extLst>
              <a:ext uri="{FF2B5EF4-FFF2-40B4-BE49-F238E27FC236}">
                <a16:creationId xmlns:a16="http://schemas.microsoft.com/office/drawing/2014/main" id="{8D345701-DD7D-48E3-81F8-A3573937D718}"/>
              </a:ext>
            </a:extLst>
          </p:cNvPr>
          <p:cNvCxnSpPr>
            <a:endCxn id="33" idx="3"/>
          </p:cNvCxnSpPr>
          <p:nvPr/>
        </p:nvCxnSpPr>
        <p:spPr>
          <a:xfrm flipV="1">
            <a:off x="395536" y="2403049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3">
            <a:extLst>
              <a:ext uri="{FF2B5EF4-FFF2-40B4-BE49-F238E27FC236}">
                <a16:creationId xmlns:a16="http://schemas.microsoft.com/office/drawing/2014/main" id="{1E0EFD8F-86EC-4F35-A899-EB2DED5EEE7A}"/>
              </a:ext>
            </a:extLst>
          </p:cNvPr>
          <p:cNvCxnSpPr>
            <a:endCxn id="34" idx="1"/>
          </p:cNvCxnSpPr>
          <p:nvPr/>
        </p:nvCxnSpPr>
        <p:spPr>
          <a:xfrm>
            <a:off x="395536" y="3077428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57">
            <a:extLst>
              <a:ext uri="{FF2B5EF4-FFF2-40B4-BE49-F238E27FC236}">
                <a16:creationId xmlns:a16="http://schemas.microsoft.com/office/drawing/2014/main" id="{5C093435-70D1-4396-94F1-8E94FF10AA97}"/>
              </a:ext>
            </a:extLst>
          </p:cNvPr>
          <p:cNvCxnSpPr>
            <a:stCxn id="33" idx="7"/>
            <a:endCxn id="8" idx="2"/>
          </p:cNvCxnSpPr>
          <p:nvPr/>
        </p:nvCxnSpPr>
        <p:spPr>
          <a:xfrm flipV="1">
            <a:off x="969790" y="1673271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61">
            <a:extLst>
              <a:ext uri="{FF2B5EF4-FFF2-40B4-BE49-F238E27FC236}">
                <a16:creationId xmlns:a16="http://schemas.microsoft.com/office/drawing/2014/main" id="{4F9D7874-C34A-4610-97A3-7AF0EFD10655}"/>
              </a:ext>
            </a:extLst>
          </p:cNvPr>
          <p:cNvCxnSpPr>
            <a:stCxn id="34" idx="5"/>
            <a:endCxn id="9" idx="2"/>
          </p:cNvCxnSpPr>
          <p:nvPr/>
        </p:nvCxnSpPr>
        <p:spPr>
          <a:xfrm>
            <a:off x="969790" y="3651683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64">
            <a:extLst>
              <a:ext uri="{FF2B5EF4-FFF2-40B4-BE49-F238E27FC236}">
                <a16:creationId xmlns:a16="http://schemas.microsoft.com/office/drawing/2014/main" id="{710686E6-33AF-43ED-A7CE-FC4BEF1B9F10}"/>
              </a:ext>
            </a:extLst>
          </p:cNvPr>
          <p:cNvSpPr/>
          <p:nvPr/>
        </p:nvSpPr>
        <p:spPr>
          <a:xfrm>
            <a:off x="3209096" y="21328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Oval 65">
            <a:extLst>
              <a:ext uri="{FF2B5EF4-FFF2-40B4-BE49-F238E27FC236}">
                <a16:creationId xmlns:a16="http://schemas.microsoft.com/office/drawing/2014/main" id="{F0A8320E-1737-452F-9DBF-69BD79B092B5}"/>
              </a:ext>
            </a:extLst>
          </p:cNvPr>
          <p:cNvSpPr/>
          <p:nvPr/>
        </p:nvSpPr>
        <p:spPr>
          <a:xfrm>
            <a:off x="3209096" y="307742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7" name="Straight Arrow Connector 66">
            <a:extLst>
              <a:ext uri="{FF2B5EF4-FFF2-40B4-BE49-F238E27FC236}">
                <a16:creationId xmlns:a16="http://schemas.microsoft.com/office/drawing/2014/main" id="{B393227D-A69D-4527-BB84-13AA5FBF9B6C}"/>
              </a:ext>
            </a:extLst>
          </p:cNvPr>
          <p:cNvCxnSpPr>
            <a:stCxn id="12" idx="5"/>
            <a:endCxn id="45" idx="1"/>
          </p:cNvCxnSpPr>
          <p:nvPr/>
        </p:nvCxnSpPr>
        <p:spPr>
          <a:xfrm>
            <a:off x="3135279" y="1849523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67">
            <a:extLst>
              <a:ext uri="{FF2B5EF4-FFF2-40B4-BE49-F238E27FC236}">
                <a16:creationId xmlns:a16="http://schemas.microsoft.com/office/drawing/2014/main" id="{DE7F9D3E-F344-44F4-BDE4-8E89E00C8AF3}"/>
              </a:ext>
            </a:extLst>
          </p:cNvPr>
          <p:cNvCxnSpPr>
            <a:stCxn id="45" idx="5"/>
            <a:endCxn id="17" idx="0"/>
          </p:cNvCxnSpPr>
          <p:nvPr/>
        </p:nvCxnSpPr>
        <p:spPr>
          <a:xfrm>
            <a:off x="3639336" y="2563095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68">
            <a:extLst>
              <a:ext uri="{FF2B5EF4-FFF2-40B4-BE49-F238E27FC236}">
                <a16:creationId xmlns:a16="http://schemas.microsoft.com/office/drawing/2014/main" id="{35E27808-379D-4B54-A7BE-A0864F446948}"/>
              </a:ext>
            </a:extLst>
          </p:cNvPr>
          <p:cNvCxnSpPr>
            <a:stCxn id="13" idx="7"/>
            <a:endCxn id="46" idx="3"/>
          </p:cNvCxnSpPr>
          <p:nvPr/>
        </p:nvCxnSpPr>
        <p:spPr>
          <a:xfrm flipV="1">
            <a:off x="3207287" y="3507667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69">
            <a:extLst>
              <a:ext uri="{FF2B5EF4-FFF2-40B4-BE49-F238E27FC236}">
                <a16:creationId xmlns:a16="http://schemas.microsoft.com/office/drawing/2014/main" id="{0D4970BB-66B7-4E1B-BF56-7DA3BEB4E958}"/>
              </a:ext>
            </a:extLst>
          </p:cNvPr>
          <p:cNvCxnSpPr>
            <a:stCxn id="46" idx="7"/>
            <a:endCxn id="16" idx="3"/>
          </p:cNvCxnSpPr>
          <p:nvPr/>
        </p:nvCxnSpPr>
        <p:spPr>
          <a:xfrm flipV="1">
            <a:off x="3639335" y="1854954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70">
            <a:extLst>
              <a:ext uri="{FF2B5EF4-FFF2-40B4-BE49-F238E27FC236}">
                <a16:creationId xmlns:a16="http://schemas.microsoft.com/office/drawing/2014/main" id="{B3D192C2-5F2C-4956-A1E2-7A8E75C6DD98}"/>
              </a:ext>
            </a:extLst>
          </p:cNvPr>
          <p:cNvSpPr/>
          <p:nvPr/>
        </p:nvSpPr>
        <p:spPr>
          <a:xfrm>
            <a:off x="4438480" y="21041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Oval 71">
            <a:extLst>
              <a:ext uri="{FF2B5EF4-FFF2-40B4-BE49-F238E27FC236}">
                <a16:creationId xmlns:a16="http://schemas.microsoft.com/office/drawing/2014/main" id="{C5A1ABD9-C2B9-48E9-BF70-EBA98E7C46D7}"/>
              </a:ext>
            </a:extLst>
          </p:cNvPr>
          <p:cNvSpPr/>
          <p:nvPr/>
        </p:nvSpPr>
        <p:spPr>
          <a:xfrm>
            <a:off x="4438480" y="304876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3" name="Straight Arrow Connector 72">
            <a:extLst>
              <a:ext uri="{FF2B5EF4-FFF2-40B4-BE49-F238E27FC236}">
                <a16:creationId xmlns:a16="http://schemas.microsoft.com/office/drawing/2014/main" id="{F7379871-D704-4573-9229-1842931B70A6}"/>
              </a:ext>
            </a:extLst>
          </p:cNvPr>
          <p:cNvCxnSpPr>
            <a:stCxn id="16" idx="5"/>
            <a:endCxn id="51" idx="1"/>
          </p:cNvCxnSpPr>
          <p:nvPr/>
        </p:nvCxnSpPr>
        <p:spPr>
          <a:xfrm>
            <a:off x="4364663" y="185495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3">
            <a:extLst>
              <a:ext uri="{FF2B5EF4-FFF2-40B4-BE49-F238E27FC236}">
                <a16:creationId xmlns:a16="http://schemas.microsoft.com/office/drawing/2014/main" id="{10F277A1-0F9F-4F39-B59F-188E0D4379B5}"/>
              </a:ext>
            </a:extLst>
          </p:cNvPr>
          <p:cNvCxnSpPr>
            <a:stCxn id="51" idx="5"/>
            <a:endCxn id="21" idx="1"/>
          </p:cNvCxnSpPr>
          <p:nvPr/>
        </p:nvCxnSpPr>
        <p:spPr>
          <a:xfrm>
            <a:off x="4868720" y="2534429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74">
            <a:extLst>
              <a:ext uri="{FF2B5EF4-FFF2-40B4-BE49-F238E27FC236}">
                <a16:creationId xmlns:a16="http://schemas.microsoft.com/office/drawing/2014/main" id="{C4DDB9D6-3D43-4383-ACB2-A52E7C6D19BE}"/>
              </a:ext>
            </a:extLst>
          </p:cNvPr>
          <p:cNvCxnSpPr>
            <a:stCxn id="17" idx="7"/>
            <a:endCxn id="52" idx="3"/>
          </p:cNvCxnSpPr>
          <p:nvPr/>
        </p:nvCxnSpPr>
        <p:spPr>
          <a:xfrm flipV="1">
            <a:off x="4436671" y="3479000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362D0E87-05A9-4929-B814-C2EB83414800}"/>
              </a:ext>
            </a:extLst>
          </p:cNvPr>
          <p:cNvCxnSpPr>
            <a:stCxn id="52" idx="7"/>
            <a:endCxn id="20" idx="3"/>
          </p:cNvCxnSpPr>
          <p:nvPr/>
        </p:nvCxnSpPr>
        <p:spPr>
          <a:xfrm flipV="1">
            <a:off x="4868720" y="1852996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76">
            <a:extLst>
              <a:ext uri="{FF2B5EF4-FFF2-40B4-BE49-F238E27FC236}">
                <a16:creationId xmlns:a16="http://schemas.microsoft.com/office/drawing/2014/main" id="{FA618A26-68CB-4DB6-86DB-BBAEFBE71FFF}"/>
              </a:ext>
            </a:extLst>
          </p:cNvPr>
          <p:cNvSpPr/>
          <p:nvPr/>
        </p:nvSpPr>
        <p:spPr>
          <a:xfrm>
            <a:off x="5705116" y="21041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Oval 77">
            <a:extLst>
              <a:ext uri="{FF2B5EF4-FFF2-40B4-BE49-F238E27FC236}">
                <a16:creationId xmlns:a16="http://schemas.microsoft.com/office/drawing/2014/main" id="{57C815B2-CAEA-47CE-B50B-FDEB2974C680}"/>
              </a:ext>
            </a:extLst>
          </p:cNvPr>
          <p:cNvSpPr/>
          <p:nvPr/>
        </p:nvSpPr>
        <p:spPr>
          <a:xfrm>
            <a:off x="5705116" y="304876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9" name="Straight Arrow Connector 78">
            <a:extLst>
              <a:ext uri="{FF2B5EF4-FFF2-40B4-BE49-F238E27FC236}">
                <a16:creationId xmlns:a16="http://schemas.microsoft.com/office/drawing/2014/main" id="{C60B94FD-BB30-43B2-B6DD-DE467C130ED9}"/>
              </a:ext>
            </a:extLst>
          </p:cNvPr>
          <p:cNvCxnSpPr>
            <a:stCxn id="20" idx="5"/>
            <a:endCxn id="57" idx="1"/>
          </p:cNvCxnSpPr>
          <p:nvPr/>
        </p:nvCxnSpPr>
        <p:spPr>
          <a:xfrm>
            <a:off x="5578303" y="1852995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9">
            <a:extLst>
              <a:ext uri="{FF2B5EF4-FFF2-40B4-BE49-F238E27FC236}">
                <a16:creationId xmlns:a16="http://schemas.microsoft.com/office/drawing/2014/main" id="{1E1756A1-CEE6-4033-87A0-BAC96808CBCA}"/>
              </a:ext>
            </a:extLst>
          </p:cNvPr>
          <p:cNvCxnSpPr>
            <a:stCxn id="57" idx="5"/>
            <a:endCxn id="25" idx="0"/>
          </p:cNvCxnSpPr>
          <p:nvPr/>
        </p:nvCxnSpPr>
        <p:spPr>
          <a:xfrm>
            <a:off x="6135356" y="2534429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80">
            <a:extLst>
              <a:ext uri="{FF2B5EF4-FFF2-40B4-BE49-F238E27FC236}">
                <a16:creationId xmlns:a16="http://schemas.microsoft.com/office/drawing/2014/main" id="{B4F26BD1-6825-4F60-94DE-A4014BE0EBBD}"/>
              </a:ext>
            </a:extLst>
          </p:cNvPr>
          <p:cNvCxnSpPr>
            <a:stCxn id="21" idx="7"/>
            <a:endCxn id="58" idx="3"/>
          </p:cNvCxnSpPr>
          <p:nvPr/>
        </p:nvCxnSpPr>
        <p:spPr>
          <a:xfrm flipV="1">
            <a:off x="5650311" y="3479001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1">
            <a:extLst>
              <a:ext uri="{FF2B5EF4-FFF2-40B4-BE49-F238E27FC236}">
                <a16:creationId xmlns:a16="http://schemas.microsoft.com/office/drawing/2014/main" id="{F623F622-7F20-4CAC-BE7E-D5A8C4ED58C3}"/>
              </a:ext>
            </a:extLst>
          </p:cNvPr>
          <p:cNvCxnSpPr>
            <a:stCxn id="58" idx="7"/>
            <a:endCxn id="24" idx="3"/>
          </p:cNvCxnSpPr>
          <p:nvPr/>
        </p:nvCxnSpPr>
        <p:spPr>
          <a:xfrm flipV="1">
            <a:off x="6135355" y="1854954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82">
            <a:extLst>
              <a:ext uri="{FF2B5EF4-FFF2-40B4-BE49-F238E27FC236}">
                <a16:creationId xmlns:a16="http://schemas.microsoft.com/office/drawing/2014/main" id="{D74613F8-D864-462B-B998-1BDD0320272D}"/>
              </a:ext>
            </a:extLst>
          </p:cNvPr>
          <p:cNvSpPr/>
          <p:nvPr/>
        </p:nvSpPr>
        <p:spPr>
          <a:xfrm>
            <a:off x="6886752" y="21041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Oval 83">
            <a:extLst>
              <a:ext uri="{FF2B5EF4-FFF2-40B4-BE49-F238E27FC236}">
                <a16:creationId xmlns:a16="http://schemas.microsoft.com/office/drawing/2014/main" id="{A5C63326-E8EE-4120-99F9-AABC85BF2D17}"/>
              </a:ext>
            </a:extLst>
          </p:cNvPr>
          <p:cNvSpPr/>
          <p:nvPr/>
        </p:nvSpPr>
        <p:spPr>
          <a:xfrm>
            <a:off x="6886752" y="304876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5" name="Straight Arrow Connector 84">
            <a:extLst>
              <a:ext uri="{FF2B5EF4-FFF2-40B4-BE49-F238E27FC236}">
                <a16:creationId xmlns:a16="http://schemas.microsoft.com/office/drawing/2014/main" id="{4415333D-EA22-40E4-9BC8-D6081AA78BA1}"/>
              </a:ext>
            </a:extLst>
          </p:cNvPr>
          <p:cNvCxnSpPr>
            <a:stCxn id="24" idx="5"/>
            <a:endCxn id="63" idx="1"/>
          </p:cNvCxnSpPr>
          <p:nvPr/>
        </p:nvCxnSpPr>
        <p:spPr>
          <a:xfrm>
            <a:off x="6812935" y="185495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5">
            <a:extLst>
              <a:ext uri="{FF2B5EF4-FFF2-40B4-BE49-F238E27FC236}">
                <a16:creationId xmlns:a16="http://schemas.microsoft.com/office/drawing/2014/main" id="{46468CB3-53C9-43A7-9207-AA79D489B2CF}"/>
              </a:ext>
            </a:extLst>
          </p:cNvPr>
          <p:cNvCxnSpPr>
            <a:stCxn id="63" idx="5"/>
            <a:endCxn id="29" idx="0"/>
          </p:cNvCxnSpPr>
          <p:nvPr/>
        </p:nvCxnSpPr>
        <p:spPr>
          <a:xfrm>
            <a:off x="7316991" y="2534430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86">
            <a:extLst>
              <a:ext uri="{FF2B5EF4-FFF2-40B4-BE49-F238E27FC236}">
                <a16:creationId xmlns:a16="http://schemas.microsoft.com/office/drawing/2014/main" id="{DC236590-C31F-40E8-946E-269FD00059BA}"/>
              </a:ext>
            </a:extLst>
          </p:cNvPr>
          <p:cNvCxnSpPr>
            <a:stCxn id="25" idx="7"/>
            <a:endCxn id="64" idx="3"/>
          </p:cNvCxnSpPr>
          <p:nvPr/>
        </p:nvCxnSpPr>
        <p:spPr>
          <a:xfrm flipV="1">
            <a:off x="6884943" y="3479000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87">
            <a:extLst>
              <a:ext uri="{FF2B5EF4-FFF2-40B4-BE49-F238E27FC236}">
                <a16:creationId xmlns:a16="http://schemas.microsoft.com/office/drawing/2014/main" id="{43062880-4572-424D-AE9B-51DD64C0A19D}"/>
              </a:ext>
            </a:extLst>
          </p:cNvPr>
          <p:cNvCxnSpPr>
            <a:stCxn id="64" idx="7"/>
            <a:endCxn id="28" idx="4"/>
          </p:cNvCxnSpPr>
          <p:nvPr/>
        </p:nvCxnSpPr>
        <p:spPr>
          <a:xfrm flipV="1">
            <a:off x="7316991" y="1926812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104">
            <a:extLst>
              <a:ext uri="{FF2B5EF4-FFF2-40B4-BE49-F238E27FC236}">
                <a16:creationId xmlns:a16="http://schemas.microsoft.com/office/drawing/2014/main" id="{0F004DA7-7C0B-417A-9C98-D5AD1308CBFF}"/>
              </a:ext>
            </a:extLst>
          </p:cNvPr>
          <p:cNvSpPr/>
          <p:nvPr/>
        </p:nvSpPr>
        <p:spPr>
          <a:xfrm>
            <a:off x="8223106" y="197281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Oval 105">
            <a:extLst>
              <a:ext uri="{FF2B5EF4-FFF2-40B4-BE49-F238E27FC236}">
                <a16:creationId xmlns:a16="http://schemas.microsoft.com/office/drawing/2014/main" id="{DB11A72F-6F11-44BD-BF8A-58F9552B66CA}"/>
              </a:ext>
            </a:extLst>
          </p:cNvPr>
          <p:cNvSpPr/>
          <p:nvPr/>
        </p:nvSpPr>
        <p:spPr>
          <a:xfrm>
            <a:off x="8223106" y="322144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1" name="Straight Arrow Connector 106">
            <a:extLst>
              <a:ext uri="{FF2B5EF4-FFF2-40B4-BE49-F238E27FC236}">
                <a16:creationId xmlns:a16="http://schemas.microsoft.com/office/drawing/2014/main" id="{0740EC26-D1B5-45AF-92E0-8C4806B936A4}"/>
              </a:ext>
            </a:extLst>
          </p:cNvPr>
          <p:cNvCxnSpPr>
            <a:stCxn id="28" idx="6"/>
            <a:endCxn id="69" idx="1"/>
          </p:cNvCxnSpPr>
          <p:nvPr/>
        </p:nvCxnSpPr>
        <p:spPr>
          <a:xfrm>
            <a:off x="8044129" y="1674785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07">
            <a:extLst>
              <a:ext uri="{FF2B5EF4-FFF2-40B4-BE49-F238E27FC236}">
                <a16:creationId xmlns:a16="http://schemas.microsoft.com/office/drawing/2014/main" id="{0EA42C93-83CC-4FCE-808F-1CD6C8F712FD}"/>
              </a:ext>
            </a:extLst>
          </p:cNvPr>
          <p:cNvCxnSpPr>
            <a:stCxn id="29" idx="7"/>
            <a:endCxn id="70" idx="3"/>
          </p:cNvCxnSpPr>
          <p:nvPr/>
        </p:nvCxnSpPr>
        <p:spPr>
          <a:xfrm flipV="1">
            <a:off x="8042321" y="3651683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08">
            <a:extLst>
              <a:ext uri="{FF2B5EF4-FFF2-40B4-BE49-F238E27FC236}">
                <a16:creationId xmlns:a16="http://schemas.microsoft.com/office/drawing/2014/main" id="{10634090-51A0-4481-B8C9-B8F3E270C4E1}"/>
              </a:ext>
            </a:extLst>
          </p:cNvPr>
          <p:cNvCxnSpPr>
            <a:stCxn id="69" idx="5"/>
          </p:cNvCxnSpPr>
          <p:nvPr/>
        </p:nvCxnSpPr>
        <p:spPr>
          <a:xfrm>
            <a:off x="8653345" y="2403050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09">
            <a:extLst>
              <a:ext uri="{FF2B5EF4-FFF2-40B4-BE49-F238E27FC236}">
                <a16:creationId xmlns:a16="http://schemas.microsoft.com/office/drawing/2014/main" id="{950B5CEB-2D12-4E68-98C1-92028A01A766}"/>
              </a:ext>
            </a:extLst>
          </p:cNvPr>
          <p:cNvCxnSpPr>
            <a:stCxn id="70" idx="7"/>
          </p:cNvCxnSpPr>
          <p:nvPr/>
        </p:nvCxnSpPr>
        <p:spPr>
          <a:xfrm flipV="1">
            <a:off x="8653346" y="2933412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810B503-3EAC-499A-AF83-D834C7C00F2D}"/>
              </a:ext>
            </a:extLst>
          </p:cNvPr>
          <p:cNvSpPr txBox="1"/>
          <p:nvPr/>
        </p:nvSpPr>
        <p:spPr>
          <a:xfrm>
            <a:off x="-57578" y="2559765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Production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Start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B78D29-1E8E-41FE-ABC4-09C2ED90764D}"/>
              </a:ext>
            </a:extLst>
          </p:cNvPr>
          <p:cNvSpPr txBox="1"/>
          <p:nvPr/>
        </p:nvSpPr>
        <p:spPr>
          <a:xfrm>
            <a:off x="7901932" y="2552414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Production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End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7" name="Straight Arrow Connector 123">
            <a:extLst>
              <a:ext uri="{FF2B5EF4-FFF2-40B4-BE49-F238E27FC236}">
                <a16:creationId xmlns:a16="http://schemas.microsoft.com/office/drawing/2014/main" id="{3F13CEBD-6CD5-4234-9AEB-1BFEB2828352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1984960" y="4047577"/>
            <a:ext cx="792088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26">
            <a:extLst>
              <a:ext uri="{FF2B5EF4-FFF2-40B4-BE49-F238E27FC236}">
                <a16:creationId xmlns:a16="http://schemas.microsoft.com/office/drawing/2014/main" id="{7D42C7BB-FEAE-4FF9-89DE-54A5FE18C162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3281104" y="4047577"/>
            <a:ext cx="725328" cy="543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29">
            <a:extLst>
              <a:ext uri="{FF2B5EF4-FFF2-40B4-BE49-F238E27FC236}">
                <a16:creationId xmlns:a16="http://schemas.microsoft.com/office/drawing/2014/main" id="{444A0747-EDE4-4817-97CC-97626262914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4510489" y="4051049"/>
            <a:ext cx="709583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32">
            <a:extLst>
              <a:ext uri="{FF2B5EF4-FFF2-40B4-BE49-F238E27FC236}">
                <a16:creationId xmlns:a16="http://schemas.microsoft.com/office/drawing/2014/main" id="{260DF398-A313-4334-9EF8-E38BBCA827E6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5724128" y="4051049"/>
            <a:ext cx="730577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35">
            <a:extLst>
              <a:ext uri="{FF2B5EF4-FFF2-40B4-BE49-F238E27FC236}">
                <a16:creationId xmlns:a16="http://schemas.microsoft.com/office/drawing/2014/main" id="{51D7C99F-B925-4336-B44A-F2C7348B42D2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 flipV="1">
            <a:off x="6958761" y="4051049"/>
            <a:ext cx="653321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38">
            <a:extLst>
              <a:ext uri="{FF2B5EF4-FFF2-40B4-BE49-F238E27FC236}">
                <a16:creationId xmlns:a16="http://schemas.microsoft.com/office/drawing/2014/main" id="{38B7B717-AA68-4C7E-B99F-6FBE8DBA609B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1912952" y="1671313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41">
            <a:extLst>
              <a:ext uri="{FF2B5EF4-FFF2-40B4-BE49-F238E27FC236}">
                <a16:creationId xmlns:a16="http://schemas.microsoft.com/office/drawing/2014/main" id="{42961594-7FCE-4EE4-AEF4-6BE94EFDC220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3209096" y="1671313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44">
            <a:extLst>
              <a:ext uri="{FF2B5EF4-FFF2-40B4-BE49-F238E27FC236}">
                <a16:creationId xmlns:a16="http://schemas.microsoft.com/office/drawing/2014/main" id="{4E2BBC74-64BA-47D4-9E26-A171565E3324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4438481" y="1674785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47">
            <a:extLst>
              <a:ext uri="{FF2B5EF4-FFF2-40B4-BE49-F238E27FC236}">
                <a16:creationId xmlns:a16="http://schemas.microsoft.com/office/drawing/2014/main" id="{FDEC72EB-D0B0-4D6E-89C6-9EF94054D034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>
            <a:off x="5652120" y="1674785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150">
            <a:extLst>
              <a:ext uri="{FF2B5EF4-FFF2-40B4-BE49-F238E27FC236}">
                <a16:creationId xmlns:a16="http://schemas.microsoft.com/office/drawing/2014/main" id="{FA726AFF-B81A-4B2F-8287-949D248CF711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 flipV="1">
            <a:off x="6886753" y="1674785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189">
            <a:extLst>
              <a:ext uri="{FF2B5EF4-FFF2-40B4-BE49-F238E27FC236}">
                <a16:creationId xmlns:a16="http://schemas.microsoft.com/office/drawing/2014/main" id="{F7D39647-3766-410D-BBE3-88EF82C3B883}"/>
              </a:ext>
            </a:extLst>
          </p:cNvPr>
          <p:cNvCxnSpPr/>
          <p:nvPr/>
        </p:nvCxnSpPr>
        <p:spPr>
          <a:xfrm>
            <a:off x="3639732" y="885655"/>
            <a:ext cx="0" cy="388843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FFCE6E1E-BC6F-470F-9106-1284274A0F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133" y="5287225"/>
          <a:ext cx="369670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F5C60061-F39E-4115-B45A-0014D23155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69435" y="5281885"/>
          <a:ext cx="363984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Trace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D9CE0548-27D2-4177-8D34-7F9C4E7C6819}"/>
              </a:ext>
            </a:extLst>
          </p:cNvPr>
          <p:cNvSpPr txBox="1"/>
          <p:nvPr/>
        </p:nvSpPr>
        <p:spPr>
          <a:xfrm>
            <a:off x="3588191" y="70119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Assembly Line 1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9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5">
            <a:extLst>
              <a:ext uri="{FF2B5EF4-FFF2-40B4-BE49-F238E27FC236}">
                <a16:creationId xmlns:a16="http://schemas.microsoft.com/office/drawing/2014/main" id="{9F2E60BE-D267-499D-89AE-ADC976EA593A}"/>
              </a:ext>
            </a:extLst>
          </p:cNvPr>
          <p:cNvSpPr/>
          <p:nvPr/>
        </p:nvSpPr>
        <p:spPr>
          <a:xfrm>
            <a:off x="1073766" y="3625591"/>
            <a:ext cx="758183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ectangle 5">
            <a:extLst>
              <a:ext uri="{FF2B5EF4-FFF2-40B4-BE49-F238E27FC236}">
                <a16:creationId xmlns:a16="http://schemas.microsoft.com/office/drawing/2014/main" id="{4F13CA75-731C-4254-878B-80AD07D45A7D}"/>
              </a:ext>
            </a:extLst>
          </p:cNvPr>
          <p:cNvSpPr/>
          <p:nvPr/>
        </p:nvSpPr>
        <p:spPr>
          <a:xfrm>
            <a:off x="1073766" y="941250"/>
            <a:ext cx="758183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CD4-EAF8-44E3-941D-2D77FCA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7C6CF2-2CFB-4191-B298-11058D2E0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Process of Assembly Line Scheduling</a:t>
            </a:r>
            <a:endParaRPr lang="ko-KR" altLang="en-US" dirty="0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7515F4DF-11F1-4961-9F80-008D089D1CBF}"/>
              </a:ext>
            </a:extLst>
          </p:cNvPr>
          <p:cNvSpPr/>
          <p:nvPr/>
        </p:nvSpPr>
        <p:spPr>
          <a:xfrm>
            <a:off x="991857" y="3581483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1E9C0C15-69D7-4947-BF32-2CAD4E71E4A7}"/>
              </a:ext>
            </a:extLst>
          </p:cNvPr>
          <p:cNvSpPr/>
          <p:nvPr/>
        </p:nvSpPr>
        <p:spPr>
          <a:xfrm>
            <a:off x="1408896" y="142124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3D921849-71F9-4456-A73E-EC2BC4903701}"/>
              </a:ext>
            </a:extLst>
          </p:cNvPr>
          <p:cNvSpPr/>
          <p:nvPr/>
        </p:nvSpPr>
        <p:spPr>
          <a:xfrm>
            <a:off x="1480904" y="379750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1480F-FAA1-46B6-A9BD-C376E09A29B0}"/>
              </a:ext>
            </a:extLst>
          </p:cNvPr>
          <p:cNvSpPr txBox="1"/>
          <p:nvPr/>
        </p:nvSpPr>
        <p:spPr>
          <a:xfrm>
            <a:off x="1043608" y="104457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1,1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1232C-195E-4B59-9E14-25DB9623D078}"/>
              </a:ext>
            </a:extLst>
          </p:cNvPr>
          <p:cNvSpPr txBox="1"/>
          <p:nvPr/>
        </p:nvSpPr>
        <p:spPr>
          <a:xfrm>
            <a:off x="1115616" y="432845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2,1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7C9AB6F6-A74C-4881-B4C0-93C17292E953}"/>
              </a:ext>
            </a:extLst>
          </p:cNvPr>
          <p:cNvSpPr/>
          <p:nvPr/>
        </p:nvSpPr>
        <p:spPr>
          <a:xfrm>
            <a:off x="2705040" y="141928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5513C854-479B-4853-84C0-B0E575B903DC}"/>
              </a:ext>
            </a:extLst>
          </p:cNvPr>
          <p:cNvSpPr/>
          <p:nvPr/>
        </p:nvSpPr>
        <p:spPr>
          <a:xfrm>
            <a:off x="2777048" y="379554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855D6-87E3-42F5-A49C-02E54BB31073}"/>
              </a:ext>
            </a:extLst>
          </p:cNvPr>
          <p:cNvSpPr txBox="1"/>
          <p:nvPr/>
        </p:nvSpPr>
        <p:spPr>
          <a:xfrm>
            <a:off x="2339752" y="104261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1,2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40BC5-B584-42CE-B225-46C947A24817}"/>
              </a:ext>
            </a:extLst>
          </p:cNvPr>
          <p:cNvSpPr txBox="1"/>
          <p:nvPr/>
        </p:nvSpPr>
        <p:spPr>
          <a:xfrm>
            <a:off x="2411760" y="432649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2,2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6E4B8C7F-696F-434B-B7DE-1979BAF31C70}"/>
              </a:ext>
            </a:extLst>
          </p:cNvPr>
          <p:cNvSpPr/>
          <p:nvPr/>
        </p:nvSpPr>
        <p:spPr>
          <a:xfrm>
            <a:off x="3934424" y="14247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A37DBD4C-6A79-4169-9D2B-464AD0D2DB02}"/>
              </a:ext>
            </a:extLst>
          </p:cNvPr>
          <p:cNvSpPr/>
          <p:nvPr/>
        </p:nvSpPr>
        <p:spPr>
          <a:xfrm>
            <a:off x="4006432" y="380097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E82AF2-56AB-4E9F-8BA0-8CAC483AACC5}"/>
              </a:ext>
            </a:extLst>
          </p:cNvPr>
          <p:cNvSpPr txBox="1"/>
          <p:nvPr/>
        </p:nvSpPr>
        <p:spPr>
          <a:xfrm>
            <a:off x="3569136" y="104804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1,3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E1BAD-4248-49CA-B07A-C5CEDD8D12BC}"/>
              </a:ext>
            </a:extLst>
          </p:cNvPr>
          <p:cNvSpPr txBox="1"/>
          <p:nvPr/>
        </p:nvSpPr>
        <p:spPr>
          <a:xfrm>
            <a:off x="3641144" y="433192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2,3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CA00D7EC-7721-47C2-A98C-6D23D3A2B34C}"/>
              </a:ext>
            </a:extLst>
          </p:cNvPr>
          <p:cNvSpPr/>
          <p:nvPr/>
        </p:nvSpPr>
        <p:spPr>
          <a:xfrm>
            <a:off x="5148063" y="14227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3DE8A517-5EE8-4BC4-B549-3DF763602D29}"/>
              </a:ext>
            </a:extLst>
          </p:cNvPr>
          <p:cNvSpPr/>
          <p:nvPr/>
        </p:nvSpPr>
        <p:spPr>
          <a:xfrm>
            <a:off x="5220071" y="379902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AC384-D011-49FE-B001-B63C72CB7E80}"/>
              </a:ext>
            </a:extLst>
          </p:cNvPr>
          <p:cNvSpPr txBox="1"/>
          <p:nvPr/>
        </p:nvSpPr>
        <p:spPr>
          <a:xfrm>
            <a:off x="4782775" y="104608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1,4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EC6473-6B68-42EF-B05E-B3827C1B7334}"/>
              </a:ext>
            </a:extLst>
          </p:cNvPr>
          <p:cNvSpPr txBox="1"/>
          <p:nvPr/>
        </p:nvSpPr>
        <p:spPr>
          <a:xfrm>
            <a:off x="4854783" y="432996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2,4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0BEC464A-4B46-4948-ACDC-2D96B574449C}"/>
              </a:ext>
            </a:extLst>
          </p:cNvPr>
          <p:cNvSpPr/>
          <p:nvPr/>
        </p:nvSpPr>
        <p:spPr>
          <a:xfrm>
            <a:off x="6382696" y="14247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Oval 22">
            <a:extLst>
              <a:ext uri="{FF2B5EF4-FFF2-40B4-BE49-F238E27FC236}">
                <a16:creationId xmlns:a16="http://schemas.microsoft.com/office/drawing/2014/main" id="{C420B0C1-E7B1-4365-A4B5-91E6510C63C7}"/>
              </a:ext>
            </a:extLst>
          </p:cNvPr>
          <p:cNvSpPr/>
          <p:nvPr/>
        </p:nvSpPr>
        <p:spPr>
          <a:xfrm>
            <a:off x="6454704" y="380097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513254-7D63-4792-9320-C614210B6BCC}"/>
              </a:ext>
            </a:extLst>
          </p:cNvPr>
          <p:cNvSpPr txBox="1"/>
          <p:nvPr/>
        </p:nvSpPr>
        <p:spPr>
          <a:xfrm>
            <a:off x="6017408" y="104804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1,5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86EFF0-5F78-40A1-97A9-D8063C573CC4}"/>
              </a:ext>
            </a:extLst>
          </p:cNvPr>
          <p:cNvSpPr txBox="1"/>
          <p:nvPr/>
        </p:nvSpPr>
        <p:spPr>
          <a:xfrm>
            <a:off x="6089416" y="433192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2,5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9FEF711D-095A-4FE1-93B9-EC98FF7BDE0B}"/>
              </a:ext>
            </a:extLst>
          </p:cNvPr>
          <p:cNvSpPr/>
          <p:nvPr/>
        </p:nvSpPr>
        <p:spPr>
          <a:xfrm>
            <a:off x="7540073" y="14227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Oval 26">
            <a:extLst>
              <a:ext uri="{FF2B5EF4-FFF2-40B4-BE49-F238E27FC236}">
                <a16:creationId xmlns:a16="http://schemas.microsoft.com/office/drawing/2014/main" id="{7D68539B-CD6A-4AF8-8FA1-0F07ABFB2260}"/>
              </a:ext>
            </a:extLst>
          </p:cNvPr>
          <p:cNvSpPr/>
          <p:nvPr/>
        </p:nvSpPr>
        <p:spPr>
          <a:xfrm>
            <a:off x="7612081" y="379902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A85A14-8CCB-47D0-9817-A98A15FF7BEE}"/>
              </a:ext>
            </a:extLst>
          </p:cNvPr>
          <p:cNvSpPr txBox="1"/>
          <p:nvPr/>
        </p:nvSpPr>
        <p:spPr>
          <a:xfrm>
            <a:off x="7174785" y="104608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1,6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303EB3-6E5D-4D42-8D19-6C2172D969B8}"/>
              </a:ext>
            </a:extLst>
          </p:cNvPr>
          <p:cNvSpPr txBox="1"/>
          <p:nvPr/>
        </p:nvSpPr>
        <p:spPr>
          <a:xfrm>
            <a:off x="7246793" y="432996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2,6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B5D5D4-8F09-4A4B-9B67-2FF9BFF9859A}"/>
              </a:ext>
            </a:extLst>
          </p:cNvPr>
          <p:cNvSpPr txBox="1"/>
          <p:nvPr/>
        </p:nvSpPr>
        <p:spPr>
          <a:xfrm>
            <a:off x="3585205" y="469582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Assembly Line 2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C5B9056B-9D5B-4B34-9300-E2E2ADB79E0A}"/>
              </a:ext>
            </a:extLst>
          </p:cNvPr>
          <p:cNvSpPr/>
          <p:nvPr/>
        </p:nvSpPr>
        <p:spPr>
          <a:xfrm>
            <a:off x="539551" y="197281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C1FC0F58-B733-444B-BE57-71B9111E3AB3}"/>
              </a:ext>
            </a:extLst>
          </p:cNvPr>
          <p:cNvSpPr/>
          <p:nvPr/>
        </p:nvSpPr>
        <p:spPr>
          <a:xfrm>
            <a:off x="539551" y="322144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Oval 35">
            <a:extLst>
              <a:ext uri="{FF2B5EF4-FFF2-40B4-BE49-F238E27FC236}">
                <a16:creationId xmlns:a16="http://schemas.microsoft.com/office/drawing/2014/main" id="{8B62BA9A-BA09-4165-8377-EA0E26494E54}"/>
              </a:ext>
            </a:extLst>
          </p:cNvPr>
          <p:cNvSpPr/>
          <p:nvPr/>
        </p:nvSpPr>
        <p:spPr>
          <a:xfrm>
            <a:off x="1914840" y="21328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Oval 36">
            <a:extLst>
              <a:ext uri="{FF2B5EF4-FFF2-40B4-BE49-F238E27FC236}">
                <a16:creationId xmlns:a16="http://schemas.microsoft.com/office/drawing/2014/main" id="{9DC1F7CA-3859-4C03-B125-DB9E20B4C206}"/>
              </a:ext>
            </a:extLst>
          </p:cNvPr>
          <p:cNvSpPr/>
          <p:nvPr/>
        </p:nvSpPr>
        <p:spPr>
          <a:xfrm>
            <a:off x="1914840" y="307742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7" name="Straight Arrow Connector 38">
            <a:extLst>
              <a:ext uri="{FF2B5EF4-FFF2-40B4-BE49-F238E27FC236}">
                <a16:creationId xmlns:a16="http://schemas.microsoft.com/office/drawing/2014/main" id="{EE4BA929-44F2-460B-B624-7F45A50D793D}"/>
              </a:ext>
            </a:extLst>
          </p:cNvPr>
          <p:cNvCxnSpPr>
            <a:stCxn id="8" idx="5"/>
            <a:endCxn id="35" idx="1"/>
          </p:cNvCxnSpPr>
          <p:nvPr/>
        </p:nvCxnSpPr>
        <p:spPr>
          <a:xfrm>
            <a:off x="1839135" y="1851483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9">
            <a:extLst>
              <a:ext uri="{FF2B5EF4-FFF2-40B4-BE49-F238E27FC236}">
                <a16:creationId xmlns:a16="http://schemas.microsoft.com/office/drawing/2014/main" id="{7963B30B-76CE-404D-B303-0517D5A11EB4}"/>
              </a:ext>
            </a:extLst>
          </p:cNvPr>
          <p:cNvCxnSpPr>
            <a:stCxn id="35" idx="5"/>
            <a:endCxn id="13" idx="0"/>
          </p:cNvCxnSpPr>
          <p:nvPr/>
        </p:nvCxnSpPr>
        <p:spPr>
          <a:xfrm>
            <a:off x="2345080" y="2563096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3">
            <a:extLst>
              <a:ext uri="{FF2B5EF4-FFF2-40B4-BE49-F238E27FC236}">
                <a16:creationId xmlns:a16="http://schemas.microsoft.com/office/drawing/2014/main" id="{4F410C54-1036-4DF9-ACFD-D7D5210EC55E}"/>
              </a:ext>
            </a:extLst>
          </p:cNvPr>
          <p:cNvCxnSpPr>
            <a:stCxn id="9" idx="7"/>
            <a:endCxn id="36" idx="3"/>
          </p:cNvCxnSpPr>
          <p:nvPr/>
        </p:nvCxnSpPr>
        <p:spPr>
          <a:xfrm flipV="1">
            <a:off x="1911143" y="3507666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6">
            <a:extLst>
              <a:ext uri="{FF2B5EF4-FFF2-40B4-BE49-F238E27FC236}">
                <a16:creationId xmlns:a16="http://schemas.microsoft.com/office/drawing/2014/main" id="{1493DCED-9AF0-42DE-87FB-3234AD07B067}"/>
              </a:ext>
            </a:extLst>
          </p:cNvPr>
          <p:cNvCxnSpPr>
            <a:stCxn id="36" idx="7"/>
            <a:endCxn id="12" idx="3"/>
          </p:cNvCxnSpPr>
          <p:nvPr/>
        </p:nvCxnSpPr>
        <p:spPr>
          <a:xfrm flipV="1">
            <a:off x="2345079" y="1849524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0">
            <a:extLst>
              <a:ext uri="{FF2B5EF4-FFF2-40B4-BE49-F238E27FC236}">
                <a16:creationId xmlns:a16="http://schemas.microsoft.com/office/drawing/2014/main" id="{B5AC79F7-156D-4290-ACEE-74289FB7D53B}"/>
              </a:ext>
            </a:extLst>
          </p:cNvPr>
          <p:cNvCxnSpPr>
            <a:endCxn id="33" idx="3"/>
          </p:cNvCxnSpPr>
          <p:nvPr/>
        </p:nvCxnSpPr>
        <p:spPr>
          <a:xfrm flipV="1">
            <a:off x="395536" y="2403049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3">
            <a:extLst>
              <a:ext uri="{FF2B5EF4-FFF2-40B4-BE49-F238E27FC236}">
                <a16:creationId xmlns:a16="http://schemas.microsoft.com/office/drawing/2014/main" id="{3D63E1BE-1234-4C23-859B-30B63A4C64A9}"/>
              </a:ext>
            </a:extLst>
          </p:cNvPr>
          <p:cNvCxnSpPr>
            <a:endCxn id="34" idx="1"/>
          </p:cNvCxnSpPr>
          <p:nvPr/>
        </p:nvCxnSpPr>
        <p:spPr>
          <a:xfrm>
            <a:off x="395536" y="3077428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57">
            <a:extLst>
              <a:ext uri="{FF2B5EF4-FFF2-40B4-BE49-F238E27FC236}">
                <a16:creationId xmlns:a16="http://schemas.microsoft.com/office/drawing/2014/main" id="{AA25E7F5-112D-4848-8F54-FDCD6161334E}"/>
              </a:ext>
            </a:extLst>
          </p:cNvPr>
          <p:cNvCxnSpPr>
            <a:stCxn id="33" idx="7"/>
            <a:endCxn id="8" idx="2"/>
          </p:cNvCxnSpPr>
          <p:nvPr/>
        </p:nvCxnSpPr>
        <p:spPr>
          <a:xfrm flipV="1">
            <a:off x="969790" y="1673271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61">
            <a:extLst>
              <a:ext uri="{FF2B5EF4-FFF2-40B4-BE49-F238E27FC236}">
                <a16:creationId xmlns:a16="http://schemas.microsoft.com/office/drawing/2014/main" id="{4981093F-B44C-48E6-BC08-59A20F627E5F}"/>
              </a:ext>
            </a:extLst>
          </p:cNvPr>
          <p:cNvCxnSpPr>
            <a:stCxn id="34" idx="5"/>
            <a:endCxn id="9" idx="2"/>
          </p:cNvCxnSpPr>
          <p:nvPr/>
        </p:nvCxnSpPr>
        <p:spPr>
          <a:xfrm>
            <a:off x="969790" y="3651683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64">
            <a:extLst>
              <a:ext uri="{FF2B5EF4-FFF2-40B4-BE49-F238E27FC236}">
                <a16:creationId xmlns:a16="http://schemas.microsoft.com/office/drawing/2014/main" id="{01BCF818-8F58-4EB3-BD4E-BD59E3B85E4F}"/>
              </a:ext>
            </a:extLst>
          </p:cNvPr>
          <p:cNvSpPr/>
          <p:nvPr/>
        </p:nvSpPr>
        <p:spPr>
          <a:xfrm>
            <a:off x="3209096" y="21328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Oval 65">
            <a:extLst>
              <a:ext uri="{FF2B5EF4-FFF2-40B4-BE49-F238E27FC236}">
                <a16:creationId xmlns:a16="http://schemas.microsoft.com/office/drawing/2014/main" id="{4F0A4060-0EE5-42E0-94CB-9D293615CF71}"/>
              </a:ext>
            </a:extLst>
          </p:cNvPr>
          <p:cNvSpPr/>
          <p:nvPr/>
        </p:nvSpPr>
        <p:spPr>
          <a:xfrm>
            <a:off x="3209096" y="307742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7" name="Straight Arrow Connector 66">
            <a:extLst>
              <a:ext uri="{FF2B5EF4-FFF2-40B4-BE49-F238E27FC236}">
                <a16:creationId xmlns:a16="http://schemas.microsoft.com/office/drawing/2014/main" id="{40EED69B-E063-4275-A9A6-65B1FACE9421}"/>
              </a:ext>
            </a:extLst>
          </p:cNvPr>
          <p:cNvCxnSpPr>
            <a:stCxn id="12" idx="5"/>
            <a:endCxn id="45" idx="1"/>
          </p:cNvCxnSpPr>
          <p:nvPr/>
        </p:nvCxnSpPr>
        <p:spPr>
          <a:xfrm>
            <a:off x="3135279" y="1849523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67">
            <a:extLst>
              <a:ext uri="{FF2B5EF4-FFF2-40B4-BE49-F238E27FC236}">
                <a16:creationId xmlns:a16="http://schemas.microsoft.com/office/drawing/2014/main" id="{E7C75E5E-669C-4098-97B1-790D95254095}"/>
              </a:ext>
            </a:extLst>
          </p:cNvPr>
          <p:cNvCxnSpPr>
            <a:stCxn id="45" idx="5"/>
            <a:endCxn id="17" idx="0"/>
          </p:cNvCxnSpPr>
          <p:nvPr/>
        </p:nvCxnSpPr>
        <p:spPr>
          <a:xfrm>
            <a:off x="3639336" y="2563095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68">
            <a:extLst>
              <a:ext uri="{FF2B5EF4-FFF2-40B4-BE49-F238E27FC236}">
                <a16:creationId xmlns:a16="http://schemas.microsoft.com/office/drawing/2014/main" id="{6F490C5A-37D9-406D-9D82-1C92AE5DE280}"/>
              </a:ext>
            </a:extLst>
          </p:cNvPr>
          <p:cNvCxnSpPr>
            <a:stCxn id="13" idx="7"/>
            <a:endCxn id="46" idx="3"/>
          </p:cNvCxnSpPr>
          <p:nvPr/>
        </p:nvCxnSpPr>
        <p:spPr>
          <a:xfrm flipV="1">
            <a:off x="3207287" y="3507667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69">
            <a:extLst>
              <a:ext uri="{FF2B5EF4-FFF2-40B4-BE49-F238E27FC236}">
                <a16:creationId xmlns:a16="http://schemas.microsoft.com/office/drawing/2014/main" id="{0DABFBEE-259D-4C06-A62D-EAAB7FF3DA79}"/>
              </a:ext>
            </a:extLst>
          </p:cNvPr>
          <p:cNvCxnSpPr>
            <a:stCxn id="46" idx="7"/>
            <a:endCxn id="16" idx="3"/>
          </p:cNvCxnSpPr>
          <p:nvPr/>
        </p:nvCxnSpPr>
        <p:spPr>
          <a:xfrm flipV="1">
            <a:off x="3639335" y="1854954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70">
            <a:extLst>
              <a:ext uri="{FF2B5EF4-FFF2-40B4-BE49-F238E27FC236}">
                <a16:creationId xmlns:a16="http://schemas.microsoft.com/office/drawing/2014/main" id="{BB497AC2-584E-4892-A13D-8B4E8D5DFF9F}"/>
              </a:ext>
            </a:extLst>
          </p:cNvPr>
          <p:cNvSpPr/>
          <p:nvPr/>
        </p:nvSpPr>
        <p:spPr>
          <a:xfrm>
            <a:off x="4438480" y="21041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Oval 71">
            <a:extLst>
              <a:ext uri="{FF2B5EF4-FFF2-40B4-BE49-F238E27FC236}">
                <a16:creationId xmlns:a16="http://schemas.microsoft.com/office/drawing/2014/main" id="{7DDE6004-914D-4F54-9B6A-83D0F76C45C1}"/>
              </a:ext>
            </a:extLst>
          </p:cNvPr>
          <p:cNvSpPr/>
          <p:nvPr/>
        </p:nvSpPr>
        <p:spPr>
          <a:xfrm>
            <a:off x="4438480" y="304876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3" name="Straight Arrow Connector 72">
            <a:extLst>
              <a:ext uri="{FF2B5EF4-FFF2-40B4-BE49-F238E27FC236}">
                <a16:creationId xmlns:a16="http://schemas.microsoft.com/office/drawing/2014/main" id="{ED3E1D40-70EC-4C1C-9180-300B7577293F}"/>
              </a:ext>
            </a:extLst>
          </p:cNvPr>
          <p:cNvCxnSpPr>
            <a:stCxn id="16" idx="5"/>
            <a:endCxn id="51" idx="1"/>
          </p:cNvCxnSpPr>
          <p:nvPr/>
        </p:nvCxnSpPr>
        <p:spPr>
          <a:xfrm>
            <a:off x="4364663" y="185495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3">
            <a:extLst>
              <a:ext uri="{FF2B5EF4-FFF2-40B4-BE49-F238E27FC236}">
                <a16:creationId xmlns:a16="http://schemas.microsoft.com/office/drawing/2014/main" id="{BA1662A1-6DF4-41D1-BB2A-A9E204ABC24E}"/>
              </a:ext>
            </a:extLst>
          </p:cNvPr>
          <p:cNvCxnSpPr>
            <a:stCxn id="51" idx="5"/>
            <a:endCxn id="21" idx="1"/>
          </p:cNvCxnSpPr>
          <p:nvPr/>
        </p:nvCxnSpPr>
        <p:spPr>
          <a:xfrm>
            <a:off x="4868720" y="2534429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74">
            <a:extLst>
              <a:ext uri="{FF2B5EF4-FFF2-40B4-BE49-F238E27FC236}">
                <a16:creationId xmlns:a16="http://schemas.microsoft.com/office/drawing/2014/main" id="{9B376D20-D99C-4EE2-A5FF-07298D5488FD}"/>
              </a:ext>
            </a:extLst>
          </p:cNvPr>
          <p:cNvCxnSpPr>
            <a:stCxn id="17" idx="7"/>
            <a:endCxn id="52" idx="3"/>
          </p:cNvCxnSpPr>
          <p:nvPr/>
        </p:nvCxnSpPr>
        <p:spPr>
          <a:xfrm flipV="1">
            <a:off x="4436671" y="3479000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7FA18B9C-96D7-4E66-BB50-C3AAB9E0C869}"/>
              </a:ext>
            </a:extLst>
          </p:cNvPr>
          <p:cNvCxnSpPr>
            <a:stCxn id="52" idx="7"/>
            <a:endCxn id="20" idx="3"/>
          </p:cNvCxnSpPr>
          <p:nvPr/>
        </p:nvCxnSpPr>
        <p:spPr>
          <a:xfrm flipV="1">
            <a:off x="4868720" y="1852996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76">
            <a:extLst>
              <a:ext uri="{FF2B5EF4-FFF2-40B4-BE49-F238E27FC236}">
                <a16:creationId xmlns:a16="http://schemas.microsoft.com/office/drawing/2014/main" id="{710DD984-C602-416E-B26B-308976B629F9}"/>
              </a:ext>
            </a:extLst>
          </p:cNvPr>
          <p:cNvSpPr/>
          <p:nvPr/>
        </p:nvSpPr>
        <p:spPr>
          <a:xfrm>
            <a:off x="5705116" y="21041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Oval 77">
            <a:extLst>
              <a:ext uri="{FF2B5EF4-FFF2-40B4-BE49-F238E27FC236}">
                <a16:creationId xmlns:a16="http://schemas.microsoft.com/office/drawing/2014/main" id="{73FFBEC4-8193-4F3D-95BA-59EB31DB169A}"/>
              </a:ext>
            </a:extLst>
          </p:cNvPr>
          <p:cNvSpPr/>
          <p:nvPr/>
        </p:nvSpPr>
        <p:spPr>
          <a:xfrm>
            <a:off x="5705116" y="304876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9" name="Straight Arrow Connector 78">
            <a:extLst>
              <a:ext uri="{FF2B5EF4-FFF2-40B4-BE49-F238E27FC236}">
                <a16:creationId xmlns:a16="http://schemas.microsoft.com/office/drawing/2014/main" id="{54BC7D89-C023-49DF-8208-8AD92445D9AA}"/>
              </a:ext>
            </a:extLst>
          </p:cNvPr>
          <p:cNvCxnSpPr>
            <a:stCxn id="20" idx="5"/>
            <a:endCxn id="57" idx="1"/>
          </p:cNvCxnSpPr>
          <p:nvPr/>
        </p:nvCxnSpPr>
        <p:spPr>
          <a:xfrm>
            <a:off x="5578303" y="1852995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9">
            <a:extLst>
              <a:ext uri="{FF2B5EF4-FFF2-40B4-BE49-F238E27FC236}">
                <a16:creationId xmlns:a16="http://schemas.microsoft.com/office/drawing/2014/main" id="{2945946D-F39E-4B2A-A85B-652985182865}"/>
              </a:ext>
            </a:extLst>
          </p:cNvPr>
          <p:cNvCxnSpPr>
            <a:stCxn id="57" idx="5"/>
            <a:endCxn id="25" idx="0"/>
          </p:cNvCxnSpPr>
          <p:nvPr/>
        </p:nvCxnSpPr>
        <p:spPr>
          <a:xfrm>
            <a:off x="6135356" y="2534429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80">
            <a:extLst>
              <a:ext uri="{FF2B5EF4-FFF2-40B4-BE49-F238E27FC236}">
                <a16:creationId xmlns:a16="http://schemas.microsoft.com/office/drawing/2014/main" id="{992398D0-66DD-40C8-BCAD-DAEE7F93FCF0}"/>
              </a:ext>
            </a:extLst>
          </p:cNvPr>
          <p:cNvCxnSpPr>
            <a:stCxn id="21" idx="7"/>
            <a:endCxn id="58" idx="3"/>
          </p:cNvCxnSpPr>
          <p:nvPr/>
        </p:nvCxnSpPr>
        <p:spPr>
          <a:xfrm flipV="1">
            <a:off x="5650311" y="3479001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1">
            <a:extLst>
              <a:ext uri="{FF2B5EF4-FFF2-40B4-BE49-F238E27FC236}">
                <a16:creationId xmlns:a16="http://schemas.microsoft.com/office/drawing/2014/main" id="{C5B8F562-9842-4F1F-BC5E-5EA889D5EC01}"/>
              </a:ext>
            </a:extLst>
          </p:cNvPr>
          <p:cNvCxnSpPr>
            <a:stCxn id="58" idx="7"/>
            <a:endCxn id="24" idx="3"/>
          </p:cNvCxnSpPr>
          <p:nvPr/>
        </p:nvCxnSpPr>
        <p:spPr>
          <a:xfrm flipV="1">
            <a:off x="6135355" y="1854954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82">
            <a:extLst>
              <a:ext uri="{FF2B5EF4-FFF2-40B4-BE49-F238E27FC236}">
                <a16:creationId xmlns:a16="http://schemas.microsoft.com/office/drawing/2014/main" id="{3333800B-61BF-4554-89E3-F04F5F6593B7}"/>
              </a:ext>
            </a:extLst>
          </p:cNvPr>
          <p:cNvSpPr/>
          <p:nvPr/>
        </p:nvSpPr>
        <p:spPr>
          <a:xfrm>
            <a:off x="6886752" y="21041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Oval 83">
            <a:extLst>
              <a:ext uri="{FF2B5EF4-FFF2-40B4-BE49-F238E27FC236}">
                <a16:creationId xmlns:a16="http://schemas.microsoft.com/office/drawing/2014/main" id="{1520CCFB-0398-4FDA-BE80-F923D1DDE347}"/>
              </a:ext>
            </a:extLst>
          </p:cNvPr>
          <p:cNvSpPr/>
          <p:nvPr/>
        </p:nvSpPr>
        <p:spPr>
          <a:xfrm>
            <a:off x="6886752" y="304876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5" name="Straight Arrow Connector 84">
            <a:extLst>
              <a:ext uri="{FF2B5EF4-FFF2-40B4-BE49-F238E27FC236}">
                <a16:creationId xmlns:a16="http://schemas.microsoft.com/office/drawing/2014/main" id="{8D3931C7-4912-4FFA-8E76-3A49B5228AA4}"/>
              </a:ext>
            </a:extLst>
          </p:cNvPr>
          <p:cNvCxnSpPr>
            <a:stCxn id="24" idx="5"/>
            <a:endCxn id="63" idx="1"/>
          </p:cNvCxnSpPr>
          <p:nvPr/>
        </p:nvCxnSpPr>
        <p:spPr>
          <a:xfrm>
            <a:off x="6812935" y="185495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5">
            <a:extLst>
              <a:ext uri="{FF2B5EF4-FFF2-40B4-BE49-F238E27FC236}">
                <a16:creationId xmlns:a16="http://schemas.microsoft.com/office/drawing/2014/main" id="{E2170788-C938-4C78-AFBD-9E2AA0E1A94E}"/>
              </a:ext>
            </a:extLst>
          </p:cNvPr>
          <p:cNvCxnSpPr>
            <a:stCxn id="63" idx="5"/>
            <a:endCxn id="29" idx="0"/>
          </p:cNvCxnSpPr>
          <p:nvPr/>
        </p:nvCxnSpPr>
        <p:spPr>
          <a:xfrm>
            <a:off x="7316991" y="2534430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86">
            <a:extLst>
              <a:ext uri="{FF2B5EF4-FFF2-40B4-BE49-F238E27FC236}">
                <a16:creationId xmlns:a16="http://schemas.microsoft.com/office/drawing/2014/main" id="{CDB7EEE4-1D68-46B3-809C-4BE60B307738}"/>
              </a:ext>
            </a:extLst>
          </p:cNvPr>
          <p:cNvCxnSpPr>
            <a:stCxn id="25" idx="7"/>
            <a:endCxn id="64" idx="3"/>
          </p:cNvCxnSpPr>
          <p:nvPr/>
        </p:nvCxnSpPr>
        <p:spPr>
          <a:xfrm flipV="1">
            <a:off x="6884943" y="3479000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87">
            <a:extLst>
              <a:ext uri="{FF2B5EF4-FFF2-40B4-BE49-F238E27FC236}">
                <a16:creationId xmlns:a16="http://schemas.microsoft.com/office/drawing/2014/main" id="{1EEADCCF-0229-48D0-AB47-E791744F742F}"/>
              </a:ext>
            </a:extLst>
          </p:cNvPr>
          <p:cNvCxnSpPr>
            <a:stCxn id="64" idx="7"/>
            <a:endCxn id="28" idx="4"/>
          </p:cNvCxnSpPr>
          <p:nvPr/>
        </p:nvCxnSpPr>
        <p:spPr>
          <a:xfrm flipV="1">
            <a:off x="7316991" y="1926812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104">
            <a:extLst>
              <a:ext uri="{FF2B5EF4-FFF2-40B4-BE49-F238E27FC236}">
                <a16:creationId xmlns:a16="http://schemas.microsoft.com/office/drawing/2014/main" id="{F70EA2A4-4DB2-48E3-9A86-99B9E1291249}"/>
              </a:ext>
            </a:extLst>
          </p:cNvPr>
          <p:cNvSpPr/>
          <p:nvPr/>
        </p:nvSpPr>
        <p:spPr>
          <a:xfrm>
            <a:off x="8223106" y="197281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Oval 105">
            <a:extLst>
              <a:ext uri="{FF2B5EF4-FFF2-40B4-BE49-F238E27FC236}">
                <a16:creationId xmlns:a16="http://schemas.microsoft.com/office/drawing/2014/main" id="{23081239-046C-4DF6-8B8B-A28439B3350C}"/>
              </a:ext>
            </a:extLst>
          </p:cNvPr>
          <p:cNvSpPr/>
          <p:nvPr/>
        </p:nvSpPr>
        <p:spPr>
          <a:xfrm>
            <a:off x="8223106" y="322144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1" name="Straight Arrow Connector 106">
            <a:extLst>
              <a:ext uri="{FF2B5EF4-FFF2-40B4-BE49-F238E27FC236}">
                <a16:creationId xmlns:a16="http://schemas.microsoft.com/office/drawing/2014/main" id="{00FBB7D7-FA81-48F3-8CAF-74DE584E8E1B}"/>
              </a:ext>
            </a:extLst>
          </p:cNvPr>
          <p:cNvCxnSpPr>
            <a:stCxn id="28" idx="6"/>
            <a:endCxn id="69" idx="1"/>
          </p:cNvCxnSpPr>
          <p:nvPr/>
        </p:nvCxnSpPr>
        <p:spPr>
          <a:xfrm>
            <a:off x="8044129" y="1674785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07">
            <a:extLst>
              <a:ext uri="{FF2B5EF4-FFF2-40B4-BE49-F238E27FC236}">
                <a16:creationId xmlns:a16="http://schemas.microsoft.com/office/drawing/2014/main" id="{892FA692-F7A6-49C7-BF71-54CF9E3C00EA}"/>
              </a:ext>
            </a:extLst>
          </p:cNvPr>
          <p:cNvCxnSpPr>
            <a:stCxn id="29" idx="7"/>
            <a:endCxn id="70" idx="3"/>
          </p:cNvCxnSpPr>
          <p:nvPr/>
        </p:nvCxnSpPr>
        <p:spPr>
          <a:xfrm flipV="1">
            <a:off x="8042321" y="3651683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08">
            <a:extLst>
              <a:ext uri="{FF2B5EF4-FFF2-40B4-BE49-F238E27FC236}">
                <a16:creationId xmlns:a16="http://schemas.microsoft.com/office/drawing/2014/main" id="{D1C19C88-2C98-4939-8898-38700337A20D}"/>
              </a:ext>
            </a:extLst>
          </p:cNvPr>
          <p:cNvCxnSpPr>
            <a:stCxn id="69" idx="5"/>
          </p:cNvCxnSpPr>
          <p:nvPr/>
        </p:nvCxnSpPr>
        <p:spPr>
          <a:xfrm>
            <a:off x="8653345" y="2403050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09">
            <a:extLst>
              <a:ext uri="{FF2B5EF4-FFF2-40B4-BE49-F238E27FC236}">
                <a16:creationId xmlns:a16="http://schemas.microsoft.com/office/drawing/2014/main" id="{B046BBC4-993F-4B37-AA8A-4188EA14720C}"/>
              </a:ext>
            </a:extLst>
          </p:cNvPr>
          <p:cNvCxnSpPr>
            <a:stCxn id="70" idx="7"/>
          </p:cNvCxnSpPr>
          <p:nvPr/>
        </p:nvCxnSpPr>
        <p:spPr>
          <a:xfrm flipV="1">
            <a:off x="8653346" y="2933412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042821B-4EB4-4424-8E21-4F46671B6CAD}"/>
              </a:ext>
            </a:extLst>
          </p:cNvPr>
          <p:cNvSpPr txBox="1"/>
          <p:nvPr/>
        </p:nvSpPr>
        <p:spPr>
          <a:xfrm>
            <a:off x="-57578" y="2559765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Production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Start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FBC348D-9D34-491C-9C30-4A4B67E9E04E}"/>
              </a:ext>
            </a:extLst>
          </p:cNvPr>
          <p:cNvSpPr txBox="1"/>
          <p:nvPr/>
        </p:nvSpPr>
        <p:spPr>
          <a:xfrm>
            <a:off x="7901932" y="2552414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Production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End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7" name="Straight Arrow Connector 123">
            <a:extLst>
              <a:ext uri="{FF2B5EF4-FFF2-40B4-BE49-F238E27FC236}">
                <a16:creationId xmlns:a16="http://schemas.microsoft.com/office/drawing/2014/main" id="{A3082014-8B5A-4171-A47C-FAAF8B9E08F6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1984960" y="4047577"/>
            <a:ext cx="792088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26">
            <a:extLst>
              <a:ext uri="{FF2B5EF4-FFF2-40B4-BE49-F238E27FC236}">
                <a16:creationId xmlns:a16="http://schemas.microsoft.com/office/drawing/2014/main" id="{EC4E4D97-6986-41EA-B939-D3DBF06CED11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3281104" y="4047577"/>
            <a:ext cx="725328" cy="543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29">
            <a:extLst>
              <a:ext uri="{FF2B5EF4-FFF2-40B4-BE49-F238E27FC236}">
                <a16:creationId xmlns:a16="http://schemas.microsoft.com/office/drawing/2014/main" id="{6CFC4504-2584-4887-9F7A-81AD3E2158F5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4510489" y="4051049"/>
            <a:ext cx="709583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32">
            <a:extLst>
              <a:ext uri="{FF2B5EF4-FFF2-40B4-BE49-F238E27FC236}">
                <a16:creationId xmlns:a16="http://schemas.microsoft.com/office/drawing/2014/main" id="{68E872F6-AE9E-4ACD-8D9F-F15E0A5958C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5724128" y="4051049"/>
            <a:ext cx="730577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35">
            <a:extLst>
              <a:ext uri="{FF2B5EF4-FFF2-40B4-BE49-F238E27FC236}">
                <a16:creationId xmlns:a16="http://schemas.microsoft.com/office/drawing/2014/main" id="{4FA7B5DB-D3F3-4874-8CEC-1705A0C989FD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 flipV="1">
            <a:off x="6958761" y="4051049"/>
            <a:ext cx="653321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38">
            <a:extLst>
              <a:ext uri="{FF2B5EF4-FFF2-40B4-BE49-F238E27FC236}">
                <a16:creationId xmlns:a16="http://schemas.microsoft.com/office/drawing/2014/main" id="{868079AA-813D-4A06-B308-00507F8C97E6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1912952" y="1671313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41">
            <a:extLst>
              <a:ext uri="{FF2B5EF4-FFF2-40B4-BE49-F238E27FC236}">
                <a16:creationId xmlns:a16="http://schemas.microsoft.com/office/drawing/2014/main" id="{FD6C1C73-186B-49C0-8CFD-FC5F72EEE91C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3209096" y="1671313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44">
            <a:extLst>
              <a:ext uri="{FF2B5EF4-FFF2-40B4-BE49-F238E27FC236}">
                <a16:creationId xmlns:a16="http://schemas.microsoft.com/office/drawing/2014/main" id="{C26C22CD-EE64-4659-81E7-674B286C6BE8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4438481" y="1674785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47">
            <a:extLst>
              <a:ext uri="{FF2B5EF4-FFF2-40B4-BE49-F238E27FC236}">
                <a16:creationId xmlns:a16="http://schemas.microsoft.com/office/drawing/2014/main" id="{F73AA2A9-567B-4AC4-8469-404B42E90E76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>
            <a:off x="5652120" y="1674785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150">
            <a:extLst>
              <a:ext uri="{FF2B5EF4-FFF2-40B4-BE49-F238E27FC236}">
                <a16:creationId xmlns:a16="http://schemas.microsoft.com/office/drawing/2014/main" id="{D455D9B7-8D03-48C0-8D39-20C8362F6086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 flipV="1">
            <a:off x="6886753" y="1674785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189">
            <a:extLst>
              <a:ext uri="{FF2B5EF4-FFF2-40B4-BE49-F238E27FC236}">
                <a16:creationId xmlns:a16="http://schemas.microsoft.com/office/drawing/2014/main" id="{1989533A-13F7-4A9F-B292-D47529B208C8}"/>
              </a:ext>
            </a:extLst>
          </p:cNvPr>
          <p:cNvCxnSpPr/>
          <p:nvPr/>
        </p:nvCxnSpPr>
        <p:spPr>
          <a:xfrm>
            <a:off x="4854783" y="885655"/>
            <a:ext cx="0" cy="388843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46879834-DA5C-4D79-BF9E-246E583B5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133" y="5287225"/>
          <a:ext cx="369670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1AE80A4B-337A-4C87-9433-BE40F1DA4F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69435" y="5281885"/>
          <a:ext cx="363984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Trace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205A8A3A-BE63-414E-A2B3-28FF0C9C0880}"/>
              </a:ext>
            </a:extLst>
          </p:cNvPr>
          <p:cNvSpPr txBox="1"/>
          <p:nvPr/>
        </p:nvSpPr>
        <p:spPr>
          <a:xfrm>
            <a:off x="3588191" y="70119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Assembly Line 1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0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5">
            <a:extLst>
              <a:ext uri="{FF2B5EF4-FFF2-40B4-BE49-F238E27FC236}">
                <a16:creationId xmlns:a16="http://schemas.microsoft.com/office/drawing/2014/main" id="{FA10F65F-BF81-44A9-BD2F-A6AEC9819A61}"/>
              </a:ext>
            </a:extLst>
          </p:cNvPr>
          <p:cNvSpPr/>
          <p:nvPr/>
        </p:nvSpPr>
        <p:spPr>
          <a:xfrm>
            <a:off x="1073766" y="3625591"/>
            <a:ext cx="758183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5">
            <a:extLst>
              <a:ext uri="{FF2B5EF4-FFF2-40B4-BE49-F238E27FC236}">
                <a16:creationId xmlns:a16="http://schemas.microsoft.com/office/drawing/2014/main" id="{7DBF5414-1ED0-4257-BD16-2413649DF93D}"/>
              </a:ext>
            </a:extLst>
          </p:cNvPr>
          <p:cNvSpPr/>
          <p:nvPr/>
        </p:nvSpPr>
        <p:spPr>
          <a:xfrm>
            <a:off x="1073766" y="941250"/>
            <a:ext cx="758183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CD4-EAF8-44E3-941D-2D77FCA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7C6CF2-2CFB-4191-B298-11058D2E0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Process of Assembly Line Scheduling</a:t>
            </a:r>
            <a:endParaRPr lang="ko-KR" altLang="en-US" dirty="0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F34F716E-D532-472D-A337-ACB23A8136D3}"/>
              </a:ext>
            </a:extLst>
          </p:cNvPr>
          <p:cNvSpPr/>
          <p:nvPr/>
        </p:nvSpPr>
        <p:spPr>
          <a:xfrm>
            <a:off x="991857" y="3581483"/>
            <a:ext cx="758183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5458DA83-1CFB-40F3-B3CC-89386464B62D}"/>
              </a:ext>
            </a:extLst>
          </p:cNvPr>
          <p:cNvSpPr/>
          <p:nvPr/>
        </p:nvSpPr>
        <p:spPr>
          <a:xfrm>
            <a:off x="1408896" y="142124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864DFA75-A332-4366-9C3A-F1916DF59B3C}"/>
              </a:ext>
            </a:extLst>
          </p:cNvPr>
          <p:cNvSpPr/>
          <p:nvPr/>
        </p:nvSpPr>
        <p:spPr>
          <a:xfrm>
            <a:off x="1480904" y="379750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47F20-C3F2-4688-B82A-14908FA16828}"/>
              </a:ext>
            </a:extLst>
          </p:cNvPr>
          <p:cNvSpPr txBox="1"/>
          <p:nvPr/>
        </p:nvSpPr>
        <p:spPr>
          <a:xfrm>
            <a:off x="1043608" y="104457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1,1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50B0D-EFCA-40A7-8002-78D158EDBC39}"/>
              </a:ext>
            </a:extLst>
          </p:cNvPr>
          <p:cNvSpPr txBox="1"/>
          <p:nvPr/>
        </p:nvSpPr>
        <p:spPr>
          <a:xfrm>
            <a:off x="1115616" y="432845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2,1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482B9F4D-DE6B-425C-90EB-E8574D14B75C}"/>
              </a:ext>
            </a:extLst>
          </p:cNvPr>
          <p:cNvSpPr/>
          <p:nvPr/>
        </p:nvSpPr>
        <p:spPr>
          <a:xfrm>
            <a:off x="2705040" y="1419284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2B7474F0-72DA-4579-B0DE-D267CA0F731E}"/>
              </a:ext>
            </a:extLst>
          </p:cNvPr>
          <p:cNvSpPr/>
          <p:nvPr/>
        </p:nvSpPr>
        <p:spPr>
          <a:xfrm>
            <a:off x="2777048" y="3795548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7C81C-3D79-49D7-B990-0F9860840AAA}"/>
              </a:ext>
            </a:extLst>
          </p:cNvPr>
          <p:cNvSpPr txBox="1"/>
          <p:nvPr/>
        </p:nvSpPr>
        <p:spPr>
          <a:xfrm>
            <a:off x="2339752" y="104261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1,2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DE468-88F9-4C0B-8FDB-6C7E5FD38201}"/>
              </a:ext>
            </a:extLst>
          </p:cNvPr>
          <p:cNvSpPr txBox="1"/>
          <p:nvPr/>
        </p:nvSpPr>
        <p:spPr>
          <a:xfrm>
            <a:off x="2411760" y="432649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2,2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40E5731C-C306-4C45-930B-E3E580B2CB9F}"/>
              </a:ext>
            </a:extLst>
          </p:cNvPr>
          <p:cNvSpPr/>
          <p:nvPr/>
        </p:nvSpPr>
        <p:spPr>
          <a:xfrm>
            <a:off x="3934424" y="14247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2F5DF4E6-5898-4859-B458-BDD09AC31096}"/>
              </a:ext>
            </a:extLst>
          </p:cNvPr>
          <p:cNvSpPr/>
          <p:nvPr/>
        </p:nvSpPr>
        <p:spPr>
          <a:xfrm>
            <a:off x="4006432" y="380097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98FC3-91A1-491F-8B25-3C0FA31B8C4F}"/>
              </a:ext>
            </a:extLst>
          </p:cNvPr>
          <p:cNvSpPr txBox="1"/>
          <p:nvPr/>
        </p:nvSpPr>
        <p:spPr>
          <a:xfrm>
            <a:off x="3569136" y="104804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1,3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D5692-3A67-46C0-BBB4-043F3BDEF972}"/>
              </a:ext>
            </a:extLst>
          </p:cNvPr>
          <p:cNvSpPr txBox="1"/>
          <p:nvPr/>
        </p:nvSpPr>
        <p:spPr>
          <a:xfrm>
            <a:off x="3641144" y="433192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2,3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BE4BB2C9-6A06-4391-A39F-EA3FA03B8096}"/>
              </a:ext>
            </a:extLst>
          </p:cNvPr>
          <p:cNvSpPr/>
          <p:nvPr/>
        </p:nvSpPr>
        <p:spPr>
          <a:xfrm>
            <a:off x="5148063" y="14227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EBFC01F9-BF3F-4797-B661-A02EDF7C9D6E}"/>
              </a:ext>
            </a:extLst>
          </p:cNvPr>
          <p:cNvSpPr/>
          <p:nvPr/>
        </p:nvSpPr>
        <p:spPr>
          <a:xfrm>
            <a:off x="5220071" y="379902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C04E67-59A6-4FB4-8E75-BD44A870ADB4}"/>
              </a:ext>
            </a:extLst>
          </p:cNvPr>
          <p:cNvSpPr txBox="1"/>
          <p:nvPr/>
        </p:nvSpPr>
        <p:spPr>
          <a:xfrm>
            <a:off x="4782775" y="104608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1,4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10DA7B-1B6F-4192-AB93-450795A42362}"/>
              </a:ext>
            </a:extLst>
          </p:cNvPr>
          <p:cNvSpPr txBox="1"/>
          <p:nvPr/>
        </p:nvSpPr>
        <p:spPr>
          <a:xfrm>
            <a:off x="4854783" y="432996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2,4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1063ADB9-7C81-4DC6-8F10-145548D35415}"/>
              </a:ext>
            </a:extLst>
          </p:cNvPr>
          <p:cNvSpPr/>
          <p:nvPr/>
        </p:nvSpPr>
        <p:spPr>
          <a:xfrm>
            <a:off x="6382696" y="1424715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Oval 22">
            <a:extLst>
              <a:ext uri="{FF2B5EF4-FFF2-40B4-BE49-F238E27FC236}">
                <a16:creationId xmlns:a16="http://schemas.microsoft.com/office/drawing/2014/main" id="{61A1CD9C-24E8-48D9-855C-05FFC9CDF8FA}"/>
              </a:ext>
            </a:extLst>
          </p:cNvPr>
          <p:cNvSpPr/>
          <p:nvPr/>
        </p:nvSpPr>
        <p:spPr>
          <a:xfrm>
            <a:off x="6454704" y="3800979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631726-11CE-4D80-B62C-CB3503152774}"/>
              </a:ext>
            </a:extLst>
          </p:cNvPr>
          <p:cNvSpPr txBox="1"/>
          <p:nvPr/>
        </p:nvSpPr>
        <p:spPr>
          <a:xfrm>
            <a:off x="6017408" y="104804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1,5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9522F-3772-4CF3-BB3A-66BE6D0A3BAB}"/>
              </a:ext>
            </a:extLst>
          </p:cNvPr>
          <p:cNvSpPr txBox="1"/>
          <p:nvPr/>
        </p:nvSpPr>
        <p:spPr>
          <a:xfrm>
            <a:off x="6089416" y="433192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2,5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2526D5E1-CF52-4DD7-851E-9A144F57110E}"/>
              </a:ext>
            </a:extLst>
          </p:cNvPr>
          <p:cNvSpPr/>
          <p:nvPr/>
        </p:nvSpPr>
        <p:spPr>
          <a:xfrm>
            <a:off x="7540073" y="14227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Oval 26">
            <a:extLst>
              <a:ext uri="{FF2B5EF4-FFF2-40B4-BE49-F238E27FC236}">
                <a16:creationId xmlns:a16="http://schemas.microsoft.com/office/drawing/2014/main" id="{ED8A62BC-9A51-456A-B9EC-EADE576B3FF1}"/>
              </a:ext>
            </a:extLst>
          </p:cNvPr>
          <p:cNvSpPr/>
          <p:nvPr/>
        </p:nvSpPr>
        <p:spPr>
          <a:xfrm>
            <a:off x="7612081" y="379902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5F8E09-57F1-4C8E-B4A0-8B235A4EBA85}"/>
              </a:ext>
            </a:extLst>
          </p:cNvPr>
          <p:cNvSpPr txBox="1"/>
          <p:nvPr/>
        </p:nvSpPr>
        <p:spPr>
          <a:xfrm>
            <a:off x="7174785" y="104608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1,6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AFBBF0-70C1-4F04-BE6E-A6F902DFAA83}"/>
              </a:ext>
            </a:extLst>
          </p:cNvPr>
          <p:cNvSpPr txBox="1"/>
          <p:nvPr/>
        </p:nvSpPr>
        <p:spPr>
          <a:xfrm>
            <a:off x="7246793" y="432996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station S</a:t>
            </a:r>
            <a:r>
              <a:rPr lang="en-US" altLang="ko-KR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2,6</a:t>
            </a:r>
            <a:endParaRPr lang="ko-KR" alt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FE27E-13B2-452D-BD70-C501A778050F}"/>
              </a:ext>
            </a:extLst>
          </p:cNvPr>
          <p:cNvSpPr txBox="1"/>
          <p:nvPr/>
        </p:nvSpPr>
        <p:spPr>
          <a:xfrm>
            <a:off x="3585205" y="469582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Assembly Line 2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E1AB79E1-96F6-4737-82C4-A843B325BC37}"/>
              </a:ext>
            </a:extLst>
          </p:cNvPr>
          <p:cNvSpPr/>
          <p:nvPr/>
        </p:nvSpPr>
        <p:spPr>
          <a:xfrm>
            <a:off x="539551" y="197281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6C150153-77C7-4700-854B-6B4695381705}"/>
              </a:ext>
            </a:extLst>
          </p:cNvPr>
          <p:cNvSpPr/>
          <p:nvPr/>
        </p:nvSpPr>
        <p:spPr>
          <a:xfrm>
            <a:off x="539551" y="322144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Oval 35">
            <a:extLst>
              <a:ext uri="{FF2B5EF4-FFF2-40B4-BE49-F238E27FC236}">
                <a16:creationId xmlns:a16="http://schemas.microsoft.com/office/drawing/2014/main" id="{6CBBA213-624E-4F7F-84C9-E3F144336703}"/>
              </a:ext>
            </a:extLst>
          </p:cNvPr>
          <p:cNvSpPr/>
          <p:nvPr/>
        </p:nvSpPr>
        <p:spPr>
          <a:xfrm>
            <a:off x="1914840" y="21328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Oval 36">
            <a:extLst>
              <a:ext uri="{FF2B5EF4-FFF2-40B4-BE49-F238E27FC236}">
                <a16:creationId xmlns:a16="http://schemas.microsoft.com/office/drawing/2014/main" id="{3142B5E5-A077-4B48-A1D7-4D69743D772F}"/>
              </a:ext>
            </a:extLst>
          </p:cNvPr>
          <p:cNvSpPr/>
          <p:nvPr/>
        </p:nvSpPr>
        <p:spPr>
          <a:xfrm>
            <a:off x="1914840" y="307742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7" name="Straight Arrow Connector 38">
            <a:extLst>
              <a:ext uri="{FF2B5EF4-FFF2-40B4-BE49-F238E27FC236}">
                <a16:creationId xmlns:a16="http://schemas.microsoft.com/office/drawing/2014/main" id="{A0618F22-C9E1-4315-B38B-16D79E44173F}"/>
              </a:ext>
            </a:extLst>
          </p:cNvPr>
          <p:cNvCxnSpPr>
            <a:stCxn id="8" idx="5"/>
            <a:endCxn id="35" idx="1"/>
          </p:cNvCxnSpPr>
          <p:nvPr/>
        </p:nvCxnSpPr>
        <p:spPr>
          <a:xfrm>
            <a:off x="1839135" y="1851483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9">
            <a:extLst>
              <a:ext uri="{FF2B5EF4-FFF2-40B4-BE49-F238E27FC236}">
                <a16:creationId xmlns:a16="http://schemas.microsoft.com/office/drawing/2014/main" id="{D4F4C0A7-4401-45EC-B34D-D24EDDAB0A2E}"/>
              </a:ext>
            </a:extLst>
          </p:cNvPr>
          <p:cNvCxnSpPr>
            <a:stCxn id="35" idx="5"/>
            <a:endCxn id="13" idx="0"/>
          </p:cNvCxnSpPr>
          <p:nvPr/>
        </p:nvCxnSpPr>
        <p:spPr>
          <a:xfrm>
            <a:off x="2345080" y="2563096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3">
            <a:extLst>
              <a:ext uri="{FF2B5EF4-FFF2-40B4-BE49-F238E27FC236}">
                <a16:creationId xmlns:a16="http://schemas.microsoft.com/office/drawing/2014/main" id="{53176D5C-E7F6-421F-AAB2-79CDDA677D6F}"/>
              </a:ext>
            </a:extLst>
          </p:cNvPr>
          <p:cNvCxnSpPr>
            <a:stCxn id="9" idx="7"/>
            <a:endCxn id="36" idx="3"/>
          </p:cNvCxnSpPr>
          <p:nvPr/>
        </p:nvCxnSpPr>
        <p:spPr>
          <a:xfrm flipV="1">
            <a:off x="1911143" y="3507666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6">
            <a:extLst>
              <a:ext uri="{FF2B5EF4-FFF2-40B4-BE49-F238E27FC236}">
                <a16:creationId xmlns:a16="http://schemas.microsoft.com/office/drawing/2014/main" id="{21B789CE-2260-4DA9-B987-6AF2C7608520}"/>
              </a:ext>
            </a:extLst>
          </p:cNvPr>
          <p:cNvCxnSpPr>
            <a:stCxn id="36" idx="7"/>
            <a:endCxn id="12" idx="3"/>
          </p:cNvCxnSpPr>
          <p:nvPr/>
        </p:nvCxnSpPr>
        <p:spPr>
          <a:xfrm flipV="1">
            <a:off x="2345079" y="1849524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0">
            <a:extLst>
              <a:ext uri="{FF2B5EF4-FFF2-40B4-BE49-F238E27FC236}">
                <a16:creationId xmlns:a16="http://schemas.microsoft.com/office/drawing/2014/main" id="{FCC4C72E-50AD-4F5D-B9F5-970C71797071}"/>
              </a:ext>
            </a:extLst>
          </p:cNvPr>
          <p:cNvCxnSpPr>
            <a:endCxn id="33" idx="3"/>
          </p:cNvCxnSpPr>
          <p:nvPr/>
        </p:nvCxnSpPr>
        <p:spPr>
          <a:xfrm flipV="1">
            <a:off x="395536" y="2403049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3">
            <a:extLst>
              <a:ext uri="{FF2B5EF4-FFF2-40B4-BE49-F238E27FC236}">
                <a16:creationId xmlns:a16="http://schemas.microsoft.com/office/drawing/2014/main" id="{19B53333-328D-437F-B586-3E74A102ED56}"/>
              </a:ext>
            </a:extLst>
          </p:cNvPr>
          <p:cNvCxnSpPr>
            <a:endCxn id="34" idx="1"/>
          </p:cNvCxnSpPr>
          <p:nvPr/>
        </p:nvCxnSpPr>
        <p:spPr>
          <a:xfrm>
            <a:off x="395536" y="3077428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57">
            <a:extLst>
              <a:ext uri="{FF2B5EF4-FFF2-40B4-BE49-F238E27FC236}">
                <a16:creationId xmlns:a16="http://schemas.microsoft.com/office/drawing/2014/main" id="{F6907FBE-DD6A-4F54-8D3A-7F1640B552CD}"/>
              </a:ext>
            </a:extLst>
          </p:cNvPr>
          <p:cNvCxnSpPr>
            <a:stCxn id="33" idx="7"/>
            <a:endCxn id="8" idx="2"/>
          </p:cNvCxnSpPr>
          <p:nvPr/>
        </p:nvCxnSpPr>
        <p:spPr>
          <a:xfrm flipV="1">
            <a:off x="969790" y="1673271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61">
            <a:extLst>
              <a:ext uri="{FF2B5EF4-FFF2-40B4-BE49-F238E27FC236}">
                <a16:creationId xmlns:a16="http://schemas.microsoft.com/office/drawing/2014/main" id="{21BCE2BC-3306-4518-B4B2-54B8C70389F3}"/>
              </a:ext>
            </a:extLst>
          </p:cNvPr>
          <p:cNvCxnSpPr>
            <a:stCxn id="34" idx="5"/>
            <a:endCxn id="9" idx="2"/>
          </p:cNvCxnSpPr>
          <p:nvPr/>
        </p:nvCxnSpPr>
        <p:spPr>
          <a:xfrm>
            <a:off x="969790" y="3651683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64">
            <a:extLst>
              <a:ext uri="{FF2B5EF4-FFF2-40B4-BE49-F238E27FC236}">
                <a16:creationId xmlns:a16="http://schemas.microsoft.com/office/drawing/2014/main" id="{9C9A461D-E326-4187-9115-495D017F37CF}"/>
              </a:ext>
            </a:extLst>
          </p:cNvPr>
          <p:cNvSpPr/>
          <p:nvPr/>
        </p:nvSpPr>
        <p:spPr>
          <a:xfrm>
            <a:off x="3209096" y="2132856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Oval 65">
            <a:extLst>
              <a:ext uri="{FF2B5EF4-FFF2-40B4-BE49-F238E27FC236}">
                <a16:creationId xmlns:a16="http://schemas.microsoft.com/office/drawing/2014/main" id="{497AE0B6-7613-4445-8118-5CC97113EA19}"/>
              </a:ext>
            </a:extLst>
          </p:cNvPr>
          <p:cNvSpPr/>
          <p:nvPr/>
        </p:nvSpPr>
        <p:spPr>
          <a:xfrm>
            <a:off x="3209096" y="3077427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7" name="Straight Arrow Connector 66">
            <a:extLst>
              <a:ext uri="{FF2B5EF4-FFF2-40B4-BE49-F238E27FC236}">
                <a16:creationId xmlns:a16="http://schemas.microsoft.com/office/drawing/2014/main" id="{D2686B68-A887-4113-9E4F-C48C926AA774}"/>
              </a:ext>
            </a:extLst>
          </p:cNvPr>
          <p:cNvCxnSpPr>
            <a:stCxn id="12" idx="5"/>
            <a:endCxn id="45" idx="1"/>
          </p:cNvCxnSpPr>
          <p:nvPr/>
        </p:nvCxnSpPr>
        <p:spPr>
          <a:xfrm>
            <a:off x="3135279" y="1849523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67">
            <a:extLst>
              <a:ext uri="{FF2B5EF4-FFF2-40B4-BE49-F238E27FC236}">
                <a16:creationId xmlns:a16="http://schemas.microsoft.com/office/drawing/2014/main" id="{A1BF92F7-4271-4743-9A4C-26669AE1DA27}"/>
              </a:ext>
            </a:extLst>
          </p:cNvPr>
          <p:cNvCxnSpPr>
            <a:stCxn id="45" idx="5"/>
            <a:endCxn id="17" idx="0"/>
          </p:cNvCxnSpPr>
          <p:nvPr/>
        </p:nvCxnSpPr>
        <p:spPr>
          <a:xfrm>
            <a:off x="3639336" y="2563095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68">
            <a:extLst>
              <a:ext uri="{FF2B5EF4-FFF2-40B4-BE49-F238E27FC236}">
                <a16:creationId xmlns:a16="http://schemas.microsoft.com/office/drawing/2014/main" id="{534DDB88-E4C2-48AA-8557-9A87841569A6}"/>
              </a:ext>
            </a:extLst>
          </p:cNvPr>
          <p:cNvCxnSpPr>
            <a:stCxn id="13" idx="7"/>
            <a:endCxn id="46" idx="3"/>
          </p:cNvCxnSpPr>
          <p:nvPr/>
        </p:nvCxnSpPr>
        <p:spPr>
          <a:xfrm flipV="1">
            <a:off x="3207287" y="3507667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69">
            <a:extLst>
              <a:ext uri="{FF2B5EF4-FFF2-40B4-BE49-F238E27FC236}">
                <a16:creationId xmlns:a16="http://schemas.microsoft.com/office/drawing/2014/main" id="{74BECDA0-A443-4902-8023-EEEA8DBCD28A}"/>
              </a:ext>
            </a:extLst>
          </p:cNvPr>
          <p:cNvCxnSpPr>
            <a:stCxn id="46" idx="7"/>
            <a:endCxn id="16" idx="3"/>
          </p:cNvCxnSpPr>
          <p:nvPr/>
        </p:nvCxnSpPr>
        <p:spPr>
          <a:xfrm flipV="1">
            <a:off x="3639335" y="1854954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70">
            <a:extLst>
              <a:ext uri="{FF2B5EF4-FFF2-40B4-BE49-F238E27FC236}">
                <a16:creationId xmlns:a16="http://schemas.microsoft.com/office/drawing/2014/main" id="{B607C1F0-0AF6-48E7-86B0-4975D3A860FD}"/>
              </a:ext>
            </a:extLst>
          </p:cNvPr>
          <p:cNvSpPr/>
          <p:nvPr/>
        </p:nvSpPr>
        <p:spPr>
          <a:xfrm>
            <a:off x="4438480" y="21041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Oval 71">
            <a:extLst>
              <a:ext uri="{FF2B5EF4-FFF2-40B4-BE49-F238E27FC236}">
                <a16:creationId xmlns:a16="http://schemas.microsoft.com/office/drawing/2014/main" id="{5063FACE-3F89-4C5C-89F7-2173667F70D4}"/>
              </a:ext>
            </a:extLst>
          </p:cNvPr>
          <p:cNvSpPr/>
          <p:nvPr/>
        </p:nvSpPr>
        <p:spPr>
          <a:xfrm>
            <a:off x="4438480" y="304876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3" name="Straight Arrow Connector 72">
            <a:extLst>
              <a:ext uri="{FF2B5EF4-FFF2-40B4-BE49-F238E27FC236}">
                <a16:creationId xmlns:a16="http://schemas.microsoft.com/office/drawing/2014/main" id="{71ADA9E7-1862-4C76-AF40-C12F1D8CD21E}"/>
              </a:ext>
            </a:extLst>
          </p:cNvPr>
          <p:cNvCxnSpPr>
            <a:stCxn id="16" idx="5"/>
            <a:endCxn id="51" idx="1"/>
          </p:cNvCxnSpPr>
          <p:nvPr/>
        </p:nvCxnSpPr>
        <p:spPr>
          <a:xfrm>
            <a:off x="4364663" y="185495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3">
            <a:extLst>
              <a:ext uri="{FF2B5EF4-FFF2-40B4-BE49-F238E27FC236}">
                <a16:creationId xmlns:a16="http://schemas.microsoft.com/office/drawing/2014/main" id="{A9EDD1AB-7500-442C-A94E-FA95DA42AD7B}"/>
              </a:ext>
            </a:extLst>
          </p:cNvPr>
          <p:cNvCxnSpPr>
            <a:stCxn id="51" idx="5"/>
            <a:endCxn id="21" idx="1"/>
          </p:cNvCxnSpPr>
          <p:nvPr/>
        </p:nvCxnSpPr>
        <p:spPr>
          <a:xfrm>
            <a:off x="4868720" y="2534429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74">
            <a:extLst>
              <a:ext uri="{FF2B5EF4-FFF2-40B4-BE49-F238E27FC236}">
                <a16:creationId xmlns:a16="http://schemas.microsoft.com/office/drawing/2014/main" id="{87EF4D9A-5A5A-47B7-9059-D283D226D3E4}"/>
              </a:ext>
            </a:extLst>
          </p:cNvPr>
          <p:cNvCxnSpPr>
            <a:stCxn id="17" idx="7"/>
            <a:endCxn id="52" idx="3"/>
          </p:cNvCxnSpPr>
          <p:nvPr/>
        </p:nvCxnSpPr>
        <p:spPr>
          <a:xfrm flipV="1">
            <a:off x="4436671" y="3479000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B3D2C893-CF30-45C7-8D19-24CABBCD70A1}"/>
              </a:ext>
            </a:extLst>
          </p:cNvPr>
          <p:cNvCxnSpPr>
            <a:stCxn id="52" idx="7"/>
            <a:endCxn id="20" idx="3"/>
          </p:cNvCxnSpPr>
          <p:nvPr/>
        </p:nvCxnSpPr>
        <p:spPr>
          <a:xfrm flipV="1">
            <a:off x="4868720" y="1852996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76">
            <a:extLst>
              <a:ext uri="{FF2B5EF4-FFF2-40B4-BE49-F238E27FC236}">
                <a16:creationId xmlns:a16="http://schemas.microsoft.com/office/drawing/2014/main" id="{F4CF828C-CCFB-47F7-B491-DA8BB9545ABB}"/>
              </a:ext>
            </a:extLst>
          </p:cNvPr>
          <p:cNvSpPr/>
          <p:nvPr/>
        </p:nvSpPr>
        <p:spPr>
          <a:xfrm>
            <a:off x="5705116" y="21041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Oval 77">
            <a:extLst>
              <a:ext uri="{FF2B5EF4-FFF2-40B4-BE49-F238E27FC236}">
                <a16:creationId xmlns:a16="http://schemas.microsoft.com/office/drawing/2014/main" id="{9C2067DA-1C22-417C-86BA-DD609D3B7DE4}"/>
              </a:ext>
            </a:extLst>
          </p:cNvPr>
          <p:cNvSpPr/>
          <p:nvPr/>
        </p:nvSpPr>
        <p:spPr>
          <a:xfrm>
            <a:off x="5705116" y="304876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9" name="Straight Arrow Connector 78">
            <a:extLst>
              <a:ext uri="{FF2B5EF4-FFF2-40B4-BE49-F238E27FC236}">
                <a16:creationId xmlns:a16="http://schemas.microsoft.com/office/drawing/2014/main" id="{6FBC786A-BB0E-45F1-AF4E-B412171A230E}"/>
              </a:ext>
            </a:extLst>
          </p:cNvPr>
          <p:cNvCxnSpPr>
            <a:stCxn id="20" idx="5"/>
            <a:endCxn id="57" idx="1"/>
          </p:cNvCxnSpPr>
          <p:nvPr/>
        </p:nvCxnSpPr>
        <p:spPr>
          <a:xfrm>
            <a:off x="5578303" y="1852995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9">
            <a:extLst>
              <a:ext uri="{FF2B5EF4-FFF2-40B4-BE49-F238E27FC236}">
                <a16:creationId xmlns:a16="http://schemas.microsoft.com/office/drawing/2014/main" id="{E97FA853-FF20-4012-BF70-70B72FA16C3E}"/>
              </a:ext>
            </a:extLst>
          </p:cNvPr>
          <p:cNvCxnSpPr>
            <a:stCxn id="57" idx="5"/>
            <a:endCxn id="25" idx="0"/>
          </p:cNvCxnSpPr>
          <p:nvPr/>
        </p:nvCxnSpPr>
        <p:spPr>
          <a:xfrm>
            <a:off x="6135356" y="2534429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80">
            <a:extLst>
              <a:ext uri="{FF2B5EF4-FFF2-40B4-BE49-F238E27FC236}">
                <a16:creationId xmlns:a16="http://schemas.microsoft.com/office/drawing/2014/main" id="{65B761CE-E766-47D1-AF66-03A5CD6986A6}"/>
              </a:ext>
            </a:extLst>
          </p:cNvPr>
          <p:cNvCxnSpPr>
            <a:stCxn id="21" idx="7"/>
            <a:endCxn id="58" idx="3"/>
          </p:cNvCxnSpPr>
          <p:nvPr/>
        </p:nvCxnSpPr>
        <p:spPr>
          <a:xfrm flipV="1">
            <a:off x="5650311" y="3479001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1">
            <a:extLst>
              <a:ext uri="{FF2B5EF4-FFF2-40B4-BE49-F238E27FC236}">
                <a16:creationId xmlns:a16="http://schemas.microsoft.com/office/drawing/2014/main" id="{29B92363-407B-42AE-A536-B10C074A55F4}"/>
              </a:ext>
            </a:extLst>
          </p:cNvPr>
          <p:cNvCxnSpPr>
            <a:stCxn id="58" idx="7"/>
            <a:endCxn id="24" idx="3"/>
          </p:cNvCxnSpPr>
          <p:nvPr/>
        </p:nvCxnSpPr>
        <p:spPr>
          <a:xfrm flipV="1">
            <a:off x="6135355" y="1854954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82">
            <a:extLst>
              <a:ext uri="{FF2B5EF4-FFF2-40B4-BE49-F238E27FC236}">
                <a16:creationId xmlns:a16="http://schemas.microsoft.com/office/drawing/2014/main" id="{A1655512-7DD2-45C9-A9B6-1C13CF650B0A}"/>
              </a:ext>
            </a:extLst>
          </p:cNvPr>
          <p:cNvSpPr/>
          <p:nvPr/>
        </p:nvSpPr>
        <p:spPr>
          <a:xfrm>
            <a:off x="6886752" y="210419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Oval 83">
            <a:extLst>
              <a:ext uri="{FF2B5EF4-FFF2-40B4-BE49-F238E27FC236}">
                <a16:creationId xmlns:a16="http://schemas.microsoft.com/office/drawing/2014/main" id="{A37B91E7-23CE-452A-B8A9-581D49E2A7C6}"/>
              </a:ext>
            </a:extLst>
          </p:cNvPr>
          <p:cNvSpPr/>
          <p:nvPr/>
        </p:nvSpPr>
        <p:spPr>
          <a:xfrm>
            <a:off x="6886752" y="3048761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5" name="Straight Arrow Connector 84">
            <a:extLst>
              <a:ext uri="{FF2B5EF4-FFF2-40B4-BE49-F238E27FC236}">
                <a16:creationId xmlns:a16="http://schemas.microsoft.com/office/drawing/2014/main" id="{16B7038C-DFD6-43B4-A8A9-E1149E918386}"/>
              </a:ext>
            </a:extLst>
          </p:cNvPr>
          <p:cNvCxnSpPr>
            <a:stCxn id="24" idx="5"/>
            <a:endCxn id="63" idx="1"/>
          </p:cNvCxnSpPr>
          <p:nvPr/>
        </p:nvCxnSpPr>
        <p:spPr>
          <a:xfrm>
            <a:off x="6812935" y="185495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5">
            <a:extLst>
              <a:ext uri="{FF2B5EF4-FFF2-40B4-BE49-F238E27FC236}">
                <a16:creationId xmlns:a16="http://schemas.microsoft.com/office/drawing/2014/main" id="{BC0DAD98-4926-49A3-84C1-45AD7DC06A21}"/>
              </a:ext>
            </a:extLst>
          </p:cNvPr>
          <p:cNvCxnSpPr>
            <a:stCxn id="63" idx="5"/>
            <a:endCxn id="29" idx="0"/>
          </p:cNvCxnSpPr>
          <p:nvPr/>
        </p:nvCxnSpPr>
        <p:spPr>
          <a:xfrm>
            <a:off x="7316991" y="2534430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86">
            <a:extLst>
              <a:ext uri="{FF2B5EF4-FFF2-40B4-BE49-F238E27FC236}">
                <a16:creationId xmlns:a16="http://schemas.microsoft.com/office/drawing/2014/main" id="{289C0DEF-6A51-41AE-9A7E-B9F738FF1A4E}"/>
              </a:ext>
            </a:extLst>
          </p:cNvPr>
          <p:cNvCxnSpPr>
            <a:stCxn id="25" idx="7"/>
            <a:endCxn id="64" idx="3"/>
          </p:cNvCxnSpPr>
          <p:nvPr/>
        </p:nvCxnSpPr>
        <p:spPr>
          <a:xfrm flipV="1">
            <a:off x="6884943" y="3479000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87">
            <a:extLst>
              <a:ext uri="{FF2B5EF4-FFF2-40B4-BE49-F238E27FC236}">
                <a16:creationId xmlns:a16="http://schemas.microsoft.com/office/drawing/2014/main" id="{4A193CF1-C9D1-4867-91E4-1DEDE513AE02}"/>
              </a:ext>
            </a:extLst>
          </p:cNvPr>
          <p:cNvCxnSpPr>
            <a:stCxn id="64" idx="7"/>
            <a:endCxn id="28" idx="4"/>
          </p:cNvCxnSpPr>
          <p:nvPr/>
        </p:nvCxnSpPr>
        <p:spPr>
          <a:xfrm flipV="1">
            <a:off x="7316991" y="1926812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104">
            <a:extLst>
              <a:ext uri="{FF2B5EF4-FFF2-40B4-BE49-F238E27FC236}">
                <a16:creationId xmlns:a16="http://schemas.microsoft.com/office/drawing/2014/main" id="{6C1723A7-EEBB-43F2-BA33-E8D7EC5F6F69}"/>
              </a:ext>
            </a:extLst>
          </p:cNvPr>
          <p:cNvSpPr/>
          <p:nvPr/>
        </p:nvSpPr>
        <p:spPr>
          <a:xfrm>
            <a:off x="8223106" y="1972810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Oval 105">
            <a:extLst>
              <a:ext uri="{FF2B5EF4-FFF2-40B4-BE49-F238E27FC236}">
                <a16:creationId xmlns:a16="http://schemas.microsoft.com/office/drawing/2014/main" id="{E6B4C2A1-A7FA-42C9-BAFE-7711725C8807}"/>
              </a:ext>
            </a:extLst>
          </p:cNvPr>
          <p:cNvSpPr/>
          <p:nvPr/>
        </p:nvSpPr>
        <p:spPr>
          <a:xfrm>
            <a:off x="8223106" y="3221443"/>
            <a:ext cx="504056" cy="50405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1" name="Straight Arrow Connector 106">
            <a:extLst>
              <a:ext uri="{FF2B5EF4-FFF2-40B4-BE49-F238E27FC236}">
                <a16:creationId xmlns:a16="http://schemas.microsoft.com/office/drawing/2014/main" id="{6457EC0C-CAAB-42C3-A4F4-3604E053C33D}"/>
              </a:ext>
            </a:extLst>
          </p:cNvPr>
          <p:cNvCxnSpPr>
            <a:stCxn id="28" idx="6"/>
            <a:endCxn id="69" idx="1"/>
          </p:cNvCxnSpPr>
          <p:nvPr/>
        </p:nvCxnSpPr>
        <p:spPr>
          <a:xfrm>
            <a:off x="8044129" y="1674785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07">
            <a:extLst>
              <a:ext uri="{FF2B5EF4-FFF2-40B4-BE49-F238E27FC236}">
                <a16:creationId xmlns:a16="http://schemas.microsoft.com/office/drawing/2014/main" id="{E63DD5F4-1917-4F2D-9B67-221070A4EBAC}"/>
              </a:ext>
            </a:extLst>
          </p:cNvPr>
          <p:cNvCxnSpPr>
            <a:stCxn id="29" idx="7"/>
            <a:endCxn id="70" idx="3"/>
          </p:cNvCxnSpPr>
          <p:nvPr/>
        </p:nvCxnSpPr>
        <p:spPr>
          <a:xfrm flipV="1">
            <a:off x="8042321" y="3651683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08">
            <a:extLst>
              <a:ext uri="{FF2B5EF4-FFF2-40B4-BE49-F238E27FC236}">
                <a16:creationId xmlns:a16="http://schemas.microsoft.com/office/drawing/2014/main" id="{F6397B5C-2D9E-4A0E-AB79-5D09E37CC05F}"/>
              </a:ext>
            </a:extLst>
          </p:cNvPr>
          <p:cNvCxnSpPr>
            <a:stCxn id="69" idx="5"/>
          </p:cNvCxnSpPr>
          <p:nvPr/>
        </p:nvCxnSpPr>
        <p:spPr>
          <a:xfrm>
            <a:off x="8653345" y="2403050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09">
            <a:extLst>
              <a:ext uri="{FF2B5EF4-FFF2-40B4-BE49-F238E27FC236}">
                <a16:creationId xmlns:a16="http://schemas.microsoft.com/office/drawing/2014/main" id="{1AB444D9-138E-4C0C-84E9-54B683294161}"/>
              </a:ext>
            </a:extLst>
          </p:cNvPr>
          <p:cNvCxnSpPr>
            <a:stCxn id="70" idx="7"/>
          </p:cNvCxnSpPr>
          <p:nvPr/>
        </p:nvCxnSpPr>
        <p:spPr>
          <a:xfrm flipV="1">
            <a:off x="8653346" y="2933412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0597089-72D6-4F52-9ABA-89B0125BE68D}"/>
              </a:ext>
            </a:extLst>
          </p:cNvPr>
          <p:cNvSpPr txBox="1"/>
          <p:nvPr/>
        </p:nvSpPr>
        <p:spPr>
          <a:xfrm>
            <a:off x="-57578" y="2559765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Production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Start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8A1384-4D3D-4D78-B992-B4DE2A29574D}"/>
              </a:ext>
            </a:extLst>
          </p:cNvPr>
          <p:cNvSpPr txBox="1"/>
          <p:nvPr/>
        </p:nvSpPr>
        <p:spPr>
          <a:xfrm>
            <a:off x="7901932" y="2552414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Production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End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7" name="Straight Arrow Connector 123">
            <a:extLst>
              <a:ext uri="{FF2B5EF4-FFF2-40B4-BE49-F238E27FC236}">
                <a16:creationId xmlns:a16="http://schemas.microsoft.com/office/drawing/2014/main" id="{3B2C23DD-EC02-4CB0-92B3-51672C6C6AD5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1984960" y="4047577"/>
            <a:ext cx="792088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26">
            <a:extLst>
              <a:ext uri="{FF2B5EF4-FFF2-40B4-BE49-F238E27FC236}">
                <a16:creationId xmlns:a16="http://schemas.microsoft.com/office/drawing/2014/main" id="{4547C045-A820-4177-966B-7F9C84CFF43F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3281104" y="4047577"/>
            <a:ext cx="725328" cy="543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29">
            <a:extLst>
              <a:ext uri="{FF2B5EF4-FFF2-40B4-BE49-F238E27FC236}">
                <a16:creationId xmlns:a16="http://schemas.microsoft.com/office/drawing/2014/main" id="{A15A4635-BFC6-40A9-A637-863F9A71D5C7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4510489" y="4051049"/>
            <a:ext cx="709583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32">
            <a:extLst>
              <a:ext uri="{FF2B5EF4-FFF2-40B4-BE49-F238E27FC236}">
                <a16:creationId xmlns:a16="http://schemas.microsoft.com/office/drawing/2014/main" id="{427DE930-91FD-4047-8DCD-77078FE617E9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5724128" y="4051049"/>
            <a:ext cx="730577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35">
            <a:extLst>
              <a:ext uri="{FF2B5EF4-FFF2-40B4-BE49-F238E27FC236}">
                <a16:creationId xmlns:a16="http://schemas.microsoft.com/office/drawing/2014/main" id="{44503542-9F76-4B41-B587-4176716D5E92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 flipV="1">
            <a:off x="6958761" y="4051049"/>
            <a:ext cx="653321" cy="19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38">
            <a:extLst>
              <a:ext uri="{FF2B5EF4-FFF2-40B4-BE49-F238E27FC236}">
                <a16:creationId xmlns:a16="http://schemas.microsoft.com/office/drawing/2014/main" id="{B06E40FE-C777-45F8-BBFC-198DC7F9F8FC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1912952" y="1671313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41">
            <a:extLst>
              <a:ext uri="{FF2B5EF4-FFF2-40B4-BE49-F238E27FC236}">
                <a16:creationId xmlns:a16="http://schemas.microsoft.com/office/drawing/2014/main" id="{EE8BB599-6E52-4A3C-ABA8-1030AC372C72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3209096" y="1671313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44">
            <a:extLst>
              <a:ext uri="{FF2B5EF4-FFF2-40B4-BE49-F238E27FC236}">
                <a16:creationId xmlns:a16="http://schemas.microsoft.com/office/drawing/2014/main" id="{50720EA6-1AF1-4169-95AC-F1A947C86537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4438481" y="1674785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47">
            <a:extLst>
              <a:ext uri="{FF2B5EF4-FFF2-40B4-BE49-F238E27FC236}">
                <a16:creationId xmlns:a16="http://schemas.microsoft.com/office/drawing/2014/main" id="{C37A49E8-E3ED-4115-AECD-91C2AF384868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>
            <a:off x="5652120" y="1674785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150">
            <a:extLst>
              <a:ext uri="{FF2B5EF4-FFF2-40B4-BE49-F238E27FC236}">
                <a16:creationId xmlns:a16="http://schemas.microsoft.com/office/drawing/2014/main" id="{F1663E7C-380C-43DC-9815-338414C79F3E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 flipV="1">
            <a:off x="6886753" y="1674785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EAFC10BB-58CF-46F2-B359-D88AC5555B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133" y="5287225"/>
          <a:ext cx="369670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632A2713-BCA5-46BF-83F2-08559577F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69435" y="5281885"/>
          <a:ext cx="363984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Trace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01610FF-8694-42D9-90F8-F9824D0007AC}"/>
              </a:ext>
            </a:extLst>
          </p:cNvPr>
          <p:cNvSpPr txBox="1"/>
          <p:nvPr/>
        </p:nvSpPr>
        <p:spPr>
          <a:xfrm>
            <a:off x="3588191" y="70119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Assembly Line 1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5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072FC5-58A6-4D72-AE4B-E563271F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Offline Class Plan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42A5EE-B42E-44BD-BBFF-56FD28B98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398739-9A0E-4F86-B869-2EF01803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452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886EA93-A0E5-4095-9677-E8A8740868BD}" vid="{A2381122-1B5B-452D-A0A8-6864FD470E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B570082-9B7A-4931-B58A-030ECED403D7}">
  <we:reference id="wa104038830" version="1.0.0.2" store="en-us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83B383F-8525-4BA4-AF4F-EF6A1B7C7268}">
  <we:reference id="wa104178141" version="1.0.1.0" store="en-us" storeType="OMEX"/>
  <we:alternateReferences>
    <we:reference id="WA104178141" version="1.0.1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AAILab-발표자료-템플릿-ver-1</Template>
  <TotalTime>504</TotalTime>
  <Words>3765</Words>
  <Application>Microsoft Office PowerPoint</Application>
  <PresentationFormat>화면 슬라이드 쇼(4:3)</PresentationFormat>
  <Paragraphs>573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 ExtraBold</vt:lpstr>
      <vt:lpstr>맑은 고딕</vt:lpstr>
      <vt:lpstr>Arial</vt:lpstr>
      <vt:lpstr>Helvetica</vt:lpstr>
      <vt:lpstr>Times New Roman</vt:lpstr>
      <vt:lpstr>발표 템플릿</vt:lpstr>
      <vt:lpstr>IE260 Lecture 5: Dynamic Programming</vt:lpstr>
      <vt:lpstr>Short Recap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Offline Class Plan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 병후</dc:creator>
  <cp:lastModifiedBy>나 병후</cp:lastModifiedBy>
  <cp:revision>74</cp:revision>
  <cp:lastPrinted>2018-01-19T00:23:58Z</cp:lastPrinted>
  <dcterms:created xsi:type="dcterms:W3CDTF">2019-04-30T10:18:06Z</dcterms:created>
  <dcterms:modified xsi:type="dcterms:W3CDTF">2019-08-16T12:08:37Z</dcterms:modified>
</cp:coreProperties>
</file>