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6"/>
            <p14:sldId id="257"/>
            <p14:sldId id="258"/>
            <p14:sldId id="260"/>
            <p14:sldId id="261"/>
            <p14:sldId id="262"/>
            <p14:sldId id="266"/>
            <p14:sldId id="267"/>
            <p14:sldId id="268"/>
            <p14:sldId id="269"/>
            <p14:sldId id="263"/>
            <p14:sldId id="264"/>
            <p14:sldId id="265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193" y="2570752"/>
            <a:ext cx="8322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algn="ctr"/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Sanjay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Paudel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              	                             USN: 1BY17IS068</a:t>
            </a:r>
            <a:endParaRPr lang="en-IN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   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Sushan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Prajapati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	                             USN: 1BY17IS069</a:t>
            </a: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Suyes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Sapkota</a:t>
            </a:r>
            <a:r>
              <a:rPr lang="en-US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        	                                             USN: 1BY17IS070</a:t>
            </a:r>
          </a:p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Asst. Prof. Bhavya G</a:t>
            </a:r>
          </a:p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2020-21  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897467"/>
            <a:ext cx="7459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Web Lab </a:t>
            </a:r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Mini-Project Presentation</a:t>
            </a:r>
            <a:r>
              <a:rPr lang="en-IN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IN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Title:“E-Commerce Website”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872837"/>
            <a:ext cx="8091055" cy="3929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93069" y="5031571"/>
            <a:ext cx="165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Fig</a:t>
            </a:r>
            <a:r>
              <a:rPr lang="en-GB" b="1" dirty="0" err="1" smtClean="0"/>
              <a:t>.:Login</a:t>
            </a:r>
            <a:r>
              <a:rPr lang="en-GB" b="1" dirty="0" smtClean="0"/>
              <a:t> </a:t>
            </a:r>
            <a:r>
              <a:rPr lang="en-GB" b="1" dirty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8940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Requirement Specifications: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Specification: Desktop/Laptop with min.512MB RAM, minimum 10GB of Hard disk.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Specification: Any editing platforms (Brackets,  Visual Studio, Sublime), XAMP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Language Specifications: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Front-End: HTML, JavaScript, CSS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Back-End: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5000"/>
            <a:ext cx="9144000" cy="646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References : (IEEE format)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Vijaya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Sharma,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eCommerce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Website Introduction with easy examples”,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klientsolutech.com, December 22,2018. [Online]. Available: https://www.klientsolutech.com/ecommerce-website-introduction-with-examples/ . [Accessed Oct. 20,2020].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geetanarang6268, “What is traditional commerce advantages and disadvantages?”,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https://brainly.in, June 10, 2018. [Online]. Available: https://brainly.in/question/6047740 .[Accessed Oct. 20,2020].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Kavya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Nair, “10 Advantages of E-commerce Over Traditional Commerce”,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yo-kart.com,Oct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05, 2017. [Online]. Available: https://www.yo-kart.com/blog/10-advantages-of-e-commerce-over-traditional-commerce . [Accessed Oct. 20,2020].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CREATIVEWORLD9, “Abstract on E-COMMERCE”, creativeworld9.com,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2, 2010.[Online]. Available: http://www.creativeworld9.com/2011/03/abstract-on-e-commerce.html.[Accessed Oct. 21,2020].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000" y="3416300"/>
            <a:ext cx="32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1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Everything in the world has become digital in this era.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E-commerce is fast gaining ground as an accepted and used business                  paradigm.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reasonable to say that the process of shopping on the web is becoming commonplace.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More and more business houses are implementing web sites providing functionality for performing commercial transactions over the web.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2300"/>
            <a:ext cx="9144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Electronic commerce or e-commerce is a term for any type of business, or commercial transaction, that involves the transfer of information across the Internet.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currently one of the most important aspects of the Internet to emerge.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e-commerce website is an information technology method in which traders, businesses/distributors/marketers can sell products/services and the customer can purchase on that website electronically by using the internet on the mobile and computer.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98500"/>
            <a:ext cx="9144000" cy="40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Existing System: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existing system of buying goods has several disadvantages.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requires lots of time to travel to the particular shop to buy the goods.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everyone is leading busy life now a days, time means a lot to everyone. Also, there are expenses for travelling from house to shop.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More over the shop from where we would like to buy something may not be open 24*7*365.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78900" cy="51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Objectives: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Getting brief idea of using different tools like PHP, HTML into real world problems.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scanning and selecting items in a list.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Effective categorical organization of products.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 navigation from home page to information and order links for specific products.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Returning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different parts of the site after adding an item to the shopping cart.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1"/>
            <a:ext cx="8890000" cy="51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System: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order to overcome the defects of traditional commerce, we have e-commerce solution where we can get all required goods online.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system helps in building a website to buy, sell products or goods online using internet connection.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Purchasing online, user can choose different products based on categories, online payments/cash on delivery, delivery services and hence covering the disadvantages of the existing system and helping the vendors to reach wider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1"/>
            <a:ext cx="8890000" cy="359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System: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will be using HTML, CSS and JavaScript to create a nice interface for users so that they will feel comfortable and handy while browsing the different products.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Flexible site with flexible admin panel to monitor all the products, reviews and orders will be the main idea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2831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969" y="972189"/>
            <a:ext cx="39270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Interpretation of </a:t>
            </a:r>
            <a:r>
              <a:rPr lang="en-GB" sz="2800" b="1" dirty="0" smtClean="0"/>
              <a:t>Results:</a:t>
            </a:r>
            <a:endParaRPr lang="en-US" sz="2800" dirty="0"/>
          </a:p>
          <a:p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69819" y="1801091"/>
            <a:ext cx="6982690" cy="3241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0293" y="5364080"/>
            <a:ext cx="208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Fig</a:t>
            </a:r>
            <a:r>
              <a:rPr lang="en-GB" b="1" dirty="0" smtClean="0"/>
              <a:t>.: </a:t>
            </a:r>
            <a:r>
              <a:rPr lang="en-GB" b="1" dirty="0"/>
              <a:t>Main Interface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747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115940"/>
            <a:ext cx="8395853" cy="36894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25162" y="5043055"/>
            <a:ext cx="147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Fig</a:t>
            </a:r>
            <a:r>
              <a:rPr lang="en-GB" b="1" dirty="0" err="1" smtClean="0"/>
              <a:t>.:Products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668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DELL</cp:lastModifiedBy>
  <cp:revision>35</cp:revision>
  <dcterms:created xsi:type="dcterms:W3CDTF">2019-02-22T15:27:18Z</dcterms:created>
  <dcterms:modified xsi:type="dcterms:W3CDTF">2021-01-11T05:25:41Z</dcterms:modified>
</cp:coreProperties>
</file>