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5Ewuy0SjY1rFxMbnBQEIoyPt6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7117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0"/>
          <p:cNvSpPr/>
          <p:nvPr/>
        </p:nvSpPr>
        <p:spPr>
          <a:xfrm>
            <a:off x="0" y="639157"/>
            <a:ext cx="9144000" cy="621067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0"/>
          <p:cNvSpPr txBox="1"/>
          <p:nvPr/>
        </p:nvSpPr>
        <p:spPr>
          <a:xfrm>
            <a:off x="0" y="-26713"/>
            <a:ext cx="9144000" cy="6463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BMS</a:t>
            </a:r>
            <a:r>
              <a:rPr lang="en-US" sz="2700" b="1" i="0" u="none" strike="noStrike" cap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sz="2000" b="1" i="0" u="none" strike="noStrike" cap="none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INSTITUTE OF TECHNOLOGY AND MANAGEMENT</a:t>
            </a:r>
            <a:endParaRPr sz="1800" b="1" i="0" u="none" strike="noStrike" cap="none">
              <a:solidFill>
                <a:srgbClr val="00206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5" name="Google Shape;15;p10" descr="C:\Users\Placement\Downloads\Logos\BMSIT LOGO Sept 2015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148" y="17783"/>
            <a:ext cx="628128" cy="579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0" descr="Image result for india"/>
          <p:cNvPicPr preferRelativeResize="0"/>
          <p:nvPr/>
        </p:nvPicPr>
        <p:blipFill rotWithShape="1">
          <a:blip r:embed="rId5">
            <a:alphaModFix/>
          </a:blip>
          <a:srcRect l="19693" r="16351" b="17178"/>
          <a:stretch/>
        </p:blipFill>
        <p:spPr>
          <a:xfrm>
            <a:off x="8503509" y="103921"/>
            <a:ext cx="461587" cy="48929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05-01-2021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26" name="Google Shape;26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1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410632" y="4129150"/>
            <a:ext cx="8322733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 dirty="0" smtClean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-US" sz="20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Suyes</a:t>
            </a:r>
            <a:r>
              <a:rPr lang="en-US" sz="20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Sapkota</a:t>
            </a:r>
            <a:r>
              <a:rPr lang="en-US" sz="20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	                             USN: 1BY17IS070</a:t>
            </a:r>
            <a:endParaRPr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2020-2021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1"/>
          <p:cNvSpPr txBox="1"/>
          <p:nvPr/>
        </p:nvSpPr>
        <p:spPr>
          <a:xfrm>
            <a:off x="729890" y="1297341"/>
            <a:ext cx="7459133" cy="1877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PASSWORD STRENGTH EVALUATOR</a:t>
            </a:r>
            <a:endParaRPr sz="2800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05-01-2021</a:t>
            </a:r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25260" y="829447"/>
            <a:ext cx="8906006" cy="119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Intent: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2"/>
          <p:cNvSpPr txBox="1"/>
          <p:nvPr/>
        </p:nvSpPr>
        <p:spPr>
          <a:xfrm>
            <a:off x="125260" y="1779964"/>
            <a:ext cx="8695183" cy="3903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of the password strength meters vary from company to company. 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these strength meters are rule based.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password can be strong for google while being weak for dropbox. 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main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intention</a:t>
            </a:r>
            <a:r>
              <a:rPr lang="en-US" sz="24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to let a machine learning algorithm decide whether our passwords are weak, normal or strong. 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05-01-2021</a:t>
            </a: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125260" y="829447"/>
            <a:ext cx="8906006" cy="119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Methodology: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125260" y="1779964"/>
            <a:ext cx="8695183" cy="3165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preparation and pre-processing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Identifying suitable Machine Learning Algorithm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and Development of Machine Learning Model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of Machine Learning Model</a:t>
            </a:r>
            <a:endParaRPr sz="28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33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05-01-2021</a:t>
            </a:r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125260" y="829447"/>
            <a:ext cx="8906006" cy="119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Preparation &amp; Pre-Processing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p4"/>
          <p:cNvSpPr txBox="1"/>
          <p:nvPr/>
        </p:nvSpPr>
        <p:spPr>
          <a:xfrm>
            <a:off x="112734" y="1427207"/>
            <a:ext cx="8695183" cy="611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Firstly, we created our own set of data using random password generator program that contains set of alphabets, numbers and special characters.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then took each line of data from the dataset and defined the features and labels for each password.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 for features include minimum length, special characters, uppercase characters and numeric characters.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created a set of rules for defining the features, for example: if a password has exceeded minimum length then feature[0]=1 and so on</a:t>
            </a:r>
            <a:endParaRPr/>
          </a:p>
          <a:p>
            <a:pPr marL="285750" marR="0" lvl="0" indent="-133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05-01-2021</a:t>
            </a:r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125260" y="829447"/>
            <a:ext cx="8906006" cy="1133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Preparation &amp; Pre-Processing (ctd)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5"/>
          <p:cNvSpPr txBox="1"/>
          <p:nvPr/>
        </p:nvSpPr>
        <p:spPr>
          <a:xfrm>
            <a:off x="112734" y="1427207"/>
            <a:ext cx="8695183" cy="2795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that, we splitted our data into two sets of ratio 70:30 i.e. 70% for training and 30% for testing, so that we can calculate the accuracy for our algorithm.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our data is ready to fed into algorithm for training.</a:t>
            </a:r>
            <a:r>
              <a:rPr lang="en-US" sz="24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33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05-01-2021</a:t>
            </a: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125260" y="829447"/>
            <a:ext cx="8906006" cy="1133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Identifying Suitable M.L Algorithm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6"/>
          <p:cNvSpPr txBox="1"/>
          <p:nvPr/>
        </p:nvSpPr>
        <p:spPr>
          <a:xfrm>
            <a:off x="112734" y="1427207"/>
            <a:ext cx="8695183" cy="445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we were going to have multiple classes, we chose SVM(Support Vector Machine ) for classification.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fed the splitted 70% of training data into our SVM (Support Vector Machine ) classifier for training.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that, we predicted the result for 30% of splitted data and finally calculated the accuracy of our classifier, which gave very good accuracy. So, SVM was a suitable classifier for our dataset.</a:t>
            </a:r>
            <a:endParaRPr/>
          </a:p>
          <a:p>
            <a:pPr marL="285750" marR="0" lvl="0" indent="-133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05-01-2021</a:t>
            </a: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125260" y="829447"/>
            <a:ext cx="8906006" cy="1133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&amp; Development of M.L model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7"/>
          <p:cNvSpPr txBox="1"/>
          <p:nvPr/>
        </p:nvSpPr>
        <p:spPr>
          <a:xfrm>
            <a:off x="112734" y="1427207"/>
            <a:ext cx="8695183" cy="3903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getting to know our desired classifier, our real time evaluator application will fetch the password from user via browser.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Password is then pre-processed containing all the features and label.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then fed into trained model.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 our system will generate the integer value output for password strength, labelled from 0-4 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05-01-2021</a:t>
            </a:r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83" name="Google Shape;83;p8"/>
          <p:cNvSpPr/>
          <p:nvPr/>
        </p:nvSpPr>
        <p:spPr>
          <a:xfrm>
            <a:off x="125260" y="829447"/>
            <a:ext cx="8906006" cy="1133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and Evaluation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8"/>
          <p:cNvSpPr txBox="1"/>
          <p:nvPr/>
        </p:nvSpPr>
        <p:spPr>
          <a:xfrm>
            <a:off x="112734" y="1427207"/>
            <a:ext cx="8695183" cy="22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generated output value is displayed on the user screen in the form of word format of password strength(i.e weak, medium, etc).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 results are appended in a text file and with each entry, a plotted graph is updated.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05-01-2021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90" name="Google Shape;90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9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91" name="Google Shape;91;p9"/>
          <p:cNvSpPr/>
          <p:nvPr/>
        </p:nvSpPr>
        <p:spPr>
          <a:xfrm>
            <a:off x="1127342" y="2881792"/>
            <a:ext cx="6914367" cy="98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Microsoft Office PowerPoint</Application>
  <PresentationFormat>On-screen Show (4:3)</PresentationFormat>
  <Paragraphs>56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Principal</dc:creator>
  <cp:lastModifiedBy>DELL</cp:lastModifiedBy>
  <cp:revision>2</cp:revision>
  <dcterms:created xsi:type="dcterms:W3CDTF">2019-02-22T15:27:18Z</dcterms:created>
  <dcterms:modified xsi:type="dcterms:W3CDTF">2021-01-12T19:03:16Z</dcterms:modified>
</cp:coreProperties>
</file>