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66" r:id="rId6"/>
    <p:sldId id="263" r:id="rId7"/>
    <p:sldId id="267" r:id="rId8"/>
    <p:sldId id="278" r:id="rId9"/>
    <p:sldId id="276" r:id="rId10"/>
    <p:sldId id="277" r:id="rId11"/>
    <p:sldId id="279" r:id="rId12"/>
    <p:sldId id="272" r:id="rId13"/>
    <p:sldId id="273" r:id="rId14"/>
    <p:sldId id="274" r:id="rId15"/>
    <p:sldId id="27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E67D0-E9BE-4729-8456-CCAE928839D5}" v="303" dt="2024-12-19T08:09:17.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amiya Shireen" userId="2f2bfa50cc14a4fe" providerId="LiveId" clId="{6ADE67D0-E9BE-4729-8456-CCAE928839D5}"/>
    <pc:docChg chg="undo redo custSel addSld delSld modSld sldOrd">
      <pc:chgData name="Shaik Samiya Shireen" userId="2f2bfa50cc14a4fe" providerId="LiveId" clId="{6ADE67D0-E9BE-4729-8456-CCAE928839D5}" dt="2024-12-19T08:27:18.805" v="4664" actId="14100"/>
      <pc:docMkLst>
        <pc:docMk/>
      </pc:docMkLst>
      <pc:sldChg chg="addSp modSp new mod setBg">
        <pc:chgData name="Shaik Samiya Shireen" userId="2f2bfa50cc14a4fe" providerId="LiveId" clId="{6ADE67D0-E9BE-4729-8456-CCAE928839D5}" dt="2024-12-09T10:46:24.639" v="3086" actId="20577"/>
        <pc:sldMkLst>
          <pc:docMk/>
          <pc:sldMk cId="1894054708" sldId="256"/>
        </pc:sldMkLst>
        <pc:spChg chg="mod">
          <ac:chgData name="Shaik Samiya Shireen" userId="2f2bfa50cc14a4fe" providerId="LiveId" clId="{6ADE67D0-E9BE-4729-8456-CCAE928839D5}" dt="2024-12-08T14:25:07.034" v="271" actId="14100"/>
          <ac:spMkLst>
            <pc:docMk/>
            <pc:sldMk cId="1894054708" sldId="256"/>
            <ac:spMk id="2" creationId="{395D1A11-5358-118F-5E88-BCCB9D79E841}"/>
          </ac:spMkLst>
        </pc:spChg>
        <pc:spChg chg="mod">
          <ac:chgData name="Shaik Samiya Shireen" userId="2f2bfa50cc14a4fe" providerId="LiveId" clId="{6ADE67D0-E9BE-4729-8456-CCAE928839D5}" dt="2024-12-09T10:46:24.639" v="3086" actId="20577"/>
          <ac:spMkLst>
            <pc:docMk/>
            <pc:sldMk cId="1894054708" sldId="256"/>
            <ac:spMk id="3" creationId="{4A336F95-4961-80AE-ADCF-9CFDD51D56DD}"/>
          </ac:spMkLst>
        </pc:spChg>
        <pc:picChg chg="add mod">
          <ac:chgData name="Shaik Samiya Shireen" userId="2f2bfa50cc14a4fe" providerId="LiveId" clId="{6ADE67D0-E9BE-4729-8456-CCAE928839D5}" dt="2024-12-08T14:25:24.704" v="278" actId="1076"/>
          <ac:picMkLst>
            <pc:docMk/>
            <pc:sldMk cId="1894054708" sldId="256"/>
            <ac:picMk id="1026" creationId="{3C42C107-7D17-5864-03CC-9D0429750A7C}"/>
          </ac:picMkLst>
        </pc:picChg>
      </pc:sldChg>
      <pc:sldChg chg="del setBg">
        <pc:chgData name="Shaik Samiya Shireen" userId="2f2bfa50cc14a4fe" providerId="LiveId" clId="{6ADE67D0-E9BE-4729-8456-CCAE928839D5}" dt="2024-12-08T14:22:16.177" v="178" actId="47"/>
        <pc:sldMkLst>
          <pc:docMk/>
          <pc:sldMk cId="3493902671" sldId="256"/>
        </pc:sldMkLst>
      </pc:sldChg>
      <pc:sldChg chg="del">
        <pc:chgData name="Shaik Samiya Shireen" userId="2f2bfa50cc14a4fe" providerId="LiveId" clId="{6ADE67D0-E9BE-4729-8456-CCAE928839D5}" dt="2024-12-08T14:22:13.028" v="174" actId="47"/>
        <pc:sldMkLst>
          <pc:docMk/>
          <pc:sldMk cId="532261838" sldId="257"/>
        </pc:sldMkLst>
      </pc:sldChg>
      <pc:sldChg chg="modSp new mod setBg">
        <pc:chgData name="Shaik Samiya Shireen" userId="2f2bfa50cc14a4fe" providerId="LiveId" clId="{6ADE67D0-E9BE-4729-8456-CCAE928839D5}" dt="2024-12-09T10:15:05.884" v="2724"/>
        <pc:sldMkLst>
          <pc:docMk/>
          <pc:sldMk cId="1329072248" sldId="257"/>
        </pc:sldMkLst>
        <pc:spChg chg="mod">
          <ac:chgData name="Shaik Samiya Shireen" userId="2f2bfa50cc14a4fe" providerId="LiveId" clId="{6ADE67D0-E9BE-4729-8456-CCAE928839D5}" dt="2024-12-09T06:05:52.536" v="800" actId="207"/>
          <ac:spMkLst>
            <pc:docMk/>
            <pc:sldMk cId="1329072248" sldId="257"/>
            <ac:spMk id="2" creationId="{C9427297-78D7-0863-6425-0FA5B17F328F}"/>
          </ac:spMkLst>
        </pc:spChg>
        <pc:spChg chg="mod">
          <ac:chgData name="Shaik Samiya Shireen" userId="2f2bfa50cc14a4fe" providerId="LiveId" clId="{6ADE67D0-E9BE-4729-8456-CCAE928839D5}" dt="2024-12-09T10:15:05.884" v="2724"/>
          <ac:spMkLst>
            <pc:docMk/>
            <pc:sldMk cId="1329072248" sldId="257"/>
            <ac:spMk id="3" creationId="{1712729E-CFC3-A504-1DBF-7EFD627AC826}"/>
          </ac:spMkLst>
        </pc:spChg>
      </pc:sldChg>
      <pc:sldChg chg="del">
        <pc:chgData name="Shaik Samiya Shireen" userId="2f2bfa50cc14a4fe" providerId="LiveId" clId="{6ADE67D0-E9BE-4729-8456-CCAE928839D5}" dt="2024-12-08T14:22:13.248" v="175" actId="47"/>
        <pc:sldMkLst>
          <pc:docMk/>
          <pc:sldMk cId="1381486657" sldId="258"/>
        </pc:sldMkLst>
      </pc:sldChg>
      <pc:sldChg chg="addSp modSp new mod setBg">
        <pc:chgData name="Shaik Samiya Shireen" userId="2f2bfa50cc14a4fe" providerId="LiveId" clId="{6ADE67D0-E9BE-4729-8456-CCAE928839D5}" dt="2024-12-08T15:08:04.642" v="693" actId="1076"/>
        <pc:sldMkLst>
          <pc:docMk/>
          <pc:sldMk cId="3819228692" sldId="258"/>
        </pc:sldMkLst>
        <pc:spChg chg="mod">
          <ac:chgData name="Shaik Samiya Shireen" userId="2f2bfa50cc14a4fe" providerId="LiveId" clId="{6ADE67D0-E9BE-4729-8456-CCAE928839D5}" dt="2024-12-08T15:08:04.642" v="693" actId="1076"/>
          <ac:spMkLst>
            <pc:docMk/>
            <pc:sldMk cId="3819228692" sldId="258"/>
            <ac:spMk id="2" creationId="{8F654A20-9BAE-8185-ADE0-4052852ED714}"/>
          </ac:spMkLst>
        </pc:spChg>
        <pc:spChg chg="mod">
          <ac:chgData name="Shaik Samiya Shireen" userId="2f2bfa50cc14a4fe" providerId="LiveId" clId="{6ADE67D0-E9BE-4729-8456-CCAE928839D5}" dt="2024-12-08T15:07:59.267" v="692" actId="14100"/>
          <ac:spMkLst>
            <pc:docMk/>
            <pc:sldMk cId="3819228692" sldId="258"/>
            <ac:spMk id="3" creationId="{B0B9E598-7A47-5950-2A8F-C7722F28A4E7}"/>
          </ac:spMkLst>
        </pc:spChg>
      </pc:sldChg>
      <pc:sldChg chg="del">
        <pc:chgData name="Shaik Samiya Shireen" userId="2f2bfa50cc14a4fe" providerId="LiveId" clId="{6ADE67D0-E9BE-4729-8456-CCAE928839D5}" dt="2024-12-08T14:22:12.790" v="173" actId="47"/>
        <pc:sldMkLst>
          <pc:docMk/>
          <pc:sldMk cId="1387123802" sldId="259"/>
        </pc:sldMkLst>
      </pc:sldChg>
      <pc:sldChg chg="new del">
        <pc:chgData name="Shaik Samiya Shireen" userId="2f2bfa50cc14a4fe" providerId="LiveId" clId="{6ADE67D0-E9BE-4729-8456-CCAE928839D5}" dt="2024-12-08T14:28:55.768" v="359" actId="47"/>
        <pc:sldMkLst>
          <pc:docMk/>
          <pc:sldMk cId="4293412652" sldId="259"/>
        </pc:sldMkLst>
      </pc:sldChg>
      <pc:sldChg chg="new del">
        <pc:chgData name="Shaik Samiya Shireen" userId="2f2bfa50cc14a4fe" providerId="LiveId" clId="{6ADE67D0-E9BE-4729-8456-CCAE928839D5}" dt="2024-12-08T14:28:56.753" v="360" actId="47"/>
        <pc:sldMkLst>
          <pc:docMk/>
          <pc:sldMk cId="1748791972" sldId="260"/>
        </pc:sldMkLst>
      </pc:sldChg>
      <pc:sldChg chg="del">
        <pc:chgData name="Shaik Samiya Shireen" userId="2f2bfa50cc14a4fe" providerId="LiveId" clId="{6ADE67D0-E9BE-4729-8456-CCAE928839D5}" dt="2024-12-08T14:22:13.389" v="176" actId="47"/>
        <pc:sldMkLst>
          <pc:docMk/>
          <pc:sldMk cId="2996884403" sldId="260"/>
        </pc:sldMkLst>
      </pc:sldChg>
      <pc:sldChg chg="new del">
        <pc:chgData name="Shaik Samiya Shireen" userId="2f2bfa50cc14a4fe" providerId="LiveId" clId="{6ADE67D0-E9BE-4729-8456-CCAE928839D5}" dt="2024-12-08T14:28:57.331" v="361" actId="47"/>
        <pc:sldMkLst>
          <pc:docMk/>
          <pc:sldMk cId="1323686756" sldId="261"/>
        </pc:sldMkLst>
      </pc:sldChg>
      <pc:sldChg chg="del">
        <pc:chgData name="Shaik Samiya Shireen" userId="2f2bfa50cc14a4fe" providerId="LiveId" clId="{6ADE67D0-E9BE-4729-8456-CCAE928839D5}" dt="2024-12-08T14:22:13.744" v="177" actId="47"/>
        <pc:sldMkLst>
          <pc:docMk/>
          <pc:sldMk cId="3846083449" sldId="261"/>
        </pc:sldMkLst>
      </pc:sldChg>
      <pc:sldChg chg="addSp delSp modSp new mod setBg">
        <pc:chgData name="Shaik Samiya Shireen" userId="2f2bfa50cc14a4fe" providerId="LiveId" clId="{6ADE67D0-E9BE-4729-8456-CCAE928839D5}" dt="2024-12-08T15:07:21.813" v="691" actId="1076"/>
        <pc:sldMkLst>
          <pc:docMk/>
          <pc:sldMk cId="46978867" sldId="262"/>
        </pc:sldMkLst>
        <pc:spChg chg="mod">
          <ac:chgData name="Shaik Samiya Shireen" userId="2f2bfa50cc14a4fe" providerId="LiveId" clId="{6ADE67D0-E9BE-4729-8456-CCAE928839D5}" dt="2024-12-08T15:00:01.464" v="600" actId="1076"/>
          <ac:spMkLst>
            <pc:docMk/>
            <pc:sldMk cId="46978867" sldId="262"/>
            <ac:spMk id="2" creationId="{C0B698F5-E442-13D0-9082-840DB77BF81E}"/>
          </ac:spMkLst>
        </pc:spChg>
        <pc:picChg chg="add mod ord modCrop">
          <ac:chgData name="Shaik Samiya Shireen" userId="2f2bfa50cc14a4fe" providerId="LiveId" clId="{6ADE67D0-E9BE-4729-8456-CCAE928839D5}" dt="2024-12-08T15:07:10.520" v="687" actId="1076"/>
          <ac:picMkLst>
            <pc:docMk/>
            <pc:sldMk cId="46978867" sldId="262"/>
            <ac:picMk id="5" creationId="{542449CF-6CB7-522A-0699-4DB56E71618C}"/>
          </ac:picMkLst>
        </pc:picChg>
        <pc:picChg chg="add mod modCrop">
          <ac:chgData name="Shaik Samiya Shireen" userId="2f2bfa50cc14a4fe" providerId="LiveId" clId="{6ADE67D0-E9BE-4729-8456-CCAE928839D5}" dt="2024-12-08T15:07:15.253" v="689" actId="14100"/>
          <ac:picMkLst>
            <pc:docMk/>
            <pc:sldMk cId="46978867" sldId="262"/>
            <ac:picMk id="7" creationId="{BBC10A1C-B166-E559-EFE8-2392BB7B3669}"/>
          </ac:picMkLst>
        </pc:picChg>
        <pc:picChg chg="add del mod modCrop">
          <ac:chgData name="Shaik Samiya Shireen" userId="2f2bfa50cc14a4fe" providerId="LiveId" clId="{6ADE67D0-E9BE-4729-8456-CCAE928839D5}" dt="2024-12-08T15:07:16.943" v="690" actId="1076"/>
          <ac:picMkLst>
            <pc:docMk/>
            <pc:sldMk cId="46978867" sldId="262"/>
            <ac:picMk id="9" creationId="{6FEFC8A5-41BF-B1BE-F90B-7201733F0FC5}"/>
          </ac:picMkLst>
        </pc:picChg>
        <pc:picChg chg="add mod modCrop">
          <ac:chgData name="Shaik Samiya Shireen" userId="2f2bfa50cc14a4fe" providerId="LiveId" clId="{6ADE67D0-E9BE-4729-8456-CCAE928839D5}" dt="2024-12-08T15:07:21.813" v="691" actId="1076"/>
          <ac:picMkLst>
            <pc:docMk/>
            <pc:sldMk cId="46978867" sldId="262"/>
            <ac:picMk id="12" creationId="{93001C19-508D-C1DB-7D6D-64C11D27AB44}"/>
          </ac:picMkLst>
        </pc:picChg>
        <pc:picChg chg="add mod modCrop">
          <ac:chgData name="Shaik Samiya Shireen" userId="2f2bfa50cc14a4fe" providerId="LiveId" clId="{6ADE67D0-E9BE-4729-8456-CCAE928839D5}" dt="2024-12-08T15:06:52.224" v="680" actId="1076"/>
          <ac:picMkLst>
            <pc:docMk/>
            <pc:sldMk cId="46978867" sldId="262"/>
            <ac:picMk id="14" creationId="{A2241385-CF30-18FD-A798-788F811CDA9F}"/>
          </ac:picMkLst>
        </pc:picChg>
        <pc:picChg chg="add mod modCrop">
          <ac:chgData name="Shaik Samiya Shireen" userId="2f2bfa50cc14a4fe" providerId="LiveId" clId="{6ADE67D0-E9BE-4729-8456-CCAE928839D5}" dt="2024-12-08T15:06:53.892" v="681" actId="1076"/>
          <ac:picMkLst>
            <pc:docMk/>
            <pc:sldMk cId="46978867" sldId="262"/>
            <ac:picMk id="18" creationId="{EDA5C098-8D17-24CC-4131-304C67C730C5}"/>
          </ac:picMkLst>
        </pc:picChg>
        <pc:picChg chg="add mod modCrop">
          <ac:chgData name="Shaik Samiya Shireen" userId="2f2bfa50cc14a4fe" providerId="LiveId" clId="{6ADE67D0-E9BE-4729-8456-CCAE928839D5}" dt="2024-12-08T15:06:56.089" v="682" actId="1076"/>
          <ac:picMkLst>
            <pc:docMk/>
            <pc:sldMk cId="46978867" sldId="262"/>
            <ac:picMk id="20" creationId="{C6B7F981-61F5-4450-CE1D-0D3C260081FC}"/>
          </ac:picMkLst>
        </pc:picChg>
      </pc:sldChg>
      <pc:sldChg chg="addSp delSp modSp new mod ord setBg">
        <pc:chgData name="Shaik Samiya Shireen" userId="2f2bfa50cc14a4fe" providerId="LiveId" clId="{6ADE67D0-E9BE-4729-8456-CCAE928839D5}" dt="2024-12-09T09:57:49.061" v="2537" actId="1076"/>
        <pc:sldMkLst>
          <pc:docMk/>
          <pc:sldMk cId="499880979" sldId="263"/>
        </pc:sldMkLst>
        <pc:spChg chg="mod">
          <ac:chgData name="Shaik Samiya Shireen" userId="2f2bfa50cc14a4fe" providerId="LiveId" clId="{6ADE67D0-E9BE-4729-8456-CCAE928839D5}" dt="2024-12-09T07:49:08.777" v="1291" actId="1076"/>
          <ac:spMkLst>
            <pc:docMk/>
            <pc:sldMk cId="499880979" sldId="263"/>
            <ac:spMk id="2" creationId="{912CD373-2DE9-A048-17B5-FD41BF8FA865}"/>
          </ac:spMkLst>
        </pc:spChg>
        <pc:spChg chg="add mod">
          <ac:chgData name="Shaik Samiya Shireen" userId="2f2bfa50cc14a4fe" providerId="LiveId" clId="{6ADE67D0-E9BE-4729-8456-CCAE928839D5}" dt="2024-12-09T09:28:14.112" v="1984" actId="1076"/>
          <ac:spMkLst>
            <pc:docMk/>
            <pc:sldMk cId="499880979" sldId="263"/>
            <ac:spMk id="6" creationId="{9D52586F-AE3F-4F0A-5DF2-486D21118915}"/>
          </ac:spMkLst>
        </pc:spChg>
        <pc:picChg chg="add mod">
          <ac:chgData name="Shaik Samiya Shireen" userId="2f2bfa50cc14a4fe" providerId="LiveId" clId="{6ADE67D0-E9BE-4729-8456-CCAE928839D5}" dt="2024-12-09T09:57:49.061" v="2537" actId="1076"/>
          <ac:picMkLst>
            <pc:docMk/>
            <pc:sldMk cId="499880979" sldId="263"/>
            <ac:picMk id="7" creationId="{82AD8F12-923A-91DC-A686-97BFF6CCE1C8}"/>
          </ac:picMkLst>
        </pc:picChg>
      </pc:sldChg>
      <pc:sldChg chg="new del">
        <pc:chgData name="Shaik Samiya Shireen" userId="2f2bfa50cc14a4fe" providerId="LiveId" clId="{6ADE67D0-E9BE-4729-8456-CCAE928839D5}" dt="2024-12-08T14:28:54.340" v="358" actId="47"/>
        <pc:sldMkLst>
          <pc:docMk/>
          <pc:sldMk cId="2637161738" sldId="263"/>
        </pc:sldMkLst>
      </pc:sldChg>
      <pc:sldChg chg="addSp delSp modSp new del mod setBg">
        <pc:chgData name="Shaik Samiya Shireen" userId="2f2bfa50cc14a4fe" providerId="LiveId" clId="{6ADE67D0-E9BE-4729-8456-CCAE928839D5}" dt="2024-12-09T06:59:46.490" v="919" actId="47"/>
        <pc:sldMkLst>
          <pc:docMk/>
          <pc:sldMk cId="3828238054" sldId="264"/>
        </pc:sldMkLst>
      </pc:sldChg>
      <pc:sldChg chg="addSp delSp modSp new del mod setBg">
        <pc:chgData name="Shaik Samiya Shireen" userId="2f2bfa50cc14a4fe" providerId="LiveId" clId="{6ADE67D0-E9BE-4729-8456-CCAE928839D5}" dt="2024-12-09T07:01:40.993" v="989" actId="47"/>
        <pc:sldMkLst>
          <pc:docMk/>
          <pc:sldMk cId="1293252397" sldId="265"/>
        </pc:sldMkLst>
      </pc:sldChg>
      <pc:sldChg chg="addSp delSp modSp new mod ord setBg">
        <pc:chgData name="Shaik Samiya Shireen" userId="2f2bfa50cc14a4fe" providerId="LiveId" clId="{6ADE67D0-E9BE-4729-8456-CCAE928839D5}" dt="2024-12-19T08:17:29.188" v="4129" actId="20578"/>
        <pc:sldMkLst>
          <pc:docMk/>
          <pc:sldMk cId="1644093825" sldId="266"/>
        </pc:sldMkLst>
        <pc:spChg chg="mod">
          <ac:chgData name="Shaik Samiya Shireen" userId="2f2bfa50cc14a4fe" providerId="LiveId" clId="{6ADE67D0-E9BE-4729-8456-CCAE928839D5}" dt="2024-12-09T07:34:59.410" v="1264" actId="1076"/>
          <ac:spMkLst>
            <pc:docMk/>
            <pc:sldMk cId="1644093825" sldId="266"/>
            <ac:spMk id="2" creationId="{BD869432-4BE6-4FBE-B483-0B0A185F5BF6}"/>
          </ac:spMkLst>
        </pc:spChg>
        <pc:spChg chg="add mod">
          <ac:chgData name="Shaik Samiya Shireen" userId="2f2bfa50cc14a4fe" providerId="LiveId" clId="{6ADE67D0-E9BE-4729-8456-CCAE928839D5}" dt="2024-12-09T09:58:48.096" v="2543" actId="123"/>
          <ac:spMkLst>
            <pc:docMk/>
            <pc:sldMk cId="1644093825" sldId="266"/>
            <ac:spMk id="6" creationId="{6F64D8C1-B212-5B95-CCD8-1D3658AAA238}"/>
          </ac:spMkLst>
        </pc:spChg>
        <pc:picChg chg="add mod">
          <ac:chgData name="Shaik Samiya Shireen" userId="2f2bfa50cc14a4fe" providerId="LiveId" clId="{6ADE67D0-E9BE-4729-8456-CCAE928839D5}" dt="2024-12-09T09:18:32.255" v="1811" actId="1076"/>
          <ac:picMkLst>
            <pc:docMk/>
            <pc:sldMk cId="1644093825" sldId="266"/>
            <ac:picMk id="7" creationId="{7D03DD5B-88BD-DA82-5307-BEE5B9D48043}"/>
          </ac:picMkLst>
        </pc:picChg>
      </pc:sldChg>
      <pc:sldChg chg="addSp delSp modSp new mod setBg">
        <pc:chgData name="Shaik Samiya Shireen" userId="2f2bfa50cc14a4fe" providerId="LiveId" clId="{6ADE67D0-E9BE-4729-8456-CCAE928839D5}" dt="2024-12-09T09:58:24.768" v="2541" actId="1076"/>
        <pc:sldMkLst>
          <pc:docMk/>
          <pc:sldMk cId="3120567189" sldId="267"/>
        </pc:sldMkLst>
        <pc:spChg chg="mod">
          <ac:chgData name="Shaik Samiya Shireen" userId="2f2bfa50cc14a4fe" providerId="LiveId" clId="{6ADE67D0-E9BE-4729-8456-CCAE928839D5}" dt="2024-12-09T07:49:48.978" v="1298" actId="1076"/>
          <ac:spMkLst>
            <pc:docMk/>
            <pc:sldMk cId="3120567189" sldId="267"/>
            <ac:spMk id="2" creationId="{49EB266E-6E54-CD1A-5B21-FCB226DDDA9A}"/>
          </ac:spMkLst>
        </pc:spChg>
        <pc:spChg chg="add mod">
          <ac:chgData name="Shaik Samiya Shireen" userId="2f2bfa50cc14a4fe" providerId="LiveId" clId="{6ADE67D0-E9BE-4729-8456-CCAE928839D5}" dt="2024-12-09T09:58:24.768" v="2541" actId="1076"/>
          <ac:spMkLst>
            <pc:docMk/>
            <pc:sldMk cId="3120567189" sldId="267"/>
            <ac:spMk id="7" creationId="{B4F56556-6D1D-BF2A-9F03-A0D6A097CB78}"/>
          </ac:spMkLst>
        </pc:spChg>
        <pc:picChg chg="add mod">
          <ac:chgData name="Shaik Samiya Shireen" userId="2f2bfa50cc14a4fe" providerId="LiveId" clId="{6ADE67D0-E9BE-4729-8456-CCAE928839D5}" dt="2024-12-09T09:58:17.399" v="2540" actId="1076"/>
          <ac:picMkLst>
            <pc:docMk/>
            <pc:sldMk cId="3120567189" sldId="267"/>
            <ac:picMk id="8" creationId="{A5635CB6-82A4-9811-2DB8-9F787A3E61A2}"/>
          </ac:picMkLst>
        </pc:picChg>
      </pc:sldChg>
      <pc:sldChg chg="addSp delSp modSp new del mod setBg">
        <pc:chgData name="Shaik Samiya Shireen" userId="2f2bfa50cc14a4fe" providerId="LiveId" clId="{6ADE67D0-E9BE-4729-8456-CCAE928839D5}" dt="2024-12-09T06:58:34.898" v="882" actId="47"/>
        <pc:sldMkLst>
          <pc:docMk/>
          <pc:sldMk cId="472433273" sldId="268"/>
        </pc:sldMkLst>
      </pc:sldChg>
      <pc:sldChg chg="new del setBg">
        <pc:chgData name="Shaik Samiya Shireen" userId="2f2bfa50cc14a4fe" providerId="LiveId" clId="{6ADE67D0-E9BE-4729-8456-CCAE928839D5}" dt="2024-12-09T06:03:01.361" v="779" actId="47"/>
        <pc:sldMkLst>
          <pc:docMk/>
          <pc:sldMk cId="1715306524" sldId="269"/>
        </pc:sldMkLst>
      </pc:sldChg>
      <pc:sldChg chg="modSp new del mod setBg">
        <pc:chgData name="Shaik Samiya Shireen" userId="2f2bfa50cc14a4fe" providerId="LiveId" clId="{6ADE67D0-E9BE-4729-8456-CCAE928839D5}" dt="2024-12-09T06:02:17.996" v="773" actId="47"/>
        <pc:sldMkLst>
          <pc:docMk/>
          <pc:sldMk cId="3156038577" sldId="269"/>
        </pc:sldMkLst>
      </pc:sldChg>
      <pc:sldChg chg="new del mod chgLayout">
        <pc:chgData name="Shaik Samiya Shireen" userId="2f2bfa50cc14a4fe" providerId="LiveId" clId="{6ADE67D0-E9BE-4729-8456-CCAE928839D5}" dt="2024-12-09T06:03:03.766" v="780" actId="47"/>
        <pc:sldMkLst>
          <pc:docMk/>
          <pc:sldMk cId="1730577401" sldId="270"/>
        </pc:sldMkLst>
      </pc:sldChg>
      <pc:sldChg chg="delSp modSp new mod setBg">
        <pc:chgData name="Shaik Samiya Shireen" userId="2f2bfa50cc14a4fe" providerId="LiveId" clId="{6ADE67D0-E9BE-4729-8456-CCAE928839D5}" dt="2024-12-09T06:03:51.225" v="798" actId="255"/>
        <pc:sldMkLst>
          <pc:docMk/>
          <pc:sldMk cId="1005342174" sldId="271"/>
        </pc:sldMkLst>
        <pc:spChg chg="mod">
          <ac:chgData name="Shaik Samiya Shireen" userId="2f2bfa50cc14a4fe" providerId="LiveId" clId="{6ADE67D0-E9BE-4729-8456-CCAE928839D5}" dt="2024-12-09T06:03:51.225" v="798" actId="255"/>
          <ac:spMkLst>
            <pc:docMk/>
            <pc:sldMk cId="1005342174" sldId="271"/>
            <ac:spMk id="2" creationId="{D7EE28F2-64B8-11B8-E96D-1B566FC382AF}"/>
          </ac:spMkLst>
        </pc:spChg>
      </pc:sldChg>
      <pc:sldChg chg="delSp modSp new mod setBg">
        <pc:chgData name="Shaik Samiya Shireen" userId="2f2bfa50cc14a4fe" providerId="LiveId" clId="{6ADE67D0-E9BE-4729-8456-CCAE928839D5}" dt="2024-12-09T06:55:35.233" v="820" actId="255"/>
        <pc:sldMkLst>
          <pc:docMk/>
          <pc:sldMk cId="3144373938" sldId="272"/>
        </pc:sldMkLst>
        <pc:spChg chg="mod">
          <ac:chgData name="Shaik Samiya Shireen" userId="2f2bfa50cc14a4fe" providerId="LiveId" clId="{6ADE67D0-E9BE-4729-8456-CCAE928839D5}" dt="2024-12-09T06:55:35.233" v="820" actId="255"/>
          <ac:spMkLst>
            <pc:docMk/>
            <pc:sldMk cId="3144373938" sldId="272"/>
            <ac:spMk id="2" creationId="{0B9B18B0-1EAC-184F-55EA-C770CDD4B392}"/>
          </ac:spMkLst>
        </pc:spChg>
      </pc:sldChg>
      <pc:sldChg chg="addSp delSp modSp new mod setBg">
        <pc:chgData name="Shaik Samiya Shireen" userId="2f2bfa50cc14a4fe" providerId="LiveId" clId="{6ADE67D0-E9BE-4729-8456-CCAE928839D5}" dt="2024-12-09T06:58:21.812" v="880" actId="1076"/>
        <pc:sldMkLst>
          <pc:docMk/>
          <pc:sldMk cId="2420401015" sldId="273"/>
        </pc:sldMkLst>
        <pc:spChg chg="mod">
          <ac:chgData name="Shaik Samiya Shireen" userId="2f2bfa50cc14a4fe" providerId="LiveId" clId="{6ADE67D0-E9BE-4729-8456-CCAE928839D5}" dt="2024-12-09T06:58:08.317" v="878" actId="27636"/>
          <ac:spMkLst>
            <pc:docMk/>
            <pc:sldMk cId="2420401015" sldId="273"/>
            <ac:spMk id="2" creationId="{DF54C29E-9294-B69E-6249-1C7008263615}"/>
          </ac:spMkLst>
        </pc:spChg>
        <pc:picChg chg="add mod">
          <ac:chgData name="Shaik Samiya Shireen" userId="2f2bfa50cc14a4fe" providerId="LiveId" clId="{6ADE67D0-E9BE-4729-8456-CCAE928839D5}" dt="2024-12-09T06:58:21.812" v="880" actId="1076"/>
          <ac:picMkLst>
            <pc:docMk/>
            <pc:sldMk cId="2420401015" sldId="273"/>
            <ac:picMk id="5" creationId="{344A9DCA-6748-615B-4B08-1840E350557C}"/>
          </ac:picMkLst>
        </pc:picChg>
      </pc:sldChg>
      <pc:sldChg chg="addSp delSp modSp new mod ord setBg">
        <pc:chgData name="Shaik Samiya Shireen" userId="2f2bfa50cc14a4fe" providerId="LiveId" clId="{6ADE67D0-E9BE-4729-8456-CCAE928839D5}" dt="2024-12-09T07:02:02.848" v="991" actId="255"/>
        <pc:sldMkLst>
          <pc:docMk/>
          <pc:sldMk cId="2919249263" sldId="274"/>
        </pc:sldMkLst>
        <pc:spChg chg="mod">
          <ac:chgData name="Shaik Samiya Shireen" userId="2f2bfa50cc14a4fe" providerId="LiveId" clId="{6ADE67D0-E9BE-4729-8456-CCAE928839D5}" dt="2024-12-09T07:02:02.848" v="991" actId="255"/>
          <ac:spMkLst>
            <pc:docMk/>
            <pc:sldMk cId="2919249263" sldId="274"/>
            <ac:spMk id="2" creationId="{315374FE-F00B-DF0A-B90B-4FE8B67B9B8D}"/>
          </ac:spMkLst>
        </pc:spChg>
        <pc:picChg chg="add mod">
          <ac:chgData name="Shaik Samiya Shireen" userId="2f2bfa50cc14a4fe" providerId="LiveId" clId="{6ADE67D0-E9BE-4729-8456-CCAE928839D5}" dt="2024-12-09T07:00:16.799" v="924" actId="1076"/>
          <ac:picMkLst>
            <pc:docMk/>
            <pc:sldMk cId="2919249263" sldId="274"/>
            <ac:picMk id="5" creationId="{1DE8A002-84FF-D28C-7E10-B2038D5C9CF6}"/>
          </ac:picMkLst>
        </pc:picChg>
      </pc:sldChg>
      <pc:sldChg chg="new del">
        <pc:chgData name="Shaik Samiya Shireen" userId="2f2bfa50cc14a4fe" providerId="LiveId" clId="{6ADE67D0-E9BE-4729-8456-CCAE928839D5}" dt="2024-12-09T06:58:42.049" v="884" actId="47"/>
        <pc:sldMkLst>
          <pc:docMk/>
          <pc:sldMk cId="3284800294" sldId="274"/>
        </pc:sldMkLst>
      </pc:sldChg>
      <pc:sldChg chg="addSp delSp modSp new mod setBg">
        <pc:chgData name="Shaik Samiya Shireen" userId="2f2bfa50cc14a4fe" providerId="LiveId" clId="{6ADE67D0-E9BE-4729-8456-CCAE928839D5}" dt="2024-12-09T07:02:09.177" v="992" actId="255"/>
        <pc:sldMkLst>
          <pc:docMk/>
          <pc:sldMk cId="1725188362" sldId="275"/>
        </pc:sldMkLst>
        <pc:spChg chg="mod">
          <ac:chgData name="Shaik Samiya Shireen" userId="2f2bfa50cc14a4fe" providerId="LiveId" clId="{6ADE67D0-E9BE-4729-8456-CCAE928839D5}" dt="2024-12-09T07:02:09.177" v="992" actId="255"/>
          <ac:spMkLst>
            <pc:docMk/>
            <pc:sldMk cId="1725188362" sldId="275"/>
            <ac:spMk id="2" creationId="{E6AEB063-3BF1-6879-F0F2-19498C5EC590}"/>
          </ac:spMkLst>
        </pc:spChg>
        <pc:picChg chg="add mod">
          <ac:chgData name="Shaik Samiya Shireen" userId="2f2bfa50cc14a4fe" providerId="LiveId" clId="{6ADE67D0-E9BE-4729-8456-CCAE928839D5}" dt="2024-12-09T07:01:37.885" v="988" actId="1076"/>
          <ac:picMkLst>
            <pc:docMk/>
            <pc:sldMk cId="1725188362" sldId="275"/>
            <ac:picMk id="9" creationId="{F1A6D4D2-31A8-8DA9-903A-C05EEDD0F1DD}"/>
          </ac:picMkLst>
        </pc:picChg>
      </pc:sldChg>
      <pc:sldChg chg="addSp delSp modSp new mod ord setBg">
        <pc:chgData name="Shaik Samiya Shireen" userId="2f2bfa50cc14a4fe" providerId="LiveId" clId="{6ADE67D0-E9BE-4729-8456-CCAE928839D5}" dt="2024-12-09T10:58:04.259" v="3091" actId="20577"/>
        <pc:sldMkLst>
          <pc:docMk/>
          <pc:sldMk cId="1203703273" sldId="276"/>
        </pc:sldMkLst>
        <pc:spChg chg="mod">
          <ac:chgData name="Shaik Samiya Shireen" userId="2f2bfa50cc14a4fe" providerId="LiveId" clId="{6ADE67D0-E9BE-4729-8456-CCAE928839D5}" dt="2024-12-09T07:50:52.299" v="1313" actId="1076"/>
          <ac:spMkLst>
            <pc:docMk/>
            <pc:sldMk cId="1203703273" sldId="276"/>
            <ac:spMk id="2" creationId="{36F9D67C-55BC-0005-2F45-E0AD29A0235A}"/>
          </ac:spMkLst>
        </pc:spChg>
        <pc:spChg chg="add mod">
          <ac:chgData name="Shaik Samiya Shireen" userId="2f2bfa50cc14a4fe" providerId="LiveId" clId="{6ADE67D0-E9BE-4729-8456-CCAE928839D5}" dt="2024-12-09T10:58:04.259" v="3091" actId="20577"/>
          <ac:spMkLst>
            <pc:docMk/>
            <pc:sldMk cId="1203703273" sldId="276"/>
            <ac:spMk id="6" creationId="{449F7107-9A64-3174-6176-3D954E473AC9}"/>
          </ac:spMkLst>
        </pc:spChg>
        <pc:picChg chg="add mod modCrop">
          <ac:chgData name="Shaik Samiya Shireen" userId="2f2bfa50cc14a4fe" providerId="LiveId" clId="{6ADE67D0-E9BE-4729-8456-CCAE928839D5}" dt="2024-12-09T10:27:22.835" v="2738" actId="1076"/>
          <ac:picMkLst>
            <pc:docMk/>
            <pc:sldMk cId="1203703273" sldId="276"/>
            <ac:picMk id="7" creationId="{99A47B1C-A46B-45D3-D292-FF25B67BA034}"/>
          </ac:picMkLst>
        </pc:picChg>
        <pc:picChg chg="add mod">
          <ac:chgData name="Shaik Samiya Shireen" userId="2f2bfa50cc14a4fe" providerId="LiveId" clId="{6ADE67D0-E9BE-4729-8456-CCAE928839D5}" dt="2024-12-09T10:27:19.298" v="2737" actId="14100"/>
          <ac:picMkLst>
            <pc:docMk/>
            <pc:sldMk cId="1203703273" sldId="276"/>
            <ac:picMk id="8" creationId="{469EFF2F-0958-B488-FEA6-6327AB8FF411}"/>
          </ac:picMkLst>
        </pc:picChg>
      </pc:sldChg>
      <pc:sldChg chg="addSp delSp modSp new mod ord setBg">
        <pc:chgData name="Shaik Samiya Shireen" userId="2f2bfa50cc14a4fe" providerId="LiveId" clId="{6ADE67D0-E9BE-4729-8456-CCAE928839D5}" dt="2024-12-09T11:18:28.620" v="3440" actId="1076"/>
        <pc:sldMkLst>
          <pc:docMk/>
          <pc:sldMk cId="1203044207" sldId="277"/>
        </pc:sldMkLst>
        <pc:spChg chg="mod">
          <ac:chgData name="Shaik Samiya Shireen" userId="2f2bfa50cc14a4fe" providerId="LiveId" clId="{6ADE67D0-E9BE-4729-8456-CCAE928839D5}" dt="2024-12-09T07:54:31.768" v="1319" actId="1076"/>
          <ac:spMkLst>
            <pc:docMk/>
            <pc:sldMk cId="1203044207" sldId="277"/>
            <ac:spMk id="2" creationId="{5406B745-C08E-FF90-A17F-A122F78BC9E6}"/>
          </ac:spMkLst>
        </pc:spChg>
        <pc:spChg chg="add mod">
          <ac:chgData name="Shaik Samiya Shireen" userId="2f2bfa50cc14a4fe" providerId="LiveId" clId="{6ADE67D0-E9BE-4729-8456-CCAE928839D5}" dt="2024-12-09T11:18:23.593" v="3438" actId="1076"/>
          <ac:spMkLst>
            <pc:docMk/>
            <pc:sldMk cId="1203044207" sldId="277"/>
            <ac:spMk id="6" creationId="{F652DF7E-1A70-A9C3-FB52-FC2276E5D4F2}"/>
          </ac:spMkLst>
        </pc:spChg>
        <pc:picChg chg="add mod">
          <ac:chgData name="Shaik Samiya Shireen" userId="2f2bfa50cc14a4fe" providerId="LiveId" clId="{6ADE67D0-E9BE-4729-8456-CCAE928839D5}" dt="2024-12-09T11:18:28.620" v="3440" actId="1076"/>
          <ac:picMkLst>
            <pc:docMk/>
            <pc:sldMk cId="1203044207" sldId="277"/>
            <ac:picMk id="7" creationId="{B069D371-89BB-5751-26D9-7DA4E4786092}"/>
          </ac:picMkLst>
        </pc:picChg>
      </pc:sldChg>
      <pc:sldChg chg="addSp delSp modSp new mod ord setBg">
        <pc:chgData name="Shaik Samiya Shireen" userId="2f2bfa50cc14a4fe" providerId="LiveId" clId="{6ADE67D0-E9BE-4729-8456-CCAE928839D5}" dt="2024-12-09T10:14:03.039" v="2705" actId="1076"/>
        <pc:sldMkLst>
          <pc:docMk/>
          <pc:sldMk cId="1431576409" sldId="278"/>
        </pc:sldMkLst>
        <pc:spChg chg="mod">
          <ac:chgData name="Shaik Samiya Shireen" userId="2f2bfa50cc14a4fe" providerId="LiveId" clId="{6ADE67D0-E9BE-4729-8456-CCAE928839D5}" dt="2024-12-09T09:59:18.324" v="2545" actId="1076"/>
          <ac:spMkLst>
            <pc:docMk/>
            <pc:sldMk cId="1431576409" sldId="278"/>
            <ac:spMk id="2" creationId="{CCEADB45-CA16-7EB0-47D4-EDBDE194C33B}"/>
          </ac:spMkLst>
        </pc:spChg>
        <pc:spChg chg="add mod">
          <ac:chgData name="Shaik Samiya Shireen" userId="2f2bfa50cc14a4fe" providerId="LiveId" clId="{6ADE67D0-E9BE-4729-8456-CCAE928839D5}" dt="2024-12-09T10:13:47.577" v="2704" actId="1076"/>
          <ac:spMkLst>
            <pc:docMk/>
            <pc:sldMk cId="1431576409" sldId="278"/>
            <ac:spMk id="7" creationId="{3B68A7DF-A74C-2A42-86D4-0FA5D2E84981}"/>
          </ac:spMkLst>
        </pc:spChg>
        <pc:picChg chg="add mod">
          <ac:chgData name="Shaik Samiya Shireen" userId="2f2bfa50cc14a4fe" providerId="LiveId" clId="{6ADE67D0-E9BE-4729-8456-CCAE928839D5}" dt="2024-12-09T10:14:03.039" v="2705" actId="1076"/>
          <ac:picMkLst>
            <pc:docMk/>
            <pc:sldMk cId="1431576409" sldId="278"/>
            <ac:picMk id="8" creationId="{3BDE39AF-374A-724F-535B-A0943F6FF270}"/>
          </ac:picMkLst>
        </pc:picChg>
      </pc:sldChg>
      <pc:sldChg chg="modSp new mod setBg">
        <pc:chgData name="Shaik Samiya Shireen" userId="2f2bfa50cc14a4fe" providerId="LiveId" clId="{6ADE67D0-E9BE-4729-8456-CCAE928839D5}" dt="2024-12-19T08:27:18.805" v="4664" actId="14100"/>
        <pc:sldMkLst>
          <pc:docMk/>
          <pc:sldMk cId="4150236417" sldId="279"/>
        </pc:sldMkLst>
        <pc:spChg chg="mod">
          <ac:chgData name="Shaik Samiya Shireen" userId="2f2bfa50cc14a4fe" providerId="LiveId" clId="{6ADE67D0-E9BE-4729-8456-CCAE928839D5}" dt="2024-12-19T08:27:13.282" v="4663" actId="14100"/>
          <ac:spMkLst>
            <pc:docMk/>
            <pc:sldMk cId="4150236417" sldId="279"/>
            <ac:spMk id="2" creationId="{11666F8C-F37D-01BA-3D32-FF86BF04B9B6}"/>
          </ac:spMkLst>
        </pc:spChg>
        <pc:spChg chg="mod">
          <ac:chgData name="Shaik Samiya Shireen" userId="2f2bfa50cc14a4fe" providerId="LiveId" clId="{6ADE67D0-E9BE-4729-8456-CCAE928839D5}" dt="2024-12-19T08:27:18.805" v="4664" actId="14100"/>
          <ac:spMkLst>
            <pc:docMk/>
            <pc:sldMk cId="4150236417" sldId="279"/>
            <ac:spMk id="3" creationId="{5B63025B-472B-5E97-39AE-7CBF57531BBB}"/>
          </ac:spMkLst>
        </pc:spChg>
      </pc:sldChg>
    </pc:docChg>
  </pc:docChgLst>
  <pc:docChgLst>
    <pc:chgData name="Shaik Samiya Shireen" userId="2f2bfa50cc14a4fe" providerId="LiveId" clId="{9DAA81B8-410B-45DE-A8DF-9E76541BA0D7}"/>
    <pc:docChg chg="undo redo custSel addSld delSld modSld sldOrd">
      <pc:chgData name="Shaik Samiya Shireen" userId="2f2bfa50cc14a4fe" providerId="LiveId" clId="{9DAA81B8-410B-45DE-A8DF-9E76541BA0D7}" dt="2024-11-09T13:12:04.417" v="694" actId="1076"/>
      <pc:docMkLst>
        <pc:docMk/>
      </pc:docMkLst>
      <pc:sldChg chg="modSp new mod setBg">
        <pc:chgData name="Shaik Samiya Shireen" userId="2f2bfa50cc14a4fe" providerId="LiveId" clId="{9DAA81B8-410B-45DE-A8DF-9E76541BA0D7}" dt="2024-11-09T12:20:31.227" v="291"/>
        <pc:sldMkLst>
          <pc:docMk/>
          <pc:sldMk cId="3493902671" sldId="256"/>
        </pc:sldMkLst>
      </pc:sldChg>
      <pc:sldChg chg="new setBg">
        <pc:chgData name="Shaik Samiya Shireen" userId="2f2bfa50cc14a4fe" providerId="LiveId" clId="{9DAA81B8-410B-45DE-A8DF-9E76541BA0D7}" dt="2024-11-09T12:54:49.674" v="377"/>
        <pc:sldMkLst>
          <pc:docMk/>
          <pc:sldMk cId="532261838" sldId="257"/>
        </pc:sldMkLst>
      </pc:sldChg>
      <pc:sldChg chg="new del">
        <pc:chgData name="Shaik Samiya Shireen" userId="2f2bfa50cc14a4fe" providerId="LiveId" clId="{9DAA81B8-410B-45DE-A8DF-9E76541BA0D7}" dt="2024-11-09T12:16:02.958" v="2" actId="680"/>
        <pc:sldMkLst>
          <pc:docMk/>
          <pc:sldMk cId="2200968029" sldId="257"/>
        </pc:sldMkLst>
      </pc:sldChg>
      <pc:sldChg chg="new setBg">
        <pc:chgData name="Shaik Samiya Shireen" userId="2f2bfa50cc14a4fe" providerId="LiveId" clId="{9DAA81B8-410B-45DE-A8DF-9E76541BA0D7}" dt="2024-11-09T12:54:53.851" v="378"/>
        <pc:sldMkLst>
          <pc:docMk/>
          <pc:sldMk cId="1381486657" sldId="258"/>
        </pc:sldMkLst>
      </pc:sldChg>
      <pc:sldChg chg="modSp new mod setBg">
        <pc:chgData name="Shaik Samiya Shireen" userId="2f2bfa50cc14a4fe" providerId="LiveId" clId="{9DAA81B8-410B-45DE-A8DF-9E76541BA0D7}" dt="2024-11-09T12:54:40.130" v="376"/>
        <pc:sldMkLst>
          <pc:docMk/>
          <pc:sldMk cId="1387123802" sldId="259"/>
        </pc:sldMkLst>
      </pc:sldChg>
      <pc:sldChg chg="new">
        <pc:chgData name="Shaik Samiya Shireen" userId="2f2bfa50cc14a4fe" providerId="LiveId" clId="{9DAA81B8-410B-45DE-A8DF-9E76541BA0D7}" dt="2024-11-09T12:54:55.824" v="379" actId="680"/>
        <pc:sldMkLst>
          <pc:docMk/>
          <pc:sldMk cId="2996884403" sldId="260"/>
        </pc:sldMkLst>
      </pc:sldChg>
      <pc:sldChg chg="delSp modSp new del mod ord setBg">
        <pc:chgData name="Shaik Samiya Shireen" userId="2f2bfa50cc14a4fe" providerId="LiveId" clId="{9DAA81B8-410B-45DE-A8DF-9E76541BA0D7}" dt="2024-11-09T13:11:23.508" v="605" actId="47"/>
        <pc:sldMkLst>
          <pc:docMk/>
          <pc:sldMk cId="3103450799" sldId="261"/>
        </pc:sldMkLst>
      </pc:sldChg>
      <pc:sldChg chg="delSp modSp new mod setBg">
        <pc:chgData name="Shaik Samiya Shireen" userId="2f2bfa50cc14a4fe" providerId="LiveId" clId="{9DAA81B8-410B-45DE-A8DF-9E76541BA0D7}" dt="2024-11-09T13:12:04.417" v="694" actId="1076"/>
        <pc:sldMkLst>
          <pc:docMk/>
          <pc:sldMk cId="384608344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B4D85-B51C-483F-B22A-0721B34FC8C6}"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C16BE-BED5-4758-B703-6907DE1DE3FC}" type="slidenum">
              <a:rPr lang="en-IN" smtClean="0"/>
              <a:t>‹#›</a:t>
            </a:fld>
            <a:endParaRPr lang="en-IN"/>
          </a:p>
        </p:txBody>
      </p:sp>
    </p:spTree>
    <p:extLst>
      <p:ext uri="{BB962C8B-B14F-4D97-AF65-F5344CB8AC3E}">
        <p14:creationId xmlns:p14="http://schemas.microsoft.com/office/powerpoint/2010/main" val="154208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2C16BE-BED5-4758-B703-6907DE1DE3FC}" type="slidenum">
              <a:rPr lang="en-IN" smtClean="0"/>
              <a:t>1</a:t>
            </a:fld>
            <a:endParaRPr lang="en-IN"/>
          </a:p>
        </p:txBody>
      </p:sp>
    </p:spTree>
    <p:extLst>
      <p:ext uri="{BB962C8B-B14F-4D97-AF65-F5344CB8AC3E}">
        <p14:creationId xmlns:p14="http://schemas.microsoft.com/office/powerpoint/2010/main" val="23702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10C4-9924-100A-C417-EC72AA0DE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13253-03AC-0088-108A-60169094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AAEFA-7811-B067-FA20-150E67B29113}"/>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5B14F95A-D076-2E3F-C4CB-962C188A2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9774-FE0A-0E04-D38F-8B94B931279D}"/>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92204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80DB-C478-9BEA-F63F-1C283F574D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10066-699C-8781-4613-2C2986DC5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B8BCC-AECA-7AB3-2380-0B7FCA0D0DE1}"/>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825D7060-B7E0-B3E7-C568-BD43325DE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32E80-F7F7-B3FC-5261-6DD6C6EBADF8}"/>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0406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84883-EDAB-150F-4CA3-3D1B77617F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FADD01-014F-387F-8CC0-83B8BDCBD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8B6D0-03D1-CF3E-7AC1-F716D8CFCD2A}"/>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030B789B-C048-AC73-F88F-F27C0BF35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F905B-2CB6-4537-400E-3D1B9F104E83}"/>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61932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E629-0725-69A4-B18B-971889BBD5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5C156F-1701-2F9D-9839-9C5979381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8D35A-683F-6F08-643A-3D7A9FFFFB3A}"/>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437A4908-24CA-6A72-9B20-8632D6E1E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78DF2-C7DD-FC50-D7EA-EDBDB318B415}"/>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80267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4028-E030-9064-AA27-615F75110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D14C79-81D5-7CCE-2219-A5E51FCB8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50C56-7DDD-8393-ED0A-60D9F9F23099}"/>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6C017F7B-A82A-E6EC-B16E-77D4FEF02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52399-9FBB-E4DD-A3ED-5AE3532A9070}"/>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24041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6225-87B4-060D-5EEF-037719B14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D67CF-1401-117E-83D7-0D86AE9C1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D075CF-605C-BEE9-8D2A-5DD88073B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6DB85A-E0EE-194F-BFA0-F6FE1F02A7A5}"/>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6" name="Footer Placeholder 5">
            <a:extLst>
              <a:ext uri="{FF2B5EF4-FFF2-40B4-BE49-F238E27FC236}">
                <a16:creationId xmlns:a16="http://schemas.microsoft.com/office/drawing/2014/main" id="{A7158ADB-C7BC-3BB9-6BF4-A9178006E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47723-E948-D9C3-A8B8-24DF13E779EC}"/>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1169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EDC8-632E-0A7D-25EC-472B5A8A72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9CEA24-6356-B932-6908-58F987164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0ACE3-3D0D-4553-F8C3-A0D74BA1A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616E79-4B1A-8B82-C9D6-F2A311FB4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5C971-433F-0CC0-A5D4-82EFB3E1B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FB5A53-9437-7974-AE98-C4B7BEE98EFB}"/>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8" name="Footer Placeholder 7">
            <a:extLst>
              <a:ext uri="{FF2B5EF4-FFF2-40B4-BE49-F238E27FC236}">
                <a16:creationId xmlns:a16="http://schemas.microsoft.com/office/drawing/2014/main" id="{27697B5C-8D7C-D28D-EE93-CC7F79D8F1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7227D7-A782-6636-3DF3-707E0931EF04}"/>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420534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A114-452A-7AC7-064A-30899CCB93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190755-D714-E97D-3E67-9DA50A13C540}"/>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4" name="Footer Placeholder 3">
            <a:extLst>
              <a:ext uri="{FF2B5EF4-FFF2-40B4-BE49-F238E27FC236}">
                <a16:creationId xmlns:a16="http://schemas.microsoft.com/office/drawing/2014/main" id="{304876C7-0D1C-D90A-BD7B-1BD3B7983E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BD8862-9522-9F9E-F6E8-91811992E22D}"/>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32352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1C83E-7A58-93FC-12E3-A569DDA1478D}"/>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3" name="Footer Placeholder 2">
            <a:extLst>
              <a:ext uri="{FF2B5EF4-FFF2-40B4-BE49-F238E27FC236}">
                <a16:creationId xmlns:a16="http://schemas.microsoft.com/office/drawing/2014/main" id="{A04B6474-65A4-E5D6-3E4D-8C3D29316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CB11D9-DD7D-A5D2-9853-4A86A6026228}"/>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184330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AB99-EC33-3EE6-FC8D-206178B99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B7D19-65E6-1627-CCEF-76B3110F2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D1BC3-9F20-7485-F266-087C8972F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A463F-2949-EC95-8A83-027E24D7E3E7}"/>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6" name="Footer Placeholder 5">
            <a:extLst>
              <a:ext uri="{FF2B5EF4-FFF2-40B4-BE49-F238E27FC236}">
                <a16:creationId xmlns:a16="http://schemas.microsoft.com/office/drawing/2014/main" id="{54B03084-717D-F6F2-46D5-84C1A7ACD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C3A67-9326-B23F-AED9-3F8560D63DD3}"/>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229572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9A6A-433D-E904-E4F9-E056C2981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78ECE-3E18-A49D-AE29-286F955B8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275A2-3052-2857-7404-3647E16F5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1F3F5-C4A3-CCC2-C6E0-0DC6BABDC57A}"/>
              </a:ext>
            </a:extLst>
          </p:cNvPr>
          <p:cNvSpPr>
            <a:spLocks noGrp="1"/>
          </p:cNvSpPr>
          <p:nvPr>
            <p:ph type="dt" sz="half" idx="10"/>
          </p:nvPr>
        </p:nvSpPr>
        <p:spPr/>
        <p:txBody>
          <a:bodyPr/>
          <a:lstStyle/>
          <a:p>
            <a:fld id="{7987952F-DA1E-41F6-8A75-3565AE5DE449}" type="datetimeFigureOut">
              <a:rPr lang="en-IN" smtClean="0"/>
              <a:t>27-02-2025</a:t>
            </a:fld>
            <a:endParaRPr lang="en-IN"/>
          </a:p>
        </p:txBody>
      </p:sp>
      <p:sp>
        <p:nvSpPr>
          <p:cNvPr id="6" name="Footer Placeholder 5">
            <a:extLst>
              <a:ext uri="{FF2B5EF4-FFF2-40B4-BE49-F238E27FC236}">
                <a16:creationId xmlns:a16="http://schemas.microsoft.com/office/drawing/2014/main" id="{B7B1ADF8-5144-A955-23B4-676B6E1DB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5F56A-158A-0310-3BFC-183420119A72}"/>
              </a:ext>
            </a:extLst>
          </p:cNvPr>
          <p:cNvSpPr>
            <a:spLocks noGrp="1"/>
          </p:cNvSpPr>
          <p:nvPr>
            <p:ph type="sldNum" sz="quarter" idx="12"/>
          </p:nvPr>
        </p:nvSpPr>
        <p:spPr/>
        <p:txBody>
          <a:bodyPr/>
          <a:lstStyle/>
          <a:p>
            <a:fld id="{E29EDA44-FC12-49AA-84AF-4757637C5234}" type="slidenum">
              <a:rPr lang="en-IN" smtClean="0"/>
              <a:t>‹#›</a:t>
            </a:fld>
            <a:endParaRPr lang="en-IN"/>
          </a:p>
        </p:txBody>
      </p:sp>
    </p:spTree>
    <p:extLst>
      <p:ext uri="{BB962C8B-B14F-4D97-AF65-F5344CB8AC3E}">
        <p14:creationId xmlns:p14="http://schemas.microsoft.com/office/powerpoint/2010/main" val="3993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7CEF6-2A2C-46C6-090F-F29F321D2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5EE75A-9442-43B5-C2B7-67A9ED99C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CB095-8B3B-002B-93F9-B74D26EB1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7952F-DA1E-41F6-8A75-3565AE5DE449}" type="datetimeFigureOut">
              <a:rPr lang="en-IN" smtClean="0"/>
              <a:t>27-02-2025</a:t>
            </a:fld>
            <a:endParaRPr lang="en-IN"/>
          </a:p>
        </p:txBody>
      </p:sp>
      <p:sp>
        <p:nvSpPr>
          <p:cNvPr id="5" name="Footer Placeholder 4">
            <a:extLst>
              <a:ext uri="{FF2B5EF4-FFF2-40B4-BE49-F238E27FC236}">
                <a16:creationId xmlns:a16="http://schemas.microsoft.com/office/drawing/2014/main" id="{3BC2ABA6-1ACD-11E8-A5FB-52031D904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E62C80-CDB9-5DE9-FD26-A2703AEE8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EDA44-FC12-49AA-84AF-4757637C5234}" type="slidenum">
              <a:rPr lang="en-IN" smtClean="0"/>
              <a:t>‹#›</a:t>
            </a:fld>
            <a:endParaRPr lang="en-IN"/>
          </a:p>
        </p:txBody>
      </p:sp>
    </p:spTree>
    <p:extLst>
      <p:ext uri="{BB962C8B-B14F-4D97-AF65-F5344CB8AC3E}">
        <p14:creationId xmlns:p14="http://schemas.microsoft.com/office/powerpoint/2010/main" val="29653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D1A11-5358-118F-5E88-BCCB9D79E841}"/>
              </a:ext>
            </a:extLst>
          </p:cNvPr>
          <p:cNvSpPr>
            <a:spLocks noGrp="1"/>
          </p:cNvSpPr>
          <p:nvPr>
            <p:ph type="ctrTitle"/>
          </p:nvPr>
        </p:nvSpPr>
        <p:spPr>
          <a:xfrm>
            <a:off x="1668426" y="1254763"/>
            <a:ext cx="3444948" cy="2481729"/>
          </a:xfrm>
        </p:spPr>
        <p:txBody>
          <a:bodyPr anchor="b">
            <a:normAutofit/>
          </a:bodyPr>
          <a:lstStyle/>
          <a:p>
            <a:r>
              <a:rPr lang="en-US" sz="3200" b="1">
                <a:solidFill>
                  <a:srgbClr val="595959"/>
                </a:solidFill>
              </a:rPr>
              <a:t>E-Commerce</a:t>
            </a:r>
            <a:endParaRPr lang="en-IN" sz="3200" b="1">
              <a:solidFill>
                <a:srgbClr val="595959"/>
              </a:solidFill>
            </a:endParaRPr>
          </a:p>
        </p:txBody>
      </p:sp>
      <p:sp>
        <p:nvSpPr>
          <p:cNvPr id="3" name="Subtitle 2">
            <a:extLst>
              <a:ext uri="{FF2B5EF4-FFF2-40B4-BE49-F238E27FC236}">
                <a16:creationId xmlns:a16="http://schemas.microsoft.com/office/drawing/2014/main" id="{4A336F95-4961-80AE-ADCF-9CFDD51D56DD}"/>
              </a:ext>
            </a:extLst>
          </p:cNvPr>
          <p:cNvSpPr>
            <a:spLocks noGrp="1"/>
          </p:cNvSpPr>
          <p:nvPr>
            <p:ph type="subTitle" idx="1"/>
          </p:nvPr>
        </p:nvSpPr>
        <p:spPr>
          <a:xfrm>
            <a:off x="1849179" y="4046453"/>
            <a:ext cx="3083442" cy="1785506"/>
          </a:xfrm>
        </p:spPr>
        <p:txBody>
          <a:bodyPr anchor="t">
            <a:normAutofit/>
          </a:bodyPr>
          <a:lstStyle/>
          <a:p>
            <a:r>
              <a:rPr lang="en-US" sz="1400">
                <a:solidFill>
                  <a:srgbClr val="595959"/>
                </a:solidFill>
              </a:rPr>
              <a:t>Suyesh Pandit</a:t>
            </a:r>
          </a:p>
          <a:p>
            <a:endParaRPr lang="en-IN" sz="1400">
              <a:solidFill>
                <a:srgbClr val="595959"/>
              </a:solidFill>
            </a:endParaRPr>
          </a:p>
        </p:txBody>
      </p:sp>
      <p:pic>
        <p:nvPicPr>
          <p:cNvPr id="1026" name="Picture 2" descr="9 Lessons from Amazon to Boost Your eCommerce Business">
            <a:extLst>
              <a:ext uri="{FF2B5EF4-FFF2-40B4-BE49-F238E27FC236}">
                <a16:creationId xmlns:a16="http://schemas.microsoft.com/office/drawing/2014/main" id="{3C42C107-7D17-5864-03CC-9D0429750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20" r="20955" b="-1"/>
          <a:stretch/>
        </p:blipFill>
        <p:spPr bwMode="auto">
          <a:xfrm>
            <a:off x="6107503" y="685799"/>
            <a:ext cx="5410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6B745-C08E-FF90-A17F-A122F78BC9E6}"/>
              </a:ext>
            </a:extLst>
          </p:cNvPr>
          <p:cNvSpPr>
            <a:spLocks noGrp="1"/>
          </p:cNvSpPr>
          <p:nvPr>
            <p:ph type="title"/>
          </p:nvPr>
        </p:nvSpPr>
        <p:spPr>
          <a:xfrm>
            <a:off x="871442" y="685800"/>
            <a:ext cx="4353116" cy="1474666"/>
          </a:xfrm>
        </p:spPr>
        <p:txBody>
          <a:bodyPr anchor="b">
            <a:normAutofit/>
          </a:bodyPr>
          <a:lstStyle/>
          <a:p>
            <a:pPr algn="ctr"/>
            <a:r>
              <a:rPr lang="en-IN" sz="3200" b="1">
                <a:solidFill>
                  <a:srgbClr val="595959"/>
                </a:solidFill>
              </a:rPr>
              <a:t>Monthly Sales: Current Year vs Previous Year</a:t>
            </a:r>
          </a:p>
        </p:txBody>
      </p:sp>
      <p:sp>
        <p:nvSpPr>
          <p:cNvPr id="6" name="Content Placeholder 5">
            <a:extLst>
              <a:ext uri="{FF2B5EF4-FFF2-40B4-BE49-F238E27FC236}">
                <a16:creationId xmlns:a16="http://schemas.microsoft.com/office/drawing/2014/main" id="{F652DF7E-1A70-A9C3-FB52-FC2276E5D4F2}"/>
              </a:ext>
            </a:extLst>
          </p:cNvPr>
          <p:cNvSpPr>
            <a:spLocks noGrp="1"/>
          </p:cNvSpPr>
          <p:nvPr>
            <p:ph idx="1"/>
          </p:nvPr>
        </p:nvSpPr>
        <p:spPr>
          <a:xfrm>
            <a:off x="871442" y="2447337"/>
            <a:ext cx="4353116" cy="3770434"/>
          </a:xfrm>
        </p:spPr>
        <p:txBody>
          <a:bodyPr anchor="t">
            <a:normAutofit/>
          </a:bodyPr>
          <a:lstStyle/>
          <a:p>
            <a:r>
              <a:rPr lang="en-US" sz="1600">
                <a:solidFill>
                  <a:srgbClr val="595959"/>
                </a:solidFill>
              </a:rPr>
              <a:t>The early months of 2020 saw strong sales growth, likely driven by factors such as seasonal trends and new product launches that increased demand for certain items.</a:t>
            </a:r>
          </a:p>
          <a:p>
            <a:r>
              <a:rPr lang="en-US" sz="1600">
                <a:solidFill>
                  <a:srgbClr val="595959"/>
                </a:solidFill>
              </a:rPr>
              <a:t>February experienced lower sales, suggesting that targeted promotions could help boost performance during this period.</a:t>
            </a:r>
          </a:p>
          <a:p>
            <a:r>
              <a:rPr lang="en-US" sz="1600">
                <a:solidFill>
                  <a:srgbClr val="595959"/>
                </a:solidFill>
              </a:rPr>
              <a:t>Months like May and October showed strong sales, indicating potential peak demand periods.</a:t>
            </a:r>
          </a:p>
          <a:p>
            <a:r>
              <a:rPr lang="en-US" sz="1600">
                <a:solidFill>
                  <a:srgbClr val="595959"/>
                </a:solidFill>
              </a:rPr>
              <a:t>Higher sales in July and March could be attributed to focused promotional efforts, which may provide valuable insights for adjusting marketing strategies to counter any future declines.</a:t>
            </a:r>
          </a:p>
        </p:txBody>
      </p:sp>
      <p:pic>
        <p:nvPicPr>
          <p:cNvPr id="7" name="Content Placeholder 3">
            <a:extLst>
              <a:ext uri="{FF2B5EF4-FFF2-40B4-BE49-F238E27FC236}">
                <a16:creationId xmlns:a16="http://schemas.microsoft.com/office/drawing/2014/main" id="{B069D371-89BB-5751-26D9-7DA4E4786092}"/>
              </a:ext>
            </a:extLst>
          </p:cNvPr>
          <p:cNvPicPr>
            <a:picLocks noChangeAspect="1"/>
          </p:cNvPicPr>
          <p:nvPr/>
        </p:nvPicPr>
        <p:blipFill rotWithShape="1">
          <a:blip r:embed="rId2"/>
          <a:srcRect l="33237" t="35745" r="36775" b="12625"/>
          <a:stretch/>
        </p:blipFill>
        <p:spPr bwMode="auto">
          <a:xfrm>
            <a:off x="6782488" y="685799"/>
            <a:ext cx="4795682" cy="553197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20304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66F8C-F37D-01BA-3D32-FF86BF04B9B6}"/>
              </a:ext>
            </a:extLst>
          </p:cNvPr>
          <p:cNvSpPr>
            <a:spLocks noGrp="1"/>
          </p:cNvSpPr>
          <p:nvPr>
            <p:ph type="title"/>
          </p:nvPr>
        </p:nvSpPr>
        <p:spPr>
          <a:xfrm>
            <a:off x="1616054" y="1261137"/>
            <a:ext cx="8959893" cy="888360"/>
          </a:xfrm>
        </p:spPr>
        <p:txBody>
          <a:bodyPr anchor="b">
            <a:normAutofit/>
          </a:bodyPr>
          <a:lstStyle/>
          <a:p>
            <a:pPr algn="ctr"/>
            <a:r>
              <a:rPr lang="en-US" sz="3200" b="1">
                <a:solidFill>
                  <a:schemeClr val="tx1">
                    <a:lumMod val="65000"/>
                    <a:lumOff val="35000"/>
                  </a:schemeClr>
                </a:solidFill>
              </a:rPr>
              <a:t>Recommendations</a:t>
            </a:r>
            <a:endParaRPr lang="en-IN"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5B63025B-472B-5E97-39AE-7CBF57531BBB}"/>
              </a:ext>
            </a:extLst>
          </p:cNvPr>
          <p:cNvSpPr>
            <a:spLocks noGrp="1"/>
          </p:cNvSpPr>
          <p:nvPr>
            <p:ph idx="1"/>
          </p:nvPr>
        </p:nvSpPr>
        <p:spPr>
          <a:xfrm>
            <a:off x="1616054" y="2427383"/>
            <a:ext cx="8959892" cy="3169482"/>
          </a:xfrm>
        </p:spPr>
        <p:txBody>
          <a:bodyPr anchor="t">
            <a:normAutofit/>
          </a:bodyPr>
          <a:lstStyle/>
          <a:p>
            <a:r>
              <a:rPr lang="en-US" sz="1400" b="1">
                <a:solidFill>
                  <a:schemeClr val="tx1">
                    <a:lumMod val="65000"/>
                    <a:lumOff val="35000"/>
                  </a:schemeClr>
                </a:solidFill>
              </a:rPr>
              <a:t>Market Segmentation Analysis:</a:t>
            </a:r>
            <a:r>
              <a:rPr lang="en-US" sz="1400">
                <a:solidFill>
                  <a:schemeClr val="tx1">
                    <a:lumMod val="65000"/>
                    <a:lumOff val="35000"/>
                  </a:schemeClr>
                </a:solidFill>
              </a:rPr>
              <a:t> Leverage customer demographic data such as age, gender, and location to conduct a market segmentation analysis. This approach will help create targeted marketing strategies tailored to specific customer segments and geographic regions.</a:t>
            </a:r>
          </a:p>
          <a:p>
            <a:r>
              <a:rPr lang="en-US" sz="1400" b="1">
                <a:solidFill>
                  <a:schemeClr val="tx1">
                    <a:lumMod val="65000"/>
                    <a:lumOff val="35000"/>
                  </a:schemeClr>
                </a:solidFill>
              </a:rPr>
              <a:t>Reduce Waiting Times:</a:t>
            </a:r>
            <a:r>
              <a:rPr lang="en-US" sz="1400">
                <a:solidFill>
                  <a:schemeClr val="tx1">
                    <a:lumMod val="65000"/>
                    <a:lumOff val="35000"/>
                  </a:schemeClr>
                </a:solidFill>
              </a:rPr>
              <a:t> Enhance customer satisfaction by focusing on reducing waiting times, particularly for products shipped from abroad, ensuring faster delivery and a better overall experience.</a:t>
            </a:r>
          </a:p>
          <a:p>
            <a:r>
              <a:rPr lang="en-US" sz="1400" b="1">
                <a:solidFill>
                  <a:schemeClr val="tx1">
                    <a:lumMod val="65000"/>
                    <a:lumOff val="35000"/>
                  </a:schemeClr>
                </a:solidFill>
              </a:rPr>
              <a:t>Regular Performance Evaluation:</a:t>
            </a:r>
            <a:r>
              <a:rPr lang="en-US" sz="1400">
                <a:solidFill>
                  <a:schemeClr val="tx1">
                    <a:lumMod val="65000"/>
                    <a:lumOff val="35000"/>
                  </a:schemeClr>
                </a:solidFill>
              </a:rPr>
              <a:t> Perform periodic assessments of delivery performance metrics, including delivery times, accuracy, and customer feedback, to pinpoint areas that require improvement and optimize processes.</a:t>
            </a:r>
          </a:p>
          <a:p>
            <a:r>
              <a:rPr lang="en-US" sz="1400" b="1">
                <a:solidFill>
                  <a:schemeClr val="tx1">
                    <a:lumMod val="65000"/>
                    <a:lumOff val="35000"/>
                  </a:schemeClr>
                </a:solidFill>
              </a:rPr>
              <a:t>Customer Loyalty Program Design:</a:t>
            </a:r>
            <a:r>
              <a:rPr lang="en-US" sz="1400">
                <a:solidFill>
                  <a:schemeClr val="tx1">
                    <a:lumMod val="65000"/>
                    <a:lumOff val="35000"/>
                  </a:schemeClr>
                </a:solidFill>
              </a:rPr>
              <a:t> Develop and implement a customer loyalty program based on purchasing behavior, frequency, and spending patterns. Offer personalized incentives, rewards, and exclusive benefits to foster customer retention and loyalty.</a:t>
            </a:r>
          </a:p>
          <a:p>
            <a:r>
              <a:rPr lang="en-US" sz="1400" b="1">
                <a:solidFill>
                  <a:schemeClr val="tx1">
                    <a:lumMod val="65000"/>
                    <a:lumOff val="35000"/>
                  </a:schemeClr>
                </a:solidFill>
              </a:rPr>
              <a:t>Promotional Strategy Optimization:</a:t>
            </a:r>
            <a:r>
              <a:rPr lang="en-US" sz="1400">
                <a:solidFill>
                  <a:schemeClr val="tx1">
                    <a:lumMod val="65000"/>
                    <a:lumOff val="35000"/>
                  </a:schemeClr>
                </a:solidFill>
              </a:rPr>
              <a:t> Analyze sales data to uncover seasonal trends, peak demand periods, underperforming months, and successful marketing campaigns. Use this information to optimize promotional strategies and boost sales during key timeframes.</a:t>
            </a:r>
          </a:p>
        </p:txBody>
      </p:sp>
    </p:spTree>
    <p:extLst>
      <p:ext uri="{BB962C8B-B14F-4D97-AF65-F5344CB8AC3E}">
        <p14:creationId xmlns:p14="http://schemas.microsoft.com/office/powerpoint/2010/main" val="415023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B18B0-1EAC-184F-55EA-C770CDD4B392}"/>
              </a:ext>
            </a:extLst>
          </p:cNvPr>
          <p:cNvSpPr>
            <a:spLocks noGrp="1"/>
          </p:cNvSpPr>
          <p:nvPr>
            <p:ph type="ctrTitle"/>
          </p:nvPr>
        </p:nvSpPr>
        <p:spPr>
          <a:xfrm>
            <a:off x="2659529" y="2085788"/>
            <a:ext cx="6884895" cy="1496649"/>
          </a:xfrm>
        </p:spPr>
        <p:txBody>
          <a:bodyPr anchor="b">
            <a:normAutofit/>
          </a:bodyPr>
          <a:lstStyle/>
          <a:p>
            <a:r>
              <a:rPr lang="en-IN" sz="3200" b="1">
                <a:solidFill>
                  <a:schemeClr val="tx1">
                    <a:lumMod val="65000"/>
                    <a:lumOff val="35000"/>
                  </a:schemeClr>
                </a:solidFill>
              </a:rPr>
              <a:t>Reports</a:t>
            </a:r>
          </a:p>
        </p:txBody>
      </p:sp>
    </p:spTree>
    <p:extLst>
      <p:ext uri="{BB962C8B-B14F-4D97-AF65-F5344CB8AC3E}">
        <p14:creationId xmlns:p14="http://schemas.microsoft.com/office/powerpoint/2010/main" val="314437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4C29E-9294-B69E-6249-1C7008263615}"/>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b="1" kern="1200">
                <a:solidFill>
                  <a:srgbClr val="595959"/>
                </a:solidFill>
                <a:latin typeface="+mj-lt"/>
                <a:ea typeface="+mj-ea"/>
                <a:cs typeface="+mj-cs"/>
              </a:rPr>
              <a:t>Amazon Sales Analysis</a:t>
            </a:r>
          </a:p>
        </p:txBody>
      </p:sp>
      <p:pic>
        <p:nvPicPr>
          <p:cNvPr id="4" name="Picture 3">
            <a:extLst>
              <a:ext uri="{FF2B5EF4-FFF2-40B4-BE49-F238E27FC236}">
                <a16:creationId xmlns:a16="http://schemas.microsoft.com/office/drawing/2014/main" id="{5263DAA7-57B8-3D73-6507-2A117652D854}"/>
              </a:ext>
            </a:extLst>
          </p:cNvPr>
          <p:cNvPicPr>
            <a:picLocks noChangeAspect="1"/>
          </p:cNvPicPr>
          <p:nvPr/>
        </p:nvPicPr>
        <p:blipFill>
          <a:blip r:embed="rId2"/>
          <a:stretch>
            <a:fillRect/>
          </a:stretch>
        </p:blipFill>
        <p:spPr>
          <a:xfrm>
            <a:off x="4824776" y="1428571"/>
            <a:ext cx="7255475" cy="4000858"/>
          </a:xfrm>
          <a:prstGeom prst="rect">
            <a:avLst/>
          </a:prstGeom>
        </p:spPr>
      </p:pic>
    </p:spTree>
    <p:extLst>
      <p:ext uri="{BB962C8B-B14F-4D97-AF65-F5344CB8AC3E}">
        <p14:creationId xmlns:p14="http://schemas.microsoft.com/office/powerpoint/2010/main" val="242040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374FE-F00B-DF0A-B90B-4FE8B67B9B8D}"/>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b="1" kern="1200">
                <a:solidFill>
                  <a:srgbClr val="595959"/>
                </a:solidFill>
                <a:latin typeface="+mj-lt"/>
                <a:ea typeface="+mj-ea"/>
                <a:cs typeface="+mj-cs"/>
              </a:rPr>
              <a:t>Product Category Analysis</a:t>
            </a:r>
          </a:p>
        </p:txBody>
      </p:sp>
      <p:pic>
        <p:nvPicPr>
          <p:cNvPr id="6" name="Picture 5">
            <a:extLst>
              <a:ext uri="{FF2B5EF4-FFF2-40B4-BE49-F238E27FC236}">
                <a16:creationId xmlns:a16="http://schemas.microsoft.com/office/drawing/2014/main" id="{32F97756-9D09-7B9F-E865-30C2F4AC3A8C}"/>
              </a:ext>
            </a:extLst>
          </p:cNvPr>
          <p:cNvPicPr>
            <a:picLocks noChangeAspect="1"/>
          </p:cNvPicPr>
          <p:nvPr/>
        </p:nvPicPr>
        <p:blipFill>
          <a:blip r:embed="rId2"/>
          <a:stretch>
            <a:fillRect/>
          </a:stretch>
        </p:blipFill>
        <p:spPr>
          <a:xfrm>
            <a:off x="4800538" y="1365144"/>
            <a:ext cx="7359574" cy="4127712"/>
          </a:xfrm>
          <a:prstGeom prst="rect">
            <a:avLst/>
          </a:prstGeom>
        </p:spPr>
      </p:pic>
    </p:spTree>
    <p:extLst>
      <p:ext uri="{BB962C8B-B14F-4D97-AF65-F5344CB8AC3E}">
        <p14:creationId xmlns:p14="http://schemas.microsoft.com/office/powerpoint/2010/main" val="291924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EB063-3BF1-6879-F0F2-19498C5EC590}"/>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b="1" kern="1200">
                <a:solidFill>
                  <a:srgbClr val="595959"/>
                </a:solidFill>
                <a:latin typeface="+mj-lt"/>
                <a:ea typeface="+mj-ea"/>
                <a:cs typeface="+mj-cs"/>
              </a:rPr>
              <a:t>Individual Product Analysis</a:t>
            </a:r>
          </a:p>
        </p:txBody>
      </p:sp>
      <p:pic>
        <p:nvPicPr>
          <p:cNvPr id="4" name="Picture 3">
            <a:extLst>
              <a:ext uri="{FF2B5EF4-FFF2-40B4-BE49-F238E27FC236}">
                <a16:creationId xmlns:a16="http://schemas.microsoft.com/office/drawing/2014/main" id="{C243C5C5-0768-A5EE-43EC-36E17C0D5A56}"/>
              </a:ext>
            </a:extLst>
          </p:cNvPr>
          <p:cNvPicPr>
            <a:picLocks noChangeAspect="1"/>
          </p:cNvPicPr>
          <p:nvPr/>
        </p:nvPicPr>
        <p:blipFill>
          <a:blip r:embed="rId2"/>
          <a:stretch>
            <a:fillRect/>
          </a:stretch>
        </p:blipFill>
        <p:spPr>
          <a:xfrm>
            <a:off x="4836679" y="1349268"/>
            <a:ext cx="7231669" cy="4159464"/>
          </a:xfrm>
          <a:prstGeom prst="rect">
            <a:avLst/>
          </a:prstGeom>
        </p:spPr>
      </p:pic>
    </p:spTree>
    <p:extLst>
      <p:ext uri="{BB962C8B-B14F-4D97-AF65-F5344CB8AC3E}">
        <p14:creationId xmlns:p14="http://schemas.microsoft.com/office/powerpoint/2010/main" val="17251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E28F2-64B8-11B8-E96D-1B566FC382AF}"/>
              </a:ext>
            </a:extLst>
          </p:cNvPr>
          <p:cNvSpPr>
            <a:spLocks noGrp="1"/>
          </p:cNvSpPr>
          <p:nvPr>
            <p:ph type="ctrTitle"/>
          </p:nvPr>
        </p:nvSpPr>
        <p:spPr>
          <a:xfrm>
            <a:off x="884716" y="871442"/>
            <a:ext cx="2924843" cy="3172364"/>
          </a:xfrm>
        </p:spPr>
        <p:txBody>
          <a:bodyPr anchor="b">
            <a:normAutofit/>
          </a:bodyPr>
          <a:lstStyle/>
          <a:p>
            <a:r>
              <a:rPr lang="en-IN" sz="2800" b="1">
                <a:solidFill>
                  <a:srgbClr val="595959"/>
                </a:solidFill>
              </a:rPr>
              <a:t>Thank You</a:t>
            </a:r>
          </a:p>
        </p:txBody>
      </p:sp>
      <p:pic>
        <p:nvPicPr>
          <p:cNvPr id="6" name="Graphic 5" descr="Smiling Face with No Fill">
            <a:extLst>
              <a:ext uri="{FF2B5EF4-FFF2-40B4-BE49-F238E27FC236}">
                <a16:creationId xmlns:a16="http://schemas.microsoft.com/office/drawing/2014/main" id="{8B104FBC-674E-4B10-A811-9EDF6E046E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1009" y="685799"/>
            <a:ext cx="5486400" cy="5486400"/>
          </a:xfrm>
          <a:prstGeom prst="rect">
            <a:avLst/>
          </a:prstGeom>
        </p:spPr>
      </p:pic>
    </p:spTree>
    <p:extLst>
      <p:ext uri="{BB962C8B-B14F-4D97-AF65-F5344CB8AC3E}">
        <p14:creationId xmlns:p14="http://schemas.microsoft.com/office/powerpoint/2010/main" val="100534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27297-78D7-0863-6425-0FA5B17F328F}"/>
              </a:ext>
            </a:extLst>
          </p:cNvPr>
          <p:cNvSpPr>
            <a:spLocks noGrp="1"/>
          </p:cNvSpPr>
          <p:nvPr>
            <p:ph type="title"/>
          </p:nvPr>
        </p:nvSpPr>
        <p:spPr>
          <a:xfrm>
            <a:off x="1616054" y="1261137"/>
            <a:ext cx="8959893" cy="888360"/>
          </a:xfrm>
        </p:spPr>
        <p:txBody>
          <a:bodyPr anchor="b">
            <a:normAutofit/>
          </a:bodyPr>
          <a:lstStyle/>
          <a:p>
            <a:pPr algn="ctr"/>
            <a:r>
              <a:rPr lang="en-US" sz="3200" b="1">
                <a:solidFill>
                  <a:schemeClr val="tx1">
                    <a:lumMod val="65000"/>
                    <a:lumOff val="35000"/>
                  </a:schemeClr>
                </a:solidFill>
              </a:rPr>
              <a:t>Agenda</a:t>
            </a:r>
            <a:endParaRPr lang="en-IN"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1712729E-CFC3-A504-1DBF-7EFD627AC826}"/>
              </a:ext>
            </a:extLst>
          </p:cNvPr>
          <p:cNvSpPr>
            <a:spLocks noGrp="1"/>
          </p:cNvSpPr>
          <p:nvPr>
            <p:ph idx="1"/>
          </p:nvPr>
        </p:nvSpPr>
        <p:spPr>
          <a:xfrm>
            <a:off x="1616054" y="2427383"/>
            <a:ext cx="8959892" cy="3169482"/>
          </a:xfrm>
        </p:spPr>
        <p:txBody>
          <a:bodyPr anchor="t">
            <a:normAutofit/>
          </a:bodyPr>
          <a:lstStyle/>
          <a:p>
            <a:pPr>
              <a:buFont typeface="Wingdings" panose="05000000000000000000" pitchFamily="2" charset="2"/>
              <a:buChar char="Ø"/>
            </a:pPr>
            <a:r>
              <a:rPr lang="en-US" sz="1600">
                <a:solidFill>
                  <a:schemeClr val="tx1">
                    <a:lumMod val="65000"/>
                    <a:lumOff val="35000"/>
                  </a:schemeClr>
                </a:solidFill>
              </a:rPr>
              <a:t>Problem Statement</a:t>
            </a:r>
          </a:p>
          <a:p>
            <a:pPr>
              <a:buFont typeface="Wingdings" panose="05000000000000000000" pitchFamily="2" charset="2"/>
              <a:buChar char="Ø"/>
            </a:pPr>
            <a:r>
              <a:rPr lang="en-US" sz="1600">
                <a:solidFill>
                  <a:schemeClr val="tx1">
                    <a:lumMod val="65000"/>
                    <a:lumOff val="35000"/>
                  </a:schemeClr>
                </a:solidFill>
              </a:rPr>
              <a:t>Key Metrics</a:t>
            </a:r>
          </a:p>
          <a:p>
            <a:pPr>
              <a:buFont typeface="Wingdings" panose="05000000000000000000" pitchFamily="2" charset="2"/>
              <a:buChar char="Ø"/>
            </a:pPr>
            <a:r>
              <a:rPr lang="en-US" sz="1600">
                <a:solidFill>
                  <a:schemeClr val="tx1">
                    <a:lumMod val="65000"/>
                    <a:lumOff val="35000"/>
                  </a:schemeClr>
                </a:solidFill>
              </a:rPr>
              <a:t>Total Sales by Product Category</a:t>
            </a:r>
          </a:p>
          <a:p>
            <a:pPr>
              <a:buFont typeface="Wingdings" panose="05000000000000000000" pitchFamily="2" charset="2"/>
              <a:buChar char="Ø"/>
            </a:pPr>
            <a:r>
              <a:rPr lang="en-US" sz="1600">
                <a:solidFill>
                  <a:schemeClr val="tx1">
                    <a:lumMod val="65000"/>
                    <a:lumOff val="35000"/>
                  </a:schemeClr>
                </a:solidFill>
              </a:rPr>
              <a:t>Unique Customers by Year</a:t>
            </a:r>
          </a:p>
          <a:p>
            <a:pPr>
              <a:buFont typeface="Wingdings" panose="05000000000000000000" pitchFamily="2" charset="2"/>
              <a:buChar char="Ø"/>
            </a:pPr>
            <a:r>
              <a:rPr lang="en-US" sz="1600">
                <a:solidFill>
                  <a:schemeClr val="tx1">
                    <a:lumMod val="65000"/>
                    <a:lumOff val="35000"/>
                  </a:schemeClr>
                </a:solidFill>
              </a:rPr>
              <a:t>Total Sales by Product</a:t>
            </a:r>
          </a:p>
          <a:p>
            <a:pPr>
              <a:buFont typeface="Wingdings" panose="05000000000000000000" pitchFamily="2" charset="2"/>
              <a:buChar char="Ø"/>
            </a:pPr>
            <a:r>
              <a:rPr lang="en-US" sz="1600">
                <a:solidFill>
                  <a:schemeClr val="tx1">
                    <a:lumMod val="65000"/>
                    <a:lumOff val="35000"/>
                  </a:schemeClr>
                </a:solidFill>
              </a:rPr>
              <a:t>Average of Wait times by Delivery Type</a:t>
            </a:r>
          </a:p>
          <a:p>
            <a:pPr>
              <a:buFont typeface="Wingdings" panose="05000000000000000000" pitchFamily="2" charset="2"/>
              <a:buChar char="Ø"/>
            </a:pPr>
            <a:r>
              <a:rPr lang="en-US" sz="1600">
                <a:solidFill>
                  <a:schemeClr val="tx1">
                    <a:lumMod val="65000"/>
                    <a:lumOff val="35000"/>
                  </a:schemeClr>
                </a:solidFill>
              </a:rPr>
              <a:t>Revenue Distribution</a:t>
            </a:r>
          </a:p>
          <a:p>
            <a:pPr>
              <a:buFont typeface="Wingdings" panose="05000000000000000000" pitchFamily="2" charset="2"/>
              <a:buChar char="Ø"/>
            </a:pPr>
            <a:r>
              <a:rPr lang="en-US" sz="1600">
                <a:solidFill>
                  <a:schemeClr val="tx1">
                    <a:lumMod val="65000"/>
                    <a:lumOff val="35000"/>
                  </a:schemeClr>
                </a:solidFill>
              </a:rPr>
              <a:t>Monthly Sales: Current Year vs Previous Year</a:t>
            </a:r>
          </a:p>
          <a:p>
            <a:pPr>
              <a:buFont typeface="Wingdings" panose="05000000000000000000" pitchFamily="2" charset="2"/>
              <a:buChar char="Ø"/>
            </a:pPr>
            <a:r>
              <a:rPr lang="en-US" sz="1600">
                <a:solidFill>
                  <a:schemeClr val="tx1">
                    <a:lumMod val="65000"/>
                    <a:lumOff val="35000"/>
                  </a:schemeClr>
                </a:solidFill>
              </a:rPr>
              <a:t>Reports</a:t>
            </a:r>
          </a:p>
          <a:p>
            <a:pPr marL="0" indent="0">
              <a:buNone/>
            </a:pPr>
            <a:endParaRPr lang="en-IN" sz="1600">
              <a:solidFill>
                <a:schemeClr val="tx1">
                  <a:lumMod val="65000"/>
                  <a:lumOff val="35000"/>
                </a:schemeClr>
              </a:solidFill>
            </a:endParaRPr>
          </a:p>
        </p:txBody>
      </p:sp>
    </p:spTree>
    <p:extLst>
      <p:ext uri="{BB962C8B-B14F-4D97-AF65-F5344CB8AC3E}">
        <p14:creationId xmlns:p14="http://schemas.microsoft.com/office/powerpoint/2010/main" val="132907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54A20-9BAE-8185-ADE0-4052852ED714}"/>
              </a:ext>
            </a:extLst>
          </p:cNvPr>
          <p:cNvSpPr>
            <a:spLocks noGrp="1"/>
          </p:cNvSpPr>
          <p:nvPr>
            <p:ph type="title"/>
          </p:nvPr>
        </p:nvSpPr>
        <p:spPr>
          <a:xfrm>
            <a:off x="1616054" y="1261137"/>
            <a:ext cx="8959893" cy="888360"/>
          </a:xfrm>
        </p:spPr>
        <p:txBody>
          <a:bodyPr anchor="b">
            <a:normAutofit/>
          </a:bodyPr>
          <a:lstStyle/>
          <a:p>
            <a:pPr algn="ctr"/>
            <a:r>
              <a:rPr lang="en-US" sz="3200" b="1">
                <a:solidFill>
                  <a:schemeClr val="tx1">
                    <a:lumMod val="65000"/>
                    <a:lumOff val="35000"/>
                  </a:schemeClr>
                </a:solidFill>
              </a:rPr>
              <a:t>Problem Statement</a:t>
            </a:r>
            <a:endParaRPr lang="en-IN" sz="3200" b="1">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B0B9E598-7A47-5950-2A8F-C7722F28A4E7}"/>
              </a:ext>
            </a:extLst>
          </p:cNvPr>
          <p:cNvSpPr>
            <a:spLocks noGrp="1"/>
          </p:cNvSpPr>
          <p:nvPr>
            <p:ph idx="1"/>
          </p:nvPr>
        </p:nvSpPr>
        <p:spPr>
          <a:xfrm>
            <a:off x="1616054" y="2427383"/>
            <a:ext cx="8959892" cy="3169482"/>
          </a:xfrm>
        </p:spPr>
        <p:txBody>
          <a:bodyPr anchor="t">
            <a:normAutofit/>
          </a:bodyPr>
          <a:lstStyle/>
          <a:p>
            <a:pPr>
              <a:buFont typeface="Wingdings" panose="05000000000000000000" pitchFamily="2" charset="2"/>
              <a:buChar char="Ø"/>
            </a:pPr>
            <a:r>
              <a:rPr lang="en-US" sz="2000" b="0" i="0">
                <a:solidFill>
                  <a:schemeClr val="tx1">
                    <a:lumMod val="65000"/>
                    <a:lumOff val="35000"/>
                  </a:schemeClr>
                </a:solidFill>
                <a:effectLst/>
                <a:latin typeface="Mona Sans"/>
              </a:rPr>
              <a:t>You are working as a business analyst at Amazon, a company currently performing well. The stakeholders wish to maintain this level of performance and seek improvement. For this purpose, they want to devise new strategies. </a:t>
            </a:r>
          </a:p>
          <a:p>
            <a:pPr>
              <a:buFont typeface="Wingdings" panose="05000000000000000000" pitchFamily="2" charset="2"/>
              <a:buChar char="Ø"/>
            </a:pPr>
            <a:r>
              <a:rPr lang="en-US" sz="2000" b="0" i="0">
                <a:solidFill>
                  <a:schemeClr val="tx1">
                    <a:lumMod val="65000"/>
                    <a:lumOff val="35000"/>
                  </a:schemeClr>
                </a:solidFill>
                <a:effectLst/>
                <a:latin typeface="Mona Sans"/>
              </a:rPr>
              <a:t>You are part of a team exploring new ways to benefit customers, such as offering more discounts and Prime membership perks. Could you suggest additional methods to identify and reward customers and enhance their shopping experience?</a:t>
            </a:r>
            <a:endParaRPr lang="en-IN" sz="2000">
              <a:solidFill>
                <a:schemeClr val="tx1">
                  <a:lumMod val="65000"/>
                  <a:lumOff val="35000"/>
                </a:schemeClr>
              </a:solidFill>
            </a:endParaRPr>
          </a:p>
        </p:txBody>
      </p:sp>
    </p:spTree>
    <p:extLst>
      <p:ext uri="{BB962C8B-B14F-4D97-AF65-F5344CB8AC3E}">
        <p14:creationId xmlns:p14="http://schemas.microsoft.com/office/powerpoint/2010/main" val="381922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8F5-E442-13D0-9082-840DB77BF81E}"/>
              </a:ext>
            </a:extLst>
          </p:cNvPr>
          <p:cNvSpPr>
            <a:spLocks noGrp="1"/>
          </p:cNvSpPr>
          <p:nvPr>
            <p:ph type="title"/>
          </p:nvPr>
        </p:nvSpPr>
        <p:spPr>
          <a:xfrm>
            <a:off x="838200" y="382488"/>
            <a:ext cx="10515600" cy="863907"/>
          </a:xfrm>
        </p:spPr>
        <p:txBody>
          <a:bodyPr/>
          <a:lstStyle/>
          <a:p>
            <a:pPr algn="ctr"/>
            <a:r>
              <a:rPr lang="en-US" b="1" dirty="0"/>
              <a:t>Key Metrics</a:t>
            </a:r>
            <a:endParaRPr lang="en-IN" b="1" dirty="0"/>
          </a:p>
        </p:txBody>
      </p:sp>
      <p:pic>
        <p:nvPicPr>
          <p:cNvPr id="10" name="Content Placeholder 4">
            <a:extLst>
              <a:ext uri="{FF2B5EF4-FFF2-40B4-BE49-F238E27FC236}">
                <a16:creationId xmlns:a16="http://schemas.microsoft.com/office/drawing/2014/main" id="{B4648DA4-D422-236B-8F91-4AF7D2E070D4}"/>
              </a:ext>
            </a:extLst>
          </p:cNvPr>
          <p:cNvPicPr>
            <a:picLocks noGrp="1" noChangeAspect="1"/>
          </p:cNvPicPr>
          <p:nvPr>
            <p:ph idx="1"/>
          </p:nvPr>
        </p:nvPicPr>
        <p:blipFill>
          <a:blip r:embed="rId2"/>
          <a:srcRect l="7270" t="31259" r="73282" b="49658"/>
          <a:stretch/>
        </p:blipFill>
        <p:spPr>
          <a:xfrm>
            <a:off x="318962" y="1991529"/>
            <a:ext cx="2202695" cy="111193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A328BA4-156B-E83D-961E-1D116230D7FB}"/>
              </a:ext>
            </a:extLst>
          </p:cNvPr>
          <p:cNvPicPr>
            <a:picLocks noChangeAspect="1"/>
          </p:cNvPicPr>
          <p:nvPr/>
        </p:nvPicPr>
        <p:blipFill>
          <a:blip r:embed="rId2"/>
          <a:srcRect l="27822" t="31307" r="51694" b="49954"/>
          <a:stretch/>
        </p:blipFill>
        <p:spPr>
          <a:xfrm>
            <a:off x="3039547" y="1970935"/>
            <a:ext cx="2688515" cy="111139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C94A0C5-AAFD-8FDD-A667-358462CE006C}"/>
              </a:ext>
            </a:extLst>
          </p:cNvPr>
          <p:cNvPicPr>
            <a:picLocks noChangeAspect="1"/>
          </p:cNvPicPr>
          <p:nvPr/>
        </p:nvPicPr>
        <p:blipFill>
          <a:blip r:embed="rId2"/>
          <a:srcRect l="49999" t="31305" r="30944" b="50000"/>
          <a:stretch/>
        </p:blipFill>
        <p:spPr>
          <a:xfrm>
            <a:off x="6159992" y="1956957"/>
            <a:ext cx="2601244" cy="1153127"/>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B0CC7C14-01E8-CC1C-BC9D-514E5CFC9142}"/>
              </a:ext>
            </a:extLst>
          </p:cNvPr>
          <p:cNvPicPr>
            <a:picLocks noChangeAspect="1"/>
          </p:cNvPicPr>
          <p:nvPr/>
        </p:nvPicPr>
        <p:blipFill>
          <a:blip r:embed="rId2">
            <a:extLst>
              <a:ext uri="{28A0092B-C50C-407E-A947-70E740481C1C}">
                <a14:useLocalDpi xmlns:a14="http://schemas.microsoft.com/office/drawing/2010/main" val="0"/>
              </a:ext>
            </a:extLst>
          </a:blip>
          <a:srcRect l="70323" t="31483" r="9758" b="49822"/>
          <a:stretch/>
        </p:blipFill>
        <p:spPr>
          <a:xfrm>
            <a:off x="9193166" y="1950283"/>
            <a:ext cx="2669362" cy="1132047"/>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DDB4475F-CF20-929D-20C3-64DFE893C321}"/>
              </a:ext>
            </a:extLst>
          </p:cNvPr>
          <p:cNvPicPr>
            <a:picLocks noChangeAspect="1"/>
          </p:cNvPicPr>
          <p:nvPr/>
        </p:nvPicPr>
        <p:blipFill>
          <a:blip r:embed="rId3"/>
          <a:srcRect l="25209" t="32272" r="56655" b="44312"/>
          <a:stretch/>
        </p:blipFill>
        <p:spPr>
          <a:xfrm>
            <a:off x="3039547" y="4092627"/>
            <a:ext cx="2601244" cy="111139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ED5FD048-BDEC-B5D6-632E-B90064F6853E}"/>
              </a:ext>
            </a:extLst>
          </p:cNvPr>
          <p:cNvPicPr>
            <a:picLocks noChangeAspect="1"/>
          </p:cNvPicPr>
          <p:nvPr/>
        </p:nvPicPr>
        <p:blipFill>
          <a:blip r:embed="rId3"/>
          <a:srcRect l="44492" t="32451" r="38081" b="44133"/>
          <a:stretch/>
        </p:blipFill>
        <p:spPr>
          <a:xfrm>
            <a:off x="6159992" y="4092627"/>
            <a:ext cx="2601244" cy="1095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7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69432-4BE6-4FBE-B483-0B0A185F5BF6}"/>
              </a:ext>
            </a:extLst>
          </p:cNvPr>
          <p:cNvSpPr>
            <a:spLocks noGrp="1"/>
          </p:cNvSpPr>
          <p:nvPr>
            <p:ph type="title"/>
          </p:nvPr>
        </p:nvSpPr>
        <p:spPr>
          <a:xfrm>
            <a:off x="871442" y="685800"/>
            <a:ext cx="4353116" cy="1474666"/>
          </a:xfrm>
        </p:spPr>
        <p:txBody>
          <a:bodyPr anchor="b">
            <a:normAutofit/>
          </a:bodyPr>
          <a:lstStyle/>
          <a:p>
            <a:pPr algn="ctr"/>
            <a:r>
              <a:rPr lang="en-IN" sz="3200" b="1">
                <a:solidFill>
                  <a:srgbClr val="595959"/>
                </a:solidFill>
              </a:rPr>
              <a:t>Total Sales by Product Category</a:t>
            </a:r>
          </a:p>
        </p:txBody>
      </p:sp>
      <p:sp>
        <p:nvSpPr>
          <p:cNvPr id="6" name="Content Placeholder 5">
            <a:extLst>
              <a:ext uri="{FF2B5EF4-FFF2-40B4-BE49-F238E27FC236}">
                <a16:creationId xmlns:a16="http://schemas.microsoft.com/office/drawing/2014/main" id="{6F64D8C1-B212-5B95-CCD8-1D3658AAA238}"/>
              </a:ext>
            </a:extLst>
          </p:cNvPr>
          <p:cNvSpPr>
            <a:spLocks noGrp="1"/>
          </p:cNvSpPr>
          <p:nvPr>
            <p:ph idx="1"/>
          </p:nvPr>
        </p:nvSpPr>
        <p:spPr>
          <a:xfrm>
            <a:off x="871442" y="2447337"/>
            <a:ext cx="4353116" cy="3770434"/>
          </a:xfrm>
        </p:spPr>
        <p:txBody>
          <a:bodyPr anchor="t">
            <a:normAutofit/>
          </a:bodyPr>
          <a:lstStyle/>
          <a:p>
            <a:r>
              <a:rPr lang="en-US" sz="1700">
                <a:solidFill>
                  <a:srgbClr val="595959"/>
                </a:solidFill>
              </a:rPr>
              <a:t>The top-selling product categories are Phones and Tablets (36%) and Electronics (30.6%), suggesting that focusing marketing campaigns on these areas could boost sales further.</a:t>
            </a:r>
          </a:p>
          <a:p>
            <a:r>
              <a:rPr lang="en-US" sz="1700">
                <a:solidFill>
                  <a:srgbClr val="595959"/>
                </a:solidFill>
              </a:rPr>
              <a:t>Fashion (11.57%) and Health and Beauty (11.13%) show moderate sales figures, indicating room for growth through expanding product offerings or targeted marketing efforts.</a:t>
            </a:r>
          </a:p>
          <a:p>
            <a:r>
              <a:rPr lang="en-US" sz="1700">
                <a:solidFill>
                  <a:srgbClr val="595959"/>
                </a:solidFill>
              </a:rPr>
              <a:t>Home and Office products represent 10.75%, the smallest share among the categories, yet still account for a notable portion of the market.</a:t>
            </a:r>
          </a:p>
        </p:txBody>
      </p:sp>
      <p:pic>
        <p:nvPicPr>
          <p:cNvPr id="7" name="Content Placeholder 3">
            <a:extLst>
              <a:ext uri="{FF2B5EF4-FFF2-40B4-BE49-F238E27FC236}">
                <a16:creationId xmlns:a16="http://schemas.microsoft.com/office/drawing/2014/main" id="{7D03DD5B-88BD-DA82-5307-BEE5B9D48043}"/>
              </a:ext>
            </a:extLst>
          </p:cNvPr>
          <p:cNvPicPr>
            <a:picLocks noChangeAspect="1"/>
          </p:cNvPicPr>
          <p:nvPr/>
        </p:nvPicPr>
        <p:blipFill rotWithShape="1">
          <a:blip r:embed="rId2"/>
          <a:srcRect l="24374" t="22107" r="25984" b="30363"/>
          <a:stretch/>
        </p:blipFill>
        <p:spPr bwMode="auto">
          <a:xfrm>
            <a:off x="6465627" y="1621971"/>
            <a:ext cx="5439802" cy="361405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4409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CD373-2DE9-A048-17B5-FD41BF8FA865}"/>
              </a:ext>
            </a:extLst>
          </p:cNvPr>
          <p:cNvSpPr>
            <a:spLocks noGrp="1"/>
          </p:cNvSpPr>
          <p:nvPr>
            <p:ph type="title"/>
          </p:nvPr>
        </p:nvSpPr>
        <p:spPr>
          <a:xfrm>
            <a:off x="871442" y="685800"/>
            <a:ext cx="4353116" cy="1474666"/>
          </a:xfrm>
        </p:spPr>
        <p:txBody>
          <a:bodyPr anchor="b">
            <a:normAutofit/>
          </a:bodyPr>
          <a:lstStyle/>
          <a:p>
            <a:pPr algn="ctr"/>
            <a:r>
              <a:rPr lang="en-IN" sz="3200" b="1">
                <a:solidFill>
                  <a:srgbClr val="595959"/>
                </a:solidFill>
              </a:rPr>
              <a:t>Unique Customers by Year</a:t>
            </a:r>
          </a:p>
        </p:txBody>
      </p:sp>
      <p:sp>
        <p:nvSpPr>
          <p:cNvPr id="6" name="Content Placeholder 5">
            <a:extLst>
              <a:ext uri="{FF2B5EF4-FFF2-40B4-BE49-F238E27FC236}">
                <a16:creationId xmlns:a16="http://schemas.microsoft.com/office/drawing/2014/main" id="{9D52586F-AE3F-4F0A-5DF2-486D21118915}"/>
              </a:ext>
            </a:extLst>
          </p:cNvPr>
          <p:cNvSpPr>
            <a:spLocks noGrp="1"/>
          </p:cNvSpPr>
          <p:nvPr>
            <p:ph idx="1"/>
          </p:nvPr>
        </p:nvSpPr>
        <p:spPr>
          <a:xfrm>
            <a:off x="871442" y="2447337"/>
            <a:ext cx="4353116" cy="3770434"/>
          </a:xfrm>
        </p:spPr>
        <p:txBody>
          <a:bodyPr anchor="t">
            <a:normAutofit/>
          </a:bodyPr>
          <a:lstStyle/>
          <a:p>
            <a:r>
              <a:rPr lang="en-US" sz="2000">
                <a:solidFill>
                  <a:srgbClr val="595959"/>
                </a:solidFill>
              </a:rPr>
              <a:t>From 2015 to 2019, the number of unique customers stayed relatively constant, ranging from 17,400 to 17,700. This indicates that the customer base remained steady over these years.</a:t>
            </a:r>
          </a:p>
          <a:p>
            <a:r>
              <a:rPr lang="en-US" sz="2000">
                <a:solidFill>
                  <a:srgbClr val="595959"/>
                </a:solidFill>
              </a:rPr>
              <a:t>However, in 2020, there was a significant rise to 25,200 unique customers, signaling a substantial increase in customer acquisition.</a:t>
            </a:r>
          </a:p>
        </p:txBody>
      </p:sp>
      <p:pic>
        <p:nvPicPr>
          <p:cNvPr id="7" name="Content Placeholder 3">
            <a:extLst>
              <a:ext uri="{FF2B5EF4-FFF2-40B4-BE49-F238E27FC236}">
                <a16:creationId xmlns:a16="http://schemas.microsoft.com/office/drawing/2014/main" id="{82AD8F12-923A-91DC-A686-97BFF6CCE1C8}"/>
              </a:ext>
            </a:extLst>
          </p:cNvPr>
          <p:cNvPicPr>
            <a:picLocks noChangeAspect="1"/>
          </p:cNvPicPr>
          <p:nvPr/>
        </p:nvPicPr>
        <p:blipFill rotWithShape="1">
          <a:blip r:embed="rId2"/>
          <a:srcRect l="3023" t="4489" r="34613" b="13233"/>
          <a:stretch/>
        </p:blipFill>
        <p:spPr bwMode="auto">
          <a:xfrm>
            <a:off x="6781801" y="1917040"/>
            <a:ext cx="4797056" cy="306949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9988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B266E-6E54-CD1A-5B21-FCB226DDDA9A}"/>
              </a:ext>
            </a:extLst>
          </p:cNvPr>
          <p:cNvSpPr>
            <a:spLocks noGrp="1"/>
          </p:cNvSpPr>
          <p:nvPr>
            <p:ph type="title"/>
          </p:nvPr>
        </p:nvSpPr>
        <p:spPr>
          <a:xfrm>
            <a:off x="871442" y="685800"/>
            <a:ext cx="4353116" cy="1474666"/>
          </a:xfrm>
        </p:spPr>
        <p:txBody>
          <a:bodyPr anchor="b">
            <a:normAutofit/>
          </a:bodyPr>
          <a:lstStyle/>
          <a:p>
            <a:pPr algn="ctr"/>
            <a:r>
              <a:rPr lang="en-IN" sz="3200" b="1">
                <a:solidFill>
                  <a:srgbClr val="595959"/>
                </a:solidFill>
              </a:rPr>
              <a:t>Total Sales by Product</a:t>
            </a:r>
          </a:p>
        </p:txBody>
      </p:sp>
      <p:sp>
        <p:nvSpPr>
          <p:cNvPr id="7" name="Content Placeholder 6">
            <a:extLst>
              <a:ext uri="{FF2B5EF4-FFF2-40B4-BE49-F238E27FC236}">
                <a16:creationId xmlns:a16="http://schemas.microsoft.com/office/drawing/2014/main" id="{B4F56556-6D1D-BF2A-9F03-A0D6A097CB78}"/>
              </a:ext>
            </a:extLst>
          </p:cNvPr>
          <p:cNvSpPr>
            <a:spLocks noGrp="1"/>
          </p:cNvSpPr>
          <p:nvPr>
            <p:ph idx="1"/>
          </p:nvPr>
        </p:nvSpPr>
        <p:spPr>
          <a:xfrm>
            <a:off x="871442" y="2447337"/>
            <a:ext cx="4353116" cy="3770434"/>
          </a:xfrm>
        </p:spPr>
        <p:txBody>
          <a:bodyPr anchor="t">
            <a:normAutofit/>
          </a:bodyPr>
          <a:lstStyle/>
          <a:p>
            <a:r>
              <a:rPr lang="en-US" sz="1600">
                <a:solidFill>
                  <a:srgbClr val="595959"/>
                </a:solidFill>
              </a:rPr>
              <a:t>The Canon EOS 600D and Canon EOS 60D DSLR cameras are the best-sellers, indicating a high demand for premium photography equipment.</a:t>
            </a:r>
          </a:p>
          <a:p>
            <a:r>
              <a:rPr lang="en-US" sz="1600">
                <a:solidFill>
                  <a:srgbClr val="595959"/>
                </a:solidFill>
              </a:rPr>
              <a:t>The Amazon Fire HD 8 Kids Tablet and Samsung Galaxy A02 smartphone also demonstrate strong sales, reflecting a growing interest in affordable and family-oriented devices.</a:t>
            </a:r>
          </a:p>
          <a:p>
            <a:r>
              <a:rPr lang="en-US" sz="1600">
                <a:solidFill>
                  <a:srgbClr val="595959"/>
                </a:solidFill>
              </a:rPr>
              <a:t>Products with sales in the range of 1M to 2M, though more specialized, still offer growth opportunities. By adjusting marketing approaches or expanding product offerings, these products can increase visibility and drive further sales.</a:t>
            </a:r>
          </a:p>
        </p:txBody>
      </p:sp>
      <p:pic>
        <p:nvPicPr>
          <p:cNvPr id="8" name="Content Placeholder 4">
            <a:extLst>
              <a:ext uri="{FF2B5EF4-FFF2-40B4-BE49-F238E27FC236}">
                <a16:creationId xmlns:a16="http://schemas.microsoft.com/office/drawing/2014/main" id="{A5635CB6-82A4-9811-2DB8-9F787A3E61A2}"/>
              </a:ext>
            </a:extLst>
          </p:cNvPr>
          <p:cNvPicPr>
            <a:picLocks noChangeAspect="1"/>
          </p:cNvPicPr>
          <p:nvPr/>
        </p:nvPicPr>
        <p:blipFill>
          <a:blip r:embed="rId2"/>
          <a:srcRect l="15191" t="43682" r="27074" b="19938"/>
          <a:stretch/>
        </p:blipFill>
        <p:spPr>
          <a:xfrm>
            <a:off x="6172672" y="2447337"/>
            <a:ext cx="5905623" cy="1972263"/>
          </a:xfrm>
          <a:prstGeom prst="rect">
            <a:avLst/>
          </a:prstGeom>
        </p:spPr>
      </p:pic>
    </p:spTree>
    <p:extLst>
      <p:ext uri="{BB962C8B-B14F-4D97-AF65-F5344CB8AC3E}">
        <p14:creationId xmlns:p14="http://schemas.microsoft.com/office/powerpoint/2010/main" val="31205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ADB45-CA16-7EB0-47D4-EDBDE194C33B}"/>
              </a:ext>
            </a:extLst>
          </p:cNvPr>
          <p:cNvSpPr>
            <a:spLocks noGrp="1"/>
          </p:cNvSpPr>
          <p:nvPr>
            <p:ph type="title"/>
          </p:nvPr>
        </p:nvSpPr>
        <p:spPr>
          <a:xfrm>
            <a:off x="871442" y="685800"/>
            <a:ext cx="4353116" cy="1474666"/>
          </a:xfrm>
        </p:spPr>
        <p:txBody>
          <a:bodyPr anchor="b">
            <a:normAutofit/>
          </a:bodyPr>
          <a:lstStyle/>
          <a:p>
            <a:pPr algn="ctr"/>
            <a:r>
              <a:rPr lang="en-IN" sz="3200" b="1">
                <a:solidFill>
                  <a:srgbClr val="595959"/>
                </a:solidFill>
              </a:rPr>
              <a:t>Average of Wait times by Delivery Type</a:t>
            </a:r>
          </a:p>
        </p:txBody>
      </p:sp>
      <p:sp>
        <p:nvSpPr>
          <p:cNvPr id="7" name="Content Placeholder 6">
            <a:extLst>
              <a:ext uri="{FF2B5EF4-FFF2-40B4-BE49-F238E27FC236}">
                <a16:creationId xmlns:a16="http://schemas.microsoft.com/office/drawing/2014/main" id="{3B68A7DF-A74C-2A42-86D4-0FA5D2E84981}"/>
              </a:ext>
            </a:extLst>
          </p:cNvPr>
          <p:cNvSpPr>
            <a:spLocks noGrp="1"/>
          </p:cNvSpPr>
          <p:nvPr>
            <p:ph idx="1"/>
          </p:nvPr>
        </p:nvSpPr>
        <p:spPr>
          <a:xfrm>
            <a:off x="871442" y="2447337"/>
            <a:ext cx="4353116" cy="3770434"/>
          </a:xfrm>
        </p:spPr>
        <p:txBody>
          <a:bodyPr anchor="t">
            <a:normAutofit/>
          </a:bodyPr>
          <a:lstStyle/>
          <a:p>
            <a:r>
              <a:rPr lang="en-US" sz="2000">
                <a:solidFill>
                  <a:srgbClr val="595959"/>
                </a:solidFill>
              </a:rPr>
              <a:t>There is a clear correlation between average wait times and delivery method when it comes to ordering and receiving a product.</a:t>
            </a:r>
          </a:p>
          <a:p>
            <a:r>
              <a:rPr lang="en-US" sz="2000">
                <a:solidFill>
                  <a:srgbClr val="595959"/>
                </a:solidFill>
              </a:rPr>
              <a:t>The data shows notable variations in wait times across different delivery options: "Shipped from Abroad" (15.0 days) has the longest delivery times, while "Express Delivery" (3.5 days) provides the quickest service.</a:t>
            </a:r>
          </a:p>
        </p:txBody>
      </p:sp>
      <p:pic>
        <p:nvPicPr>
          <p:cNvPr id="8" name="Content Placeholder 4">
            <a:extLst>
              <a:ext uri="{FF2B5EF4-FFF2-40B4-BE49-F238E27FC236}">
                <a16:creationId xmlns:a16="http://schemas.microsoft.com/office/drawing/2014/main" id="{3BDE39AF-374A-724F-535B-A0943F6FF270}"/>
              </a:ext>
            </a:extLst>
          </p:cNvPr>
          <p:cNvPicPr>
            <a:picLocks noChangeAspect="1"/>
          </p:cNvPicPr>
          <p:nvPr/>
        </p:nvPicPr>
        <p:blipFill rotWithShape="1">
          <a:blip r:embed="rId2"/>
          <a:srcRect l="9160" t="13337" r="47994" b="31903"/>
          <a:stretch/>
        </p:blipFill>
        <p:spPr bwMode="auto">
          <a:xfrm>
            <a:off x="6359608" y="1937657"/>
            <a:ext cx="5739064" cy="308065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43157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0FD1A8D-9883-4F29-9F47-188D4563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0944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9D67C-55BC-0005-2F45-E0AD29A0235A}"/>
              </a:ext>
            </a:extLst>
          </p:cNvPr>
          <p:cNvSpPr>
            <a:spLocks noGrp="1"/>
          </p:cNvSpPr>
          <p:nvPr>
            <p:ph type="title"/>
          </p:nvPr>
        </p:nvSpPr>
        <p:spPr>
          <a:xfrm>
            <a:off x="871443" y="685799"/>
            <a:ext cx="6366565" cy="1454712"/>
          </a:xfrm>
        </p:spPr>
        <p:txBody>
          <a:bodyPr anchor="b">
            <a:normAutofit/>
          </a:bodyPr>
          <a:lstStyle/>
          <a:p>
            <a:pPr algn="ctr"/>
            <a:r>
              <a:rPr lang="en-IN" sz="3200" b="1">
                <a:solidFill>
                  <a:srgbClr val="595959"/>
                </a:solidFill>
              </a:rPr>
              <a:t>Revenue Distribution</a:t>
            </a:r>
          </a:p>
        </p:txBody>
      </p:sp>
      <p:sp>
        <p:nvSpPr>
          <p:cNvPr id="6" name="Content Placeholder 5">
            <a:extLst>
              <a:ext uri="{FF2B5EF4-FFF2-40B4-BE49-F238E27FC236}">
                <a16:creationId xmlns:a16="http://schemas.microsoft.com/office/drawing/2014/main" id="{449F7107-9A64-3174-6176-3D954E473AC9}"/>
              </a:ext>
            </a:extLst>
          </p:cNvPr>
          <p:cNvSpPr>
            <a:spLocks noGrp="1"/>
          </p:cNvSpPr>
          <p:nvPr>
            <p:ph idx="1"/>
          </p:nvPr>
        </p:nvSpPr>
        <p:spPr>
          <a:xfrm>
            <a:off x="871443" y="2427383"/>
            <a:ext cx="6366565" cy="3744818"/>
          </a:xfrm>
        </p:spPr>
        <p:txBody>
          <a:bodyPr anchor="t">
            <a:normAutofit/>
          </a:bodyPr>
          <a:lstStyle/>
          <a:p>
            <a:r>
              <a:rPr lang="en-US" sz="2000">
                <a:solidFill>
                  <a:srgbClr val="595959"/>
                </a:solidFill>
              </a:rPr>
              <a:t>The Greater Accra, Ashanti, and Western regions show high demand for products, presenting key opportunities for marketing and business expansion.</a:t>
            </a:r>
          </a:p>
          <a:p>
            <a:r>
              <a:rPr lang="en-US" sz="2000">
                <a:solidFill>
                  <a:srgbClr val="595959"/>
                </a:solidFill>
              </a:rPr>
              <a:t>Regions such as Prampram, Savannah, and North East offer potential for increasing market share by customizing strategies to meet local demands and promoting products more effectively.</a:t>
            </a:r>
          </a:p>
          <a:p>
            <a:r>
              <a:rPr lang="en-US" sz="2000">
                <a:solidFill>
                  <a:srgbClr val="595959"/>
                </a:solidFill>
              </a:rPr>
              <a:t>On the other hand, Amasaman, Bono East, and Dawhenya regions show lower sales, possibly due to smaller populations or less commercial development compared to the higher-performing regions.</a:t>
            </a:r>
          </a:p>
        </p:txBody>
      </p:sp>
      <p:pic>
        <p:nvPicPr>
          <p:cNvPr id="7" name="Content Placeholder 3">
            <a:extLst>
              <a:ext uri="{FF2B5EF4-FFF2-40B4-BE49-F238E27FC236}">
                <a16:creationId xmlns:a16="http://schemas.microsoft.com/office/drawing/2014/main" id="{99A47B1C-A46B-45D3-D292-FF25B67BA034}"/>
              </a:ext>
            </a:extLst>
          </p:cNvPr>
          <p:cNvPicPr>
            <a:picLocks noChangeAspect="1"/>
          </p:cNvPicPr>
          <p:nvPr/>
        </p:nvPicPr>
        <p:blipFill rotWithShape="1">
          <a:blip r:embed="rId2"/>
          <a:srcRect l="25393" t="24155" r="28651" b="35092"/>
          <a:stretch/>
        </p:blipFill>
        <p:spPr bwMode="auto">
          <a:xfrm>
            <a:off x="8457883" y="1354752"/>
            <a:ext cx="3481254" cy="1813680"/>
          </a:xfrm>
          <a:prstGeom prst="rect">
            <a:avLst/>
          </a:prstGeom>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69EFF2F-0958-B488-FEA6-6327AB8FF411}"/>
              </a:ext>
            </a:extLst>
          </p:cNvPr>
          <p:cNvPicPr>
            <a:picLocks noChangeAspect="1"/>
          </p:cNvPicPr>
          <p:nvPr/>
        </p:nvPicPr>
        <p:blipFill rotWithShape="1">
          <a:blip r:embed="rId3"/>
          <a:srcRect l="7046" t="19111" r="27675" b="33510"/>
          <a:stretch/>
        </p:blipFill>
        <p:spPr bwMode="auto">
          <a:xfrm>
            <a:off x="8457883" y="3348566"/>
            <a:ext cx="3446573" cy="166974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20370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613</TotalTime>
  <Words>811</Words>
  <Application>Microsoft Office PowerPoint</Application>
  <PresentationFormat>Widescreen</PresentationFormat>
  <Paragraphs>51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Mona Sans</vt:lpstr>
      <vt:lpstr>Wingdings</vt:lpstr>
      <vt:lpstr>Office Theme</vt:lpstr>
      <vt:lpstr>E-Commerce</vt:lpstr>
      <vt:lpstr>Agenda</vt:lpstr>
      <vt:lpstr>Problem Statement</vt:lpstr>
      <vt:lpstr>Key Metrics</vt:lpstr>
      <vt:lpstr>Total Sales by Product Category</vt:lpstr>
      <vt:lpstr>Unique Customers by Year</vt:lpstr>
      <vt:lpstr>Total Sales by Product</vt:lpstr>
      <vt:lpstr>Average of Wait times by Delivery Type</vt:lpstr>
      <vt:lpstr>Revenue Distribution</vt:lpstr>
      <vt:lpstr>Monthly Sales: Current Year vs Previous Year</vt:lpstr>
      <vt:lpstr>Recommendations</vt:lpstr>
      <vt:lpstr>Reports</vt:lpstr>
      <vt:lpstr>Amazon Sales Analysis</vt:lpstr>
      <vt:lpstr>Product Category Analysis</vt:lpstr>
      <vt:lpstr>Individual Product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Samiya Shireen</dc:creator>
  <cp:lastModifiedBy>Suyesh Pandit</cp:lastModifiedBy>
  <cp:revision>5</cp:revision>
  <dcterms:created xsi:type="dcterms:W3CDTF">2024-11-09T12:15:49Z</dcterms:created>
  <dcterms:modified xsi:type="dcterms:W3CDTF">2025-02-27T16:36:32Z</dcterms:modified>
</cp:coreProperties>
</file>