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3632"/>
  </p:normalViewPr>
  <p:slideViewPr>
    <p:cSldViewPr snapToGrid="0" snapToObjects="1">
      <p:cViewPr varScale="1">
        <p:scale>
          <a:sx n="81" d="100"/>
          <a:sy n="81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06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26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8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8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58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55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40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73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2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3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8581-990A-D846-8F55-644DC8E45502}" type="datetimeFigureOut">
              <a:rPr kumimoji="1" lang="zh-CN" altLang="en-US" smtClean="0"/>
              <a:t>2017/12/23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5E9F-2679-B645-A98E-CC9F80E3B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15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7" r="8781" b="14397"/>
          <a:stretch>
            <a:fillRect/>
          </a:stretch>
        </p:blipFill>
        <p:spPr>
          <a:xfrm>
            <a:off x="3405353" y="2349061"/>
            <a:ext cx="1308539" cy="1308539"/>
          </a:xfrm>
          <a:custGeom>
            <a:avLst/>
            <a:gdLst>
              <a:gd name="connsiteX0" fmla="*/ 1076150 w 2152300"/>
              <a:gd name="connsiteY0" fmla="*/ 0 h 2152300"/>
              <a:gd name="connsiteX1" fmla="*/ 2152300 w 2152300"/>
              <a:gd name="connsiteY1" fmla="*/ 1076150 h 2152300"/>
              <a:gd name="connsiteX2" fmla="*/ 1076150 w 2152300"/>
              <a:gd name="connsiteY2" fmla="*/ 2152300 h 2152300"/>
              <a:gd name="connsiteX3" fmla="*/ 0 w 2152300"/>
              <a:gd name="connsiteY3" fmla="*/ 1076150 h 2152300"/>
              <a:gd name="connsiteX4" fmla="*/ 1076150 w 2152300"/>
              <a:gd name="connsiteY4" fmla="*/ 0 h 21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300" h="2152300">
                <a:moveTo>
                  <a:pt x="1076150" y="0"/>
                </a:moveTo>
                <a:cubicBezTo>
                  <a:pt x="1670491" y="0"/>
                  <a:pt x="2152300" y="481809"/>
                  <a:pt x="2152300" y="1076150"/>
                </a:cubicBezTo>
                <a:cubicBezTo>
                  <a:pt x="2152300" y="1670491"/>
                  <a:pt x="1670491" y="2152300"/>
                  <a:pt x="1076150" y="2152300"/>
                </a:cubicBezTo>
                <a:cubicBezTo>
                  <a:pt x="481809" y="2152300"/>
                  <a:pt x="0" y="1670491"/>
                  <a:pt x="0" y="1076150"/>
                </a:cubicBezTo>
                <a:cubicBezTo>
                  <a:pt x="0" y="481809"/>
                  <a:pt x="481809" y="0"/>
                  <a:pt x="107615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36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2017-12-23T13:22:53Z</dcterms:created>
  <dcterms:modified xsi:type="dcterms:W3CDTF">2017-12-23T13:54:54Z</dcterms:modified>
</cp:coreProperties>
</file>