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760" y="1427480"/>
            <a:ext cx="11714480" cy="7694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RESTAURANT MANAGEMENT SYSTEM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1280" y="5657671"/>
            <a:ext cx="3220720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50000"/>
                  </a:schemeClr>
                </a:solidFill>
                <a:latin typeface="Cooper Black" panose="0208090404030B020404" pitchFamily="18" charset="0"/>
              </a:rPr>
              <a:t>Project Members</a:t>
            </a:r>
          </a:p>
          <a:p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Suyog Adhikari</a:t>
            </a:r>
          </a:p>
          <a:p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Uttam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Kharel</a:t>
            </a:r>
            <a:endParaRPr lang="en-US" dirty="0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Arpana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Guragain</a:t>
            </a:r>
            <a:endParaRPr lang="en-US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66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130" y="901532"/>
            <a:ext cx="8610600" cy="1293028"/>
          </a:xfrm>
        </p:spPr>
        <p:txBody>
          <a:bodyPr/>
          <a:lstStyle/>
          <a:p>
            <a:pPr algn="ctr"/>
            <a:r>
              <a:rPr lang="en-US" sz="6000" b="1" dirty="0">
                <a:latin typeface="Cooper Black" panose="0208090404030B020404" pitchFamily="18" charset="0"/>
              </a:rPr>
              <a:t>Contents</a:t>
            </a:r>
            <a:endParaRPr lang="en-US" b="1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b="1" dirty="0"/>
          </a:p>
          <a:p>
            <a:r>
              <a:rPr lang="en-US" sz="4800" dirty="0">
                <a:latin typeface="Forte" panose="03060902040502070203" pitchFamily="66" charset="0"/>
              </a:rPr>
              <a:t>Introduction</a:t>
            </a:r>
          </a:p>
          <a:p>
            <a:r>
              <a:rPr lang="en-US" sz="4800" dirty="0">
                <a:latin typeface="Forte" panose="03060902040502070203" pitchFamily="66" charset="0"/>
              </a:rPr>
              <a:t>Objectives</a:t>
            </a:r>
          </a:p>
          <a:p>
            <a:r>
              <a:rPr lang="en-US" sz="4800" dirty="0">
                <a:latin typeface="Forte" panose="03060902040502070203" pitchFamily="66" charset="0"/>
              </a:rPr>
              <a:t>System Facilities</a:t>
            </a:r>
          </a:p>
          <a:p>
            <a:pPr marL="0" indent="0">
              <a:buNone/>
            </a:pP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570678009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13292"/>
            <a:ext cx="8610600" cy="876468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Cooper Black" panose="0208090404030B020404" pitchFamily="18" charset="0"/>
              </a:rPr>
            </a:br>
            <a:r>
              <a:rPr lang="en-US" b="1" dirty="0">
                <a:latin typeface="Cooper Black" panose="0208090404030B020404" pitchFamily="18" charset="0"/>
              </a:rPr>
              <a:t>Introduction</a:t>
            </a:r>
            <a:br>
              <a:rPr lang="en-US" dirty="0">
                <a:latin typeface="Forte" panose="03060902040502070203" pitchFamily="66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60880"/>
            <a:ext cx="10820400" cy="4429760"/>
          </a:xfrm>
        </p:spPr>
        <p:txBody>
          <a:bodyPr/>
          <a:lstStyle/>
          <a:p>
            <a:endParaRPr 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System that enables a single outlet or enterprise to better serve its customers and aid employees with food and beverage transactions and controls.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System that automates day to day financial activity of a restaurant.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System that manages customers from loyal customers to guests.</a:t>
            </a:r>
            <a:endParaRPr lang="en-US" altLang="en-US" sz="2400" dirty="0"/>
          </a:p>
          <a:p>
            <a:pPr marL="0" indent="0" eaLnBrk="0" hangingPunct="0">
              <a:spcBef>
                <a:spcPct val="50000"/>
              </a:spcBef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0487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1013292"/>
            <a:ext cx="8610600" cy="876468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Cooper Black" panose="0208090404030B020404" pitchFamily="18" charset="0"/>
              </a:rPr>
            </a:br>
            <a:r>
              <a:rPr lang="en-US" b="1" dirty="0">
                <a:latin typeface="Cooper Black" panose="0208090404030B020404" pitchFamily="18" charset="0"/>
              </a:rPr>
              <a:t>Objectives</a:t>
            </a:r>
            <a:br>
              <a:rPr lang="en-US" dirty="0">
                <a:latin typeface="Forte" panose="03060902040502070203" pitchFamily="66" charset="0"/>
              </a:rPr>
            </a:b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960880"/>
            <a:ext cx="10820400" cy="4429760"/>
          </a:xfrm>
        </p:spPr>
        <p:txBody>
          <a:bodyPr/>
          <a:lstStyle/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/>
              <a:t>to provide the restaurant owners fully efficient record storing system,</a:t>
            </a:r>
          </a:p>
          <a:p>
            <a:pPr lvl="0"/>
            <a:r>
              <a:rPr lang="en-US" dirty="0"/>
              <a:t>to minimize the fraud activities done by the restaurant’s employees,</a:t>
            </a:r>
          </a:p>
          <a:p>
            <a:pPr lvl="0"/>
            <a:r>
              <a:rPr lang="en-US" dirty="0"/>
              <a:t>to accommodate large orders, and automatically compute bills</a:t>
            </a:r>
          </a:p>
          <a:p>
            <a:pPr lvl="0"/>
            <a:r>
              <a:rPr lang="en-US" dirty="0"/>
              <a:t>to keep record of transactions on daily, monthly and yearly based</a:t>
            </a:r>
          </a:p>
          <a:p>
            <a:pPr marL="0" lvl="0" indent="0">
              <a:buNone/>
            </a:pPr>
            <a:r>
              <a:rPr lang="en-US" dirty="0"/>
              <a:t>   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48016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prime feature of the system is to track the sales and services provided by restaurant itself.</a:t>
            </a:r>
          </a:p>
          <a:p>
            <a:pPr lvl="0"/>
            <a:r>
              <a:rPr lang="en-US" dirty="0"/>
              <a:t>Clear billing system about the expenses done by the customer including loyalty coupon number.</a:t>
            </a:r>
          </a:p>
          <a:p>
            <a:pPr lvl="0"/>
            <a:r>
              <a:rPr lang="en-US" dirty="0"/>
              <a:t>Extensive discount system, if the coupon number from previous service is brought.</a:t>
            </a:r>
          </a:p>
          <a:p>
            <a:pPr lvl="0"/>
            <a:r>
              <a:rPr lang="en-US" dirty="0"/>
              <a:t>Special discount for those who sign up as a membership.</a:t>
            </a:r>
          </a:p>
          <a:p>
            <a:pPr lvl="0"/>
            <a:r>
              <a:rPr lang="en-US"/>
              <a:t>Prepare diagrammatic or numeric account for daily as well as monthly activity of the restaurant.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1013292"/>
            <a:ext cx="8610600" cy="876468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Cooper Black" panose="0208090404030B020404" pitchFamily="18" charset="0"/>
              </a:rPr>
            </a:br>
            <a:r>
              <a:rPr lang="en-US" b="1" dirty="0">
                <a:latin typeface="Cooper Black" panose="0208090404030B020404" pitchFamily="18" charset="0"/>
              </a:rPr>
              <a:t>system facilities</a:t>
            </a:r>
            <a:br>
              <a:rPr lang="en-US" dirty="0">
                <a:latin typeface="Forte" panose="03060902040502070203" pitchFamily="66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19936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1013292"/>
            <a:ext cx="8610600" cy="876468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Cooper Black" panose="0208090404030B020404" pitchFamily="18" charset="0"/>
              </a:rPr>
            </a:br>
            <a:r>
              <a:rPr lang="en-US" b="1" dirty="0">
                <a:latin typeface="Cooper Black" panose="0208090404030B020404" pitchFamily="18" charset="0"/>
              </a:rPr>
              <a:t>conclusion</a:t>
            </a:r>
            <a:br>
              <a:rPr lang="en-US" dirty="0">
                <a:latin typeface="Forte" panose="03060902040502070203" pitchFamily="66" charset="0"/>
              </a:rPr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3469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All the data will be saved in the database. So the administer can view all the data on time.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System reduces manual works.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All the records of the current and ex-staffs will be stored in the database. 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All the expenses per day will updated in the database daily.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All the food order details like the order types (normal, home delivery, party order etc.) are stored daily. </a:t>
            </a:r>
          </a:p>
          <a:p>
            <a:endParaRPr lang="en-US" sz="28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03574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175846" y="2927839"/>
            <a:ext cx="10820400" cy="2321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400" b="1" dirty="0">
                <a:latin typeface="Forte" panose="03060902040502070203" pitchFamily="66" charset="0"/>
              </a:rPr>
              <a:t>			Thank you !!!</a:t>
            </a:r>
            <a:endParaRPr lang="en-US" sz="6400" b="1" dirty="0">
              <a:latin typeface="Forte" panose="03060902040502070203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59771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-175847" y="2927839"/>
            <a:ext cx="11684977" cy="2321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600" b="1" dirty="0">
                <a:latin typeface="Forte" panose="03060902040502070203" pitchFamily="66" charset="0"/>
              </a:rPr>
              <a:t>	</a:t>
            </a:r>
            <a:r>
              <a:rPr lang="en-US" sz="7800" b="1" dirty="0">
                <a:latin typeface="Forte" panose="03060902040502070203" pitchFamily="66" charset="0"/>
              </a:rPr>
              <a:t>Any </a:t>
            </a:r>
            <a:r>
              <a:rPr lang="en-US" sz="7800" b="1" strike="sngStrike" dirty="0">
                <a:latin typeface="Forte" panose="03060902040502070203" pitchFamily="66" charset="0"/>
              </a:rPr>
              <a:t>Queries </a:t>
            </a:r>
            <a:r>
              <a:rPr lang="en-US" sz="7800" b="1">
                <a:latin typeface="Forte" panose="03060902040502070203" pitchFamily="66" charset="0"/>
              </a:rPr>
              <a:t>Suggestions??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565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220</TotalTime>
  <Words>256</Words>
  <Application>Microsoft Office PowerPoint</Application>
  <PresentationFormat>Widescreen</PresentationFormat>
  <Paragraphs>39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Cooper Black</vt:lpstr>
      <vt:lpstr>Forte</vt:lpstr>
      <vt:lpstr>Vapor Trail</vt:lpstr>
      <vt:lpstr>PowerPoint Presentation</vt:lpstr>
      <vt:lpstr>Contents</vt:lpstr>
      <vt:lpstr> Introduction </vt:lpstr>
      <vt:lpstr> Objectives </vt:lpstr>
      <vt:lpstr> system facilities </vt:lpstr>
      <vt:lpstr> conclusion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Suyog Adhikari</dc:creator>
  <cp:lastModifiedBy>Suyog Adhikari</cp:lastModifiedBy>
  <cp:revision>23</cp:revision>
  <dcterms:created xsi:type="dcterms:W3CDTF">2018-12-28T11:54:05Z</dcterms:created>
  <dcterms:modified xsi:type="dcterms:W3CDTF">2019-06-07T15:24:24Z</dcterms:modified>
</cp:coreProperties>
</file>