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6" r:id="rId4"/>
    <p:sldId id="265" r:id="rId5"/>
    <p:sldId id="264" r:id="rId6"/>
    <p:sldId id="267" r:id="rId7"/>
    <p:sldId id="268" r:id="rId8"/>
    <p:sldId id="269" r:id="rId9"/>
    <p:sldId id="27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9"/>
  </p:normalViewPr>
  <p:slideViewPr>
    <p:cSldViewPr snapToGrid="0" snapToObjects="1">
      <p:cViewPr varScale="1">
        <p:scale>
          <a:sx n="102" d="100"/>
          <a:sy n="102" d="100"/>
        </p:scale>
        <p:origin x="192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FC3D8-B750-E508-9168-11BDA9740750}"/>
              </a:ext>
            </a:extLst>
          </p:cNvPr>
          <p:cNvSpPr>
            <a:spLocks noGrp="1"/>
          </p:cNvSpPr>
          <p:nvPr>
            <p:ph type="ctrTitle"/>
          </p:nvPr>
        </p:nvSpPr>
        <p:spPr>
          <a:xfrm>
            <a:off x="3973321" y="640080"/>
            <a:ext cx="4688333" cy="3566160"/>
          </a:xfrm>
        </p:spPr>
        <p:txBody>
          <a:bodyPr anchor="b">
            <a:normAutofit/>
          </a:bodyPr>
          <a:lstStyle/>
          <a:p>
            <a:pPr algn="l"/>
            <a:r>
              <a:rPr sz="4700"/>
              <a:t>Exploring Web Application Security in Nepal</a:t>
            </a:r>
          </a:p>
        </p:txBody>
      </p:sp>
      <p:sp>
        <p:nvSpPr>
          <p:cNvPr id="3" name="Subtitle 2">
            <a:extLst>
              <a:ext uri="{FF2B5EF4-FFF2-40B4-BE49-F238E27FC236}">
                <a16:creationId xmlns:a16="http://schemas.microsoft.com/office/drawing/2014/main" id="{36676EDF-8487-6274-C929-CF96D6EE2A09}"/>
              </a:ext>
            </a:extLst>
          </p:cNvPr>
          <p:cNvSpPr>
            <a:spLocks noGrp="1"/>
          </p:cNvSpPr>
          <p:nvPr>
            <p:ph type="subTitle" idx="1"/>
          </p:nvPr>
        </p:nvSpPr>
        <p:spPr>
          <a:xfrm>
            <a:off x="3973320" y="4636008"/>
            <a:ext cx="4688333" cy="1572768"/>
          </a:xfrm>
        </p:spPr>
        <p:txBody>
          <a:bodyPr>
            <a:normAutofit/>
          </a:bodyPr>
          <a:lstStyle/>
          <a:p>
            <a:pPr algn="l"/>
            <a:r>
              <a:t>A Comprehensive Study of Network Packet Analysis</a:t>
            </a:r>
          </a:p>
        </p:txBody>
      </p:sp>
      <p:pic>
        <p:nvPicPr>
          <p:cNvPr id="14" name="Picture 13">
            <a:extLst>
              <a:ext uri="{FF2B5EF4-FFF2-40B4-BE49-F238E27FC236}">
                <a16:creationId xmlns:a16="http://schemas.microsoft.com/office/drawing/2014/main" id="{2DFD7556-0496-64DE-8848-87D76558B43A}"/>
              </a:ext>
            </a:extLst>
          </p:cNvPr>
          <p:cNvPicPr>
            <a:picLocks noChangeAspect="1"/>
          </p:cNvPicPr>
          <p:nvPr/>
        </p:nvPicPr>
        <p:blipFill rotWithShape="1">
          <a:blip r:embed="rId2"/>
          <a:srcRect l="31722" r="37719"/>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 name="connsiteX0" fmla="*/ 0 w 3182692"/>
              <a:gd name="connsiteY0" fmla="*/ 0 h 18288"/>
              <a:gd name="connsiteX1" fmla="*/ 604711 w 3182692"/>
              <a:gd name="connsiteY1" fmla="*/ 0 h 18288"/>
              <a:gd name="connsiteX2" fmla="*/ 1145769 w 3182692"/>
              <a:gd name="connsiteY2" fmla="*/ 0 h 18288"/>
              <a:gd name="connsiteX3" fmla="*/ 1845961 w 3182692"/>
              <a:gd name="connsiteY3" fmla="*/ 0 h 18288"/>
              <a:gd name="connsiteX4" fmla="*/ 2450673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68365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1973" y="8390"/>
                  <a:pt x="3182735" y="11854"/>
                  <a:pt x="3182692" y="18288"/>
                </a:cubicBezTo>
                <a:cubicBezTo>
                  <a:pt x="2975928" y="57450"/>
                  <a:pt x="2667693" y="19406"/>
                  <a:pt x="2482500" y="18288"/>
                </a:cubicBezTo>
                <a:cubicBezTo>
                  <a:pt x="2299734" y="36912"/>
                  <a:pt x="1925962" y="9303"/>
                  <a:pt x="1782308" y="18288"/>
                </a:cubicBezTo>
                <a:cubicBezTo>
                  <a:pt x="1635580" y="20546"/>
                  <a:pt x="1257854" y="-3663"/>
                  <a:pt x="1145769" y="18288"/>
                </a:cubicBezTo>
                <a:cubicBezTo>
                  <a:pt x="1025065" y="56574"/>
                  <a:pt x="247799" y="-11536"/>
                  <a:pt x="0" y="18288"/>
                </a:cubicBezTo>
                <a:cubicBezTo>
                  <a:pt x="-405" y="13204"/>
                  <a:pt x="-1092" y="5311"/>
                  <a:pt x="0" y="0"/>
                </a:cubicBezTo>
                <a:close/>
              </a:path>
              <a:path w="3182692" h="18288"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2066" y="4696"/>
                  <a:pt x="3183370" y="10269"/>
                  <a:pt x="3182692" y="18288"/>
                </a:cubicBezTo>
                <a:cubicBezTo>
                  <a:pt x="3091120" y="-23022"/>
                  <a:pt x="2811074" y="61693"/>
                  <a:pt x="2546154" y="18288"/>
                </a:cubicBezTo>
                <a:cubicBezTo>
                  <a:pt x="2285186" y="27529"/>
                  <a:pt x="2090205" y="-22321"/>
                  <a:pt x="1845961" y="18288"/>
                </a:cubicBezTo>
                <a:cubicBezTo>
                  <a:pt x="1599794" y="31493"/>
                  <a:pt x="1466284" y="37447"/>
                  <a:pt x="1304904" y="18288"/>
                </a:cubicBezTo>
                <a:cubicBezTo>
                  <a:pt x="1189365" y="43775"/>
                  <a:pt x="952251" y="23461"/>
                  <a:pt x="668365" y="18288"/>
                </a:cubicBezTo>
                <a:cubicBezTo>
                  <a:pt x="407868" y="43595"/>
                  <a:pt x="284672" y="-9405"/>
                  <a:pt x="0" y="18288"/>
                </a:cubicBezTo>
                <a:cubicBezTo>
                  <a:pt x="527" y="9891"/>
                  <a:pt x="870" y="7012"/>
                  <a:pt x="0" y="0"/>
                </a:cubicBezTo>
                <a:close/>
              </a:path>
              <a:path w="3182692" h="18288"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841" y="8135"/>
                  <a:pt x="3181636" y="12730"/>
                  <a:pt x="3182692" y="18288"/>
                </a:cubicBezTo>
                <a:cubicBezTo>
                  <a:pt x="2996012" y="-1231"/>
                  <a:pt x="2669008" y="27395"/>
                  <a:pt x="2482500" y="18288"/>
                </a:cubicBezTo>
                <a:cubicBezTo>
                  <a:pt x="2296543" y="21246"/>
                  <a:pt x="1935236" y="7938"/>
                  <a:pt x="1782308" y="18288"/>
                </a:cubicBezTo>
                <a:cubicBezTo>
                  <a:pt x="1607683" y="25490"/>
                  <a:pt x="1291498" y="1369"/>
                  <a:pt x="1145769" y="18288"/>
                </a:cubicBezTo>
                <a:cubicBezTo>
                  <a:pt x="1015407" y="55325"/>
                  <a:pt x="262557" y="26571"/>
                  <a:pt x="0" y="18288"/>
                </a:cubicBezTo>
                <a:cubicBezTo>
                  <a:pt x="508" y="13336"/>
                  <a:pt x="437" y="727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PU with binary numbers and blueprint">
            <a:extLst>
              <a:ext uri="{FF2B5EF4-FFF2-40B4-BE49-F238E27FC236}">
                <a16:creationId xmlns:a16="http://schemas.microsoft.com/office/drawing/2014/main" id="{C6348B84-B1D8-EA45-13E0-E3BB0FE00F6C}"/>
              </a:ext>
            </a:extLst>
          </p:cNvPr>
          <p:cNvPicPr>
            <a:picLocks noChangeAspect="1"/>
          </p:cNvPicPr>
          <p:nvPr/>
        </p:nvPicPr>
        <p:blipFill rotWithShape="1">
          <a:blip r:embed="rId2">
            <a:alphaModFix amt="40000"/>
          </a:blip>
          <a:srcRect l="14966" r="10034"/>
          <a:stretch/>
        </p:blipFill>
        <p:spPr>
          <a:xfrm>
            <a:off x="21" y="350738"/>
            <a:ext cx="9143979" cy="6857990"/>
          </a:xfrm>
          <a:prstGeom prst="rect">
            <a:avLst/>
          </a:prstGeom>
        </p:spPr>
      </p:pic>
      <p:sp>
        <p:nvSpPr>
          <p:cNvPr id="2" name="Title 1">
            <a:extLst>
              <a:ext uri="{FF2B5EF4-FFF2-40B4-BE49-F238E27FC236}">
                <a16:creationId xmlns:a16="http://schemas.microsoft.com/office/drawing/2014/main" id="{209BFC7A-704C-4125-2E88-7D8B2A2BC8CF}"/>
              </a:ext>
            </a:extLst>
          </p:cNvPr>
          <p:cNvSpPr>
            <a:spLocks noGrp="1"/>
          </p:cNvSpPr>
          <p:nvPr>
            <p:ph type="title"/>
          </p:nvPr>
        </p:nvSpPr>
        <p:spPr>
          <a:xfrm>
            <a:off x="480060" y="853673"/>
            <a:ext cx="3017520" cy="5004794"/>
          </a:xfrm>
        </p:spPr>
        <p:txBody>
          <a:bodyPr>
            <a:normAutofit/>
          </a:bodyPr>
          <a:lstStyle/>
          <a:p>
            <a:r>
              <a:rPr lang="en-US" sz="4700" dirty="0">
                <a:solidFill>
                  <a:schemeClr val="bg1"/>
                </a:solidFill>
              </a:rPr>
              <a:t>Problem Statement</a:t>
            </a:r>
            <a:endParaRPr sz="4700" dirty="0">
              <a:solidFill>
                <a:schemeClr val="bg1"/>
              </a:solidFill>
            </a:endParaRPr>
          </a:p>
        </p:txBody>
      </p:sp>
      <p:sp>
        <p:nvSpPr>
          <p:cNvPr id="3" name="Content Placeholder 2">
            <a:extLst>
              <a:ext uri="{FF2B5EF4-FFF2-40B4-BE49-F238E27FC236}">
                <a16:creationId xmlns:a16="http://schemas.microsoft.com/office/drawing/2014/main" id="{B44BE127-FD0E-F660-1CCD-D8FD8A51A007}"/>
              </a:ext>
            </a:extLst>
          </p:cNvPr>
          <p:cNvSpPr>
            <a:spLocks noGrp="1"/>
          </p:cNvSpPr>
          <p:nvPr>
            <p:ph idx="1"/>
          </p:nvPr>
        </p:nvSpPr>
        <p:spPr>
          <a:xfrm>
            <a:off x="4199312" y="853673"/>
            <a:ext cx="4286250" cy="5004794"/>
          </a:xfrm>
        </p:spPr>
        <p:txBody>
          <a:bodyPr anchor="ctr">
            <a:normAutofit/>
          </a:bodyPr>
          <a:lstStyle/>
          <a:p>
            <a:r>
              <a:rPr lang="en-US" sz="1900" dirty="0">
                <a:solidFill>
                  <a:schemeClr val="bg1"/>
                </a:solidFill>
              </a:rPr>
              <a:t>This research aims to conduct a detailed analysis of web applications, focusing on network packet traffic, using Wireshark. The primary goal is to gain insights into data transmission, security protocols, and overall performance, particularly in the context of Nepal's online payment systems.</a:t>
            </a:r>
          </a:p>
        </p:txBody>
      </p:sp>
      <p:sp>
        <p:nvSpPr>
          <p:cNvPr id="20"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9190" y="493776"/>
            <a:ext cx="4672203" cy="5722227"/>
          </a:xfrm>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64291" y="-17138"/>
                  <a:pt x="364079" y="-16277"/>
                  <a:pt x="620736" y="0"/>
                </a:cubicBezTo>
                <a:cubicBezTo>
                  <a:pt x="877112" y="30781"/>
                  <a:pt x="955007" y="-19859"/>
                  <a:pt x="1148027" y="0"/>
                </a:cubicBezTo>
                <a:cubicBezTo>
                  <a:pt x="1315775" y="34283"/>
                  <a:pt x="1681137" y="15116"/>
                  <a:pt x="1908929" y="0"/>
                </a:cubicBezTo>
                <a:cubicBezTo>
                  <a:pt x="2123528" y="-12231"/>
                  <a:pt x="2330147" y="-13378"/>
                  <a:pt x="2529664" y="0"/>
                </a:cubicBezTo>
                <a:cubicBezTo>
                  <a:pt x="2751874" y="19444"/>
                  <a:pt x="2987378" y="-5265"/>
                  <a:pt x="3150400" y="0"/>
                </a:cubicBezTo>
                <a:cubicBezTo>
                  <a:pt x="3303230" y="-18797"/>
                  <a:pt x="3730292" y="47336"/>
                  <a:pt x="3911301" y="0"/>
                </a:cubicBezTo>
                <a:cubicBezTo>
                  <a:pt x="4066224" y="-65763"/>
                  <a:pt x="4289227" y="-8290"/>
                  <a:pt x="4672203" y="0"/>
                </a:cubicBezTo>
                <a:cubicBezTo>
                  <a:pt x="4681532" y="172239"/>
                  <a:pt x="4686061" y="551755"/>
                  <a:pt x="4672203" y="750248"/>
                </a:cubicBezTo>
                <a:cubicBezTo>
                  <a:pt x="4683284" y="955691"/>
                  <a:pt x="4671783" y="1017109"/>
                  <a:pt x="4672203" y="1271606"/>
                </a:cubicBezTo>
                <a:cubicBezTo>
                  <a:pt x="4685200" y="1541683"/>
                  <a:pt x="4696659" y="1681734"/>
                  <a:pt x="4672203" y="1792964"/>
                </a:cubicBezTo>
                <a:cubicBezTo>
                  <a:pt x="4669090" y="1939504"/>
                  <a:pt x="4700884" y="2284031"/>
                  <a:pt x="4672203" y="2428767"/>
                </a:cubicBezTo>
                <a:cubicBezTo>
                  <a:pt x="4685646" y="2595647"/>
                  <a:pt x="4669373" y="2932161"/>
                  <a:pt x="4672203" y="3121793"/>
                </a:cubicBezTo>
                <a:cubicBezTo>
                  <a:pt x="4655152" y="3295197"/>
                  <a:pt x="4650697" y="3384519"/>
                  <a:pt x="4672203" y="3585929"/>
                </a:cubicBezTo>
                <a:cubicBezTo>
                  <a:pt x="4677072" y="3778564"/>
                  <a:pt x="4660280" y="4076459"/>
                  <a:pt x="4672203" y="4221732"/>
                </a:cubicBezTo>
                <a:cubicBezTo>
                  <a:pt x="4682681" y="4335991"/>
                  <a:pt x="4678891" y="4671069"/>
                  <a:pt x="4672203" y="4857535"/>
                </a:cubicBezTo>
                <a:cubicBezTo>
                  <a:pt x="4607506" y="5123084"/>
                  <a:pt x="4700203" y="5373449"/>
                  <a:pt x="4672203" y="5722227"/>
                </a:cubicBezTo>
                <a:cubicBezTo>
                  <a:pt x="4415816" y="5722583"/>
                  <a:pt x="4310581" y="5737953"/>
                  <a:pt x="3958023" y="5722227"/>
                </a:cubicBezTo>
                <a:cubicBezTo>
                  <a:pt x="3604621" y="5710539"/>
                  <a:pt x="3572043" y="5732929"/>
                  <a:pt x="3290566" y="5722227"/>
                </a:cubicBezTo>
                <a:cubicBezTo>
                  <a:pt x="3006997" y="5716167"/>
                  <a:pt x="2962357" y="5728334"/>
                  <a:pt x="2763274" y="5722227"/>
                </a:cubicBezTo>
                <a:cubicBezTo>
                  <a:pt x="2565017" y="5698201"/>
                  <a:pt x="2354425" y="5709328"/>
                  <a:pt x="2189261" y="5722227"/>
                </a:cubicBezTo>
                <a:cubicBezTo>
                  <a:pt x="2027477" y="5758803"/>
                  <a:pt x="1778060" y="5770608"/>
                  <a:pt x="1428359" y="5722227"/>
                </a:cubicBezTo>
                <a:cubicBezTo>
                  <a:pt x="1071966" y="5691025"/>
                  <a:pt x="981731" y="5716256"/>
                  <a:pt x="760902" y="5722227"/>
                </a:cubicBezTo>
                <a:cubicBezTo>
                  <a:pt x="535503" y="5712543"/>
                  <a:pt x="366250" y="5683021"/>
                  <a:pt x="0" y="5722227"/>
                </a:cubicBezTo>
                <a:cubicBezTo>
                  <a:pt x="44512" y="5552407"/>
                  <a:pt x="-58091" y="5395399"/>
                  <a:pt x="0" y="5086424"/>
                </a:cubicBezTo>
                <a:cubicBezTo>
                  <a:pt x="25269" y="4789697"/>
                  <a:pt x="-355" y="4785594"/>
                  <a:pt x="0" y="4622288"/>
                </a:cubicBezTo>
                <a:cubicBezTo>
                  <a:pt x="14885" y="4441551"/>
                  <a:pt x="-8886" y="4314054"/>
                  <a:pt x="0" y="4158152"/>
                </a:cubicBezTo>
                <a:cubicBezTo>
                  <a:pt x="-6662" y="3977207"/>
                  <a:pt x="61892" y="3666488"/>
                  <a:pt x="0" y="3465126"/>
                </a:cubicBezTo>
                <a:cubicBezTo>
                  <a:pt x="-55768" y="3246834"/>
                  <a:pt x="-5524" y="3103150"/>
                  <a:pt x="0" y="2943768"/>
                </a:cubicBezTo>
                <a:cubicBezTo>
                  <a:pt x="45303" y="2793039"/>
                  <a:pt x="17613" y="2446758"/>
                  <a:pt x="0" y="2193520"/>
                </a:cubicBezTo>
                <a:cubicBezTo>
                  <a:pt x="-6391" y="1954367"/>
                  <a:pt x="-6844" y="1787941"/>
                  <a:pt x="0" y="1614940"/>
                </a:cubicBezTo>
                <a:cubicBezTo>
                  <a:pt x="4924" y="1415283"/>
                  <a:pt x="27559" y="1354182"/>
                  <a:pt x="0" y="1150803"/>
                </a:cubicBezTo>
                <a:cubicBezTo>
                  <a:pt x="25193" y="998767"/>
                  <a:pt x="33410" y="453505"/>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86732" y="-3296"/>
                          <a:pt x="388938" y="-25607"/>
                          <a:pt x="620736" y="0"/>
                        </a:cubicBezTo>
                        <a:cubicBezTo>
                          <a:pt x="852534" y="25607"/>
                          <a:pt x="965862" y="-20204"/>
                          <a:pt x="1148027" y="0"/>
                        </a:cubicBezTo>
                        <a:cubicBezTo>
                          <a:pt x="1330192" y="20204"/>
                          <a:pt x="1682800" y="5923"/>
                          <a:pt x="1908929" y="0"/>
                        </a:cubicBezTo>
                        <a:cubicBezTo>
                          <a:pt x="2135058" y="-5923"/>
                          <a:pt x="2320754" y="-17866"/>
                          <a:pt x="2529664" y="0"/>
                        </a:cubicBezTo>
                        <a:cubicBezTo>
                          <a:pt x="2738574" y="17866"/>
                          <a:pt x="2977201" y="15678"/>
                          <a:pt x="3150400" y="0"/>
                        </a:cubicBezTo>
                        <a:cubicBezTo>
                          <a:pt x="3323599" y="-15678"/>
                          <a:pt x="3752275" y="26639"/>
                          <a:pt x="3911301" y="0"/>
                        </a:cubicBezTo>
                        <a:cubicBezTo>
                          <a:pt x="4070327" y="-26639"/>
                          <a:pt x="4307234" y="-33315"/>
                          <a:pt x="4672203" y="0"/>
                        </a:cubicBezTo>
                        <a:cubicBezTo>
                          <a:pt x="4643785" y="151106"/>
                          <a:pt x="4649014" y="542847"/>
                          <a:pt x="4672203" y="750248"/>
                        </a:cubicBezTo>
                        <a:cubicBezTo>
                          <a:pt x="4695392" y="957649"/>
                          <a:pt x="4667099" y="1013278"/>
                          <a:pt x="4672203" y="1271606"/>
                        </a:cubicBezTo>
                        <a:cubicBezTo>
                          <a:pt x="4677307" y="1529934"/>
                          <a:pt x="4696383" y="1678874"/>
                          <a:pt x="4672203" y="1792964"/>
                        </a:cubicBezTo>
                        <a:cubicBezTo>
                          <a:pt x="4648023" y="1907054"/>
                          <a:pt x="4672783" y="2249609"/>
                          <a:pt x="4672203" y="2428767"/>
                        </a:cubicBezTo>
                        <a:cubicBezTo>
                          <a:pt x="4671623" y="2607925"/>
                          <a:pt x="4665079" y="2952359"/>
                          <a:pt x="4672203" y="3121793"/>
                        </a:cubicBezTo>
                        <a:cubicBezTo>
                          <a:pt x="4679327" y="3291227"/>
                          <a:pt x="4662966" y="3392984"/>
                          <a:pt x="4672203" y="3585929"/>
                        </a:cubicBezTo>
                        <a:cubicBezTo>
                          <a:pt x="4681440" y="3778874"/>
                          <a:pt x="4663528" y="4083079"/>
                          <a:pt x="4672203" y="4221732"/>
                        </a:cubicBezTo>
                        <a:cubicBezTo>
                          <a:pt x="4680878" y="4360385"/>
                          <a:pt x="4699354" y="4659120"/>
                          <a:pt x="4672203" y="4857535"/>
                        </a:cubicBezTo>
                        <a:cubicBezTo>
                          <a:pt x="4645052" y="5055950"/>
                          <a:pt x="4688563" y="5364799"/>
                          <a:pt x="4672203" y="5722227"/>
                        </a:cubicBezTo>
                        <a:cubicBezTo>
                          <a:pt x="4416209" y="5713249"/>
                          <a:pt x="4307868" y="5739562"/>
                          <a:pt x="3958023" y="5722227"/>
                        </a:cubicBezTo>
                        <a:cubicBezTo>
                          <a:pt x="3608178" y="5704892"/>
                          <a:pt x="3576363" y="5732699"/>
                          <a:pt x="3290566" y="5722227"/>
                        </a:cubicBezTo>
                        <a:cubicBezTo>
                          <a:pt x="3004769" y="5711755"/>
                          <a:pt x="2964899" y="5726994"/>
                          <a:pt x="2763274" y="5722227"/>
                        </a:cubicBezTo>
                        <a:cubicBezTo>
                          <a:pt x="2561649" y="5717460"/>
                          <a:pt x="2380243" y="5710789"/>
                          <a:pt x="2189261" y="5722227"/>
                        </a:cubicBezTo>
                        <a:cubicBezTo>
                          <a:pt x="1998279" y="5733665"/>
                          <a:pt x="1781759" y="5759437"/>
                          <a:pt x="1428359" y="5722227"/>
                        </a:cubicBezTo>
                        <a:cubicBezTo>
                          <a:pt x="1074959" y="5685017"/>
                          <a:pt x="995764" y="5734876"/>
                          <a:pt x="760902" y="5722227"/>
                        </a:cubicBezTo>
                        <a:cubicBezTo>
                          <a:pt x="526040" y="5709578"/>
                          <a:pt x="366976" y="5698082"/>
                          <a:pt x="0" y="5722227"/>
                        </a:cubicBezTo>
                        <a:cubicBezTo>
                          <a:pt x="13253" y="5532714"/>
                          <a:pt x="-27010" y="5388579"/>
                          <a:pt x="0" y="5086424"/>
                        </a:cubicBezTo>
                        <a:cubicBezTo>
                          <a:pt x="27010" y="4784269"/>
                          <a:pt x="1316" y="4790856"/>
                          <a:pt x="0" y="4622288"/>
                        </a:cubicBezTo>
                        <a:cubicBezTo>
                          <a:pt x="-1316" y="4453720"/>
                          <a:pt x="-17889" y="4329685"/>
                          <a:pt x="0" y="4158152"/>
                        </a:cubicBezTo>
                        <a:cubicBezTo>
                          <a:pt x="17889" y="3986619"/>
                          <a:pt x="29957" y="3697891"/>
                          <a:pt x="0" y="3465126"/>
                        </a:cubicBezTo>
                        <a:cubicBezTo>
                          <a:pt x="-29957" y="3232361"/>
                          <a:pt x="-11215" y="3087732"/>
                          <a:pt x="0" y="2943768"/>
                        </a:cubicBezTo>
                        <a:cubicBezTo>
                          <a:pt x="11215" y="2799804"/>
                          <a:pt x="20310" y="2436665"/>
                          <a:pt x="0" y="2193520"/>
                        </a:cubicBezTo>
                        <a:cubicBezTo>
                          <a:pt x="-20310" y="1950375"/>
                          <a:pt x="1394" y="1814798"/>
                          <a:pt x="0" y="1614940"/>
                        </a:cubicBezTo>
                        <a:cubicBezTo>
                          <a:pt x="-1394" y="1415082"/>
                          <a:pt x="17016" y="1343257"/>
                          <a:pt x="0" y="1150803"/>
                        </a:cubicBezTo>
                        <a:cubicBezTo>
                          <a:pt x="-17016" y="958349"/>
                          <a:pt x="1173" y="3747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PU with binary numbers and blueprint">
            <a:extLst>
              <a:ext uri="{FF2B5EF4-FFF2-40B4-BE49-F238E27FC236}">
                <a16:creationId xmlns:a16="http://schemas.microsoft.com/office/drawing/2014/main" id="{C6348B84-B1D8-EA45-13E0-E3BB0FE00F6C}"/>
              </a:ext>
            </a:extLst>
          </p:cNvPr>
          <p:cNvPicPr>
            <a:picLocks noChangeAspect="1"/>
          </p:cNvPicPr>
          <p:nvPr/>
        </p:nvPicPr>
        <p:blipFill rotWithShape="1">
          <a:blip r:embed="rId2">
            <a:alphaModFix amt="40000"/>
          </a:blip>
          <a:srcRect l="14966" r="10034"/>
          <a:stretch/>
        </p:blipFill>
        <p:spPr>
          <a:xfrm>
            <a:off x="20" y="10"/>
            <a:ext cx="9143979" cy="6857990"/>
          </a:xfrm>
          <a:prstGeom prst="rect">
            <a:avLst/>
          </a:prstGeom>
        </p:spPr>
      </p:pic>
      <p:sp>
        <p:nvSpPr>
          <p:cNvPr id="2" name="Title 1">
            <a:extLst>
              <a:ext uri="{FF2B5EF4-FFF2-40B4-BE49-F238E27FC236}">
                <a16:creationId xmlns:a16="http://schemas.microsoft.com/office/drawing/2014/main" id="{209BFC7A-704C-4125-2E88-7D8B2A2BC8CF}"/>
              </a:ext>
            </a:extLst>
          </p:cNvPr>
          <p:cNvSpPr>
            <a:spLocks noGrp="1"/>
          </p:cNvSpPr>
          <p:nvPr>
            <p:ph type="title"/>
          </p:nvPr>
        </p:nvSpPr>
        <p:spPr>
          <a:xfrm>
            <a:off x="480060" y="853673"/>
            <a:ext cx="3017520" cy="5004794"/>
          </a:xfrm>
        </p:spPr>
        <p:txBody>
          <a:bodyPr>
            <a:normAutofit/>
          </a:bodyPr>
          <a:lstStyle/>
          <a:p>
            <a:r>
              <a:rPr sz="4700">
                <a:solidFill>
                  <a:schemeClr val="bg1"/>
                </a:solidFill>
              </a:rPr>
              <a:t>Motivation</a:t>
            </a:r>
          </a:p>
        </p:txBody>
      </p:sp>
      <p:sp>
        <p:nvSpPr>
          <p:cNvPr id="3" name="Content Placeholder 2">
            <a:extLst>
              <a:ext uri="{FF2B5EF4-FFF2-40B4-BE49-F238E27FC236}">
                <a16:creationId xmlns:a16="http://schemas.microsoft.com/office/drawing/2014/main" id="{B44BE127-FD0E-F660-1CCD-D8FD8A51A007}"/>
              </a:ext>
            </a:extLst>
          </p:cNvPr>
          <p:cNvSpPr>
            <a:spLocks noGrp="1"/>
          </p:cNvSpPr>
          <p:nvPr>
            <p:ph idx="1"/>
          </p:nvPr>
        </p:nvSpPr>
        <p:spPr>
          <a:xfrm>
            <a:off x="4199312" y="853673"/>
            <a:ext cx="4286250" cy="5004794"/>
          </a:xfrm>
        </p:spPr>
        <p:txBody>
          <a:bodyPr anchor="ctr">
            <a:normAutofit/>
          </a:bodyPr>
          <a:lstStyle/>
          <a:p>
            <a:r>
              <a:rPr sz="1900">
                <a:solidFill>
                  <a:schemeClr val="bg1"/>
                </a:solidFill>
              </a:rPr>
              <a:t>The motivation behind this study stems from the critical need to understand web application data flows. In an era where data breaches and cyber threats are rampant, it's essential to identify vulnerabilities and enhance security measures. This knowledge not only benefits network administrators and web security professionals but also contributes to the optimization of network resources and aids in efficient troubleshooting.</a:t>
            </a:r>
          </a:p>
        </p:txBody>
      </p:sp>
      <p:sp>
        <p:nvSpPr>
          <p:cNvPr id="20"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9190" y="493776"/>
            <a:ext cx="4672203" cy="5722227"/>
          </a:xfrm>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64291" y="-17138"/>
                  <a:pt x="364079" y="-16277"/>
                  <a:pt x="620736" y="0"/>
                </a:cubicBezTo>
                <a:cubicBezTo>
                  <a:pt x="877112" y="30781"/>
                  <a:pt x="955007" y="-19859"/>
                  <a:pt x="1148027" y="0"/>
                </a:cubicBezTo>
                <a:cubicBezTo>
                  <a:pt x="1315775" y="34283"/>
                  <a:pt x="1681137" y="15116"/>
                  <a:pt x="1908929" y="0"/>
                </a:cubicBezTo>
                <a:cubicBezTo>
                  <a:pt x="2123528" y="-12231"/>
                  <a:pt x="2330147" y="-13378"/>
                  <a:pt x="2529664" y="0"/>
                </a:cubicBezTo>
                <a:cubicBezTo>
                  <a:pt x="2751874" y="19444"/>
                  <a:pt x="2987378" y="-5265"/>
                  <a:pt x="3150400" y="0"/>
                </a:cubicBezTo>
                <a:cubicBezTo>
                  <a:pt x="3303230" y="-18797"/>
                  <a:pt x="3730292" y="47336"/>
                  <a:pt x="3911301" y="0"/>
                </a:cubicBezTo>
                <a:cubicBezTo>
                  <a:pt x="4066224" y="-65763"/>
                  <a:pt x="4289227" y="-8290"/>
                  <a:pt x="4672203" y="0"/>
                </a:cubicBezTo>
                <a:cubicBezTo>
                  <a:pt x="4681532" y="172239"/>
                  <a:pt x="4686061" y="551755"/>
                  <a:pt x="4672203" y="750248"/>
                </a:cubicBezTo>
                <a:cubicBezTo>
                  <a:pt x="4683284" y="955691"/>
                  <a:pt x="4671783" y="1017109"/>
                  <a:pt x="4672203" y="1271606"/>
                </a:cubicBezTo>
                <a:cubicBezTo>
                  <a:pt x="4685200" y="1541683"/>
                  <a:pt x="4696659" y="1681734"/>
                  <a:pt x="4672203" y="1792964"/>
                </a:cubicBezTo>
                <a:cubicBezTo>
                  <a:pt x="4669090" y="1939504"/>
                  <a:pt x="4700884" y="2284031"/>
                  <a:pt x="4672203" y="2428767"/>
                </a:cubicBezTo>
                <a:cubicBezTo>
                  <a:pt x="4685646" y="2595647"/>
                  <a:pt x="4669373" y="2932161"/>
                  <a:pt x="4672203" y="3121793"/>
                </a:cubicBezTo>
                <a:cubicBezTo>
                  <a:pt x="4655152" y="3295197"/>
                  <a:pt x="4650697" y="3384519"/>
                  <a:pt x="4672203" y="3585929"/>
                </a:cubicBezTo>
                <a:cubicBezTo>
                  <a:pt x="4677072" y="3778564"/>
                  <a:pt x="4660280" y="4076459"/>
                  <a:pt x="4672203" y="4221732"/>
                </a:cubicBezTo>
                <a:cubicBezTo>
                  <a:pt x="4682681" y="4335991"/>
                  <a:pt x="4678891" y="4671069"/>
                  <a:pt x="4672203" y="4857535"/>
                </a:cubicBezTo>
                <a:cubicBezTo>
                  <a:pt x="4607506" y="5123084"/>
                  <a:pt x="4700203" y="5373449"/>
                  <a:pt x="4672203" y="5722227"/>
                </a:cubicBezTo>
                <a:cubicBezTo>
                  <a:pt x="4415816" y="5722583"/>
                  <a:pt x="4310581" y="5737953"/>
                  <a:pt x="3958023" y="5722227"/>
                </a:cubicBezTo>
                <a:cubicBezTo>
                  <a:pt x="3604621" y="5710539"/>
                  <a:pt x="3572043" y="5732929"/>
                  <a:pt x="3290566" y="5722227"/>
                </a:cubicBezTo>
                <a:cubicBezTo>
                  <a:pt x="3006997" y="5716167"/>
                  <a:pt x="2962357" y="5728334"/>
                  <a:pt x="2763274" y="5722227"/>
                </a:cubicBezTo>
                <a:cubicBezTo>
                  <a:pt x="2565017" y="5698201"/>
                  <a:pt x="2354425" y="5709328"/>
                  <a:pt x="2189261" y="5722227"/>
                </a:cubicBezTo>
                <a:cubicBezTo>
                  <a:pt x="2027477" y="5758803"/>
                  <a:pt x="1778060" y="5770608"/>
                  <a:pt x="1428359" y="5722227"/>
                </a:cubicBezTo>
                <a:cubicBezTo>
                  <a:pt x="1071966" y="5691025"/>
                  <a:pt x="981731" y="5716256"/>
                  <a:pt x="760902" y="5722227"/>
                </a:cubicBezTo>
                <a:cubicBezTo>
                  <a:pt x="535503" y="5712543"/>
                  <a:pt x="366250" y="5683021"/>
                  <a:pt x="0" y="5722227"/>
                </a:cubicBezTo>
                <a:cubicBezTo>
                  <a:pt x="44512" y="5552407"/>
                  <a:pt x="-58091" y="5395399"/>
                  <a:pt x="0" y="5086424"/>
                </a:cubicBezTo>
                <a:cubicBezTo>
                  <a:pt x="25269" y="4789697"/>
                  <a:pt x="-355" y="4785594"/>
                  <a:pt x="0" y="4622288"/>
                </a:cubicBezTo>
                <a:cubicBezTo>
                  <a:pt x="14885" y="4441551"/>
                  <a:pt x="-8886" y="4314054"/>
                  <a:pt x="0" y="4158152"/>
                </a:cubicBezTo>
                <a:cubicBezTo>
                  <a:pt x="-6662" y="3977207"/>
                  <a:pt x="61892" y="3666488"/>
                  <a:pt x="0" y="3465126"/>
                </a:cubicBezTo>
                <a:cubicBezTo>
                  <a:pt x="-55768" y="3246834"/>
                  <a:pt x="-5524" y="3103150"/>
                  <a:pt x="0" y="2943768"/>
                </a:cubicBezTo>
                <a:cubicBezTo>
                  <a:pt x="45303" y="2793039"/>
                  <a:pt x="17613" y="2446758"/>
                  <a:pt x="0" y="2193520"/>
                </a:cubicBezTo>
                <a:cubicBezTo>
                  <a:pt x="-6391" y="1954367"/>
                  <a:pt x="-6844" y="1787941"/>
                  <a:pt x="0" y="1614940"/>
                </a:cubicBezTo>
                <a:cubicBezTo>
                  <a:pt x="4924" y="1415283"/>
                  <a:pt x="27559" y="1354182"/>
                  <a:pt x="0" y="1150803"/>
                </a:cubicBezTo>
                <a:cubicBezTo>
                  <a:pt x="25193" y="998767"/>
                  <a:pt x="33410" y="453505"/>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86732" y="-3296"/>
                          <a:pt x="388938" y="-25607"/>
                          <a:pt x="620736" y="0"/>
                        </a:cubicBezTo>
                        <a:cubicBezTo>
                          <a:pt x="852534" y="25607"/>
                          <a:pt x="965862" y="-20204"/>
                          <a:pt x="1148027" y="0"/>
                        </a:cubicBezTo>
                        <a:cubicBezTo>
                          <a:pt x="1330192" y="20204"/>
                          <a:pt x="1682800" y="5923"/>
                          <a:pt x="1908929" y="0"/>
                        </a:cubicBezTo>
                        <a:cubicBezTo>
                          <a:pt x="2135058" y="-5923"/>
                          <a:pt x="2320754" y="-17866"/>
                          <a:pt x="2529664" y="0"/>
                        </a:cubicBezTo>
                        <a:cubicBezTo>
                          <a:pt x="2738574" y="17866"/>
                          <a:pt x="2977201" y="15678"/>
                          <a:pt x="3150400" y="0"/>
                        </a:cubicBezTo>
                        <a:cubicBezTo>
                          <a:pt x="3323599" y="-15678"/>
                          <a:pt x="3752275" y="26639"/>
                          <a:pt x="3911301" y="0"/>
                        </a:cubicBezTo>
                        <a:cubicBezTo>
                          <a:pt x="4070327" y="-26639"/>
                          <a:pt x="4307234" y="-33315"/>
                          <a:pt x="4672203" y="0"/>
                        </a:cubicBezTo>
                        <a:cubicBezTo>
                          <a:pt x="4643785" y="151106"/>
                          <a:pt x="4649014" y="542847"/>
                          <a:pt x="4672203" y="750248"/>
                        </a:cubicBezTo>
                        <a:cubicBezTo>
                          <a:pt x="4695392" y="957649"/>
                          <a:pt x="4667099" y="1013278"/>
                          <a:pt x="4672203" y="1271606"/>
                        </a:cubicBezTo>
                        <a:cubicBezTo>
                          <a:pt x="4677307" y="1529934"/>
                          <a:pt x="4696383" y="1678874"/>
                          <a:pt x="4672203" y="1792964"/>
                        </a:cubicBezTo>
                        <a:cubicBezTo>
                          <a:pt x="4648023" y="1907054"/>
                          <a:pt x="4672783" y="2249609"/>
                          <a:pt x="4672203" y="2428767"/>
                        </a:cubicBezTo>
                        <a:cubicBezTo>
                          <a:pt x="4671623" y="2607925"/>
                          <a:pt x="4665079" y="2952359"/>
                          <a:pt x="4672203" y="3121793"/>
                        </a:cubicBezTo>
                        <a:cubicBezTo>
                          <a:pt x="4679327" y="3291227"/>
                          <a:pt x="4662966" y="3392984"/>
                          <a:pt x="4672203" y="3585929"/>
                        </a:cubicBezTo>
                        <a:cubicBezTo>
                          <a:pt x="4681440" y="3778874"/>
                          <a:pt x="4663528" y="4083079"/>
                          <a:pt x="4672203" y="4221732"/>
                        </a:cubicBezTo>
                        <a:cubicBezTo>
                          <a:pt x="4680878" y="4360385"/>
                          <a:pt x="4699354" y="4659120"/>
                          <a:pt x="4672203" y="4857535"/>
                        </a:cubicBezTo>
                        <a:cubicBezTo>
                          <a:pt x="4645052" y="5055950"/>
                          <a:pt x="4688563" y="5364799"/>
                          <a:pt x="4672203" y="5722227"/>
                        </a:cubicBezTo>
                        <a:cubicBezTo>
                          <a:pt x="4416209" y="5713249"/>
                          <a:pt x="4307868" y="5739562"/>
                          <a:pt x="3958023" y="5722227"/>
                        </a:cubicBezTo>
                        <a:cubicBezTo>
                          <a:pt x="3608178" y="5704892"/>
                          <a:pt x="3576363" y="5732699"/>
                          <a:pt x="3290566" y="5722227"/>
                        </a:cubicBezTo>
                        <a:cubicBezTo>
                          <a:pt x="3004769" y="5711755"/>
                          <a:pt x="2964899" y="5726994"/>
                          <a:pt x="2763274" y="5722227"/>
                        </a:cubicBezTo>
                        <a:cubicBezTo>
                          <a:pt x="2561649" y="5717460"/>
                          <a:pt x="2380243" y="5710789"/>
                          <a:pt x="2189261" y="5722227"/>
                        </a:cubicBezTo>
                        <a:cubicBezTo>
                          <a:pt x="1998279" y="5733665"/>
                          <a:pt x="1781759" y="5759437"/>
                          <a:pt x="1428359" y="5722227"/>
                        </a:cubicBezTo>
                        <a:cubicBezTo>
                          <a:pt x="1074959" y="5685017"/>
                          <a:pt x="995764" y="5734876"/>
                          <a:pt x="760902" y="5722227"/>
                        </a:cubicBezTo>
                        <a:cubicBezTo>
                          <a:pt x="526040" y="5709578"/>
                          <a:pt x="366976" y="5698082"/>
                          <a:pt x="0" y="5722227"/>
                        </a:cubicBezTo>
                        <a:cubicBezTo>
                          <a:pt x="13253" y="5532714"/>
                          <a:pt x="-27010" y="5388579"/>
                          <a:pt x="0" y="5086424"/>
                        </a:cubicBezTo>
                        <a:cubicBezTo>
                          <a:pt x="27010" y="4784269"/>
                          <a:pt x="1316" y="4790856"/>
                          <a:pt x="0" y="4622288"/>
                        </a:cubicBezTo>
                        <a:cubicBezTo>
                          <a:pt x="-1316" y="4453720"/>
                          <a:pt x="-17889" y="4329685"/>
                          <a:pt x="0" y="4158152"/>
                        </a:cubicBezTo>
                        <a:cubicBezTo>
                          <a:pt x="17889" y="3986619"/>
                          <a:pt x="29957" y="3697891"/>
                          <a:pt x="0" y="3465126"/>
                        </a:cubicBezTo>
                        <a:cubicBezTo>
                          <a:pt x="-29957" y="3232361"/>
                          <a:pt x="-11215" y="3087732"/>
                          <a:pt x="0" y="2943768"/>
                        </a:cubicBezTo>
                        <a:cubicBezTo>
                          <a:pt x="11215" y="2799804"/>
                          <a:pt x="20310" y="2436665"/>
                          <a:pt x="0" y="2193520"/>
                        </a:cubicBezTo>
                        <a:cubicBezTo>
                          <a:pt x="-20310" y="1950375"/>
                          <a:pt x="1394" y="1814798"/>
                          <a:pt x="0" y="1614940"/>
                        </a:cubicBezTo>
                        <a:cubicBezTo>
                          <a:pt x="-1394" y="1415082"/>
                          <a:pt x="17016" y="1343257"/>
                          <a:pt x="0" y="1150803"/>
                        </a:cubicBezTo>
                        <a:cubicBezTo>
                          <a:pt x="-17016" y="958349"/>
                          <a:pt x="1173" y="3747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4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PU with binary numbers and blueprint">
            <a:extLst>
              <a:ext uri="{FF2B5EF4-FFF2-40B4-BE49-F238E27FC236}">
                <a16:creationId xmlns:a16="http://schemas.microsoft.com/office/drawing/2014/main" id="{C6348B84-B1D8-EA45-13E0-E3BB0FE00F6C}"/>
              </a:ext>
            </a:extLst>
          </p:cNvPr>
          <p:cNvPicPr>
            <a:picLocks noChangeAspect="1"/>
          </p:cNvPicPr>
          <p:nvPr/>
        </p:nvPicPr>
        <p:blipFill rotWithShape="1">
          <a:blip r:embed="rId2">
            <a:alphaModFix amt="40000"/>
          </a:blip>
          <a:srcRect l="14966" r="10034"/>
          <a:stretch/>
        </p:blipFill>
        <p:spPr>
          <a:xfrm>
            <a:off x="20" y="10"/>
            <a:ext cx="9143979" cy="6857990"/>
          </a:xfrm>
          <a:prstGeom prst="rect">
            <a:avLst/>
          </a:prstGeom>
        </p:spPr>
      </p:pic>
      <p:sp>
        <p:nvSpPr>
          <p:cNvPr id="2" name="Title 1">
            <a:extLst>
              <a:ext uri="{FF2B5EF4-FFF2-40B4-BE49-F238E27FC236}">
                <a16:creationId xmlns:a16="http://schemas.microsoft.com/office/drawing/2014/main" id="{209BFC7A-704C-4125-2E88-7D8B2A2BC8CF}"/>
              </a:ext>
            </a:extLst>
          </p:cNvPr>
          <p:cNvSpPr>
            <a:spLocks noGrp="1"/>
          </p:cNvSpPr>
          <p:nvPr>
            <p:ph type="title"/>
          </p:nvPr>
        </p:nvSpPr>
        <p:spPr>
          <a:xfrm>
            <a:off x="137787" y="853673"/>
            <a:ext cx="3675572" cy="5004794"/>
          </a:xfrm>
        </p:spPr>
        <p:txBody>
          <a:bodyPr>
            <a:normAutofit/>
          </a:bodyPr>
          <a:lstStyle/>
          <a:p>
            <a:r>
              <a:rPr lang="en-US" sz="4800" dirty="0">
                <a:solidFill>
                  <a:schemeClr val="bg1"/>
                </a:solidFill>
              </a:rPr>
              <a:t>Contributions</a:t>
            </a:r>
            <a:endParaRPr sz="4700" dirty="0">
              <a:solidFill>
                <a:schemeClr val="bg1"/>
              </a:solidFill>
            </a:endParaRPr>
          </a:p>
        </p:txBody>
      </p:sp>
      <p:sp>
        <p:nvSpPr>
          <p:cNvPr id="3" name="Content Placeholder 2">
            <a:extLst>
              <a:ext uri="{FF2B5EF4-FFF2-40B4-BE49-F238E27FC236}">
                <a16:creationId xmlns:a16="http://schemas.microsoft.com/office/drawing/2014/main" id="{B44BE127-FD0E-F660-1CCD-D8FD8A51A007}"/>
              </a:ext>
            </a:extLst>
          </p:cNvPr>
          <p:cNvSpPr>
            <a:spLocks noGrp="1"/>
          </p:cNvSpPr>
          <p:nvPr>
            <p:ph idx="1"/>
          </p:nvPr>
        </p:nvSpPr>
        <p:spPr>
          <a:xfrm>
            <a:off x="4199312" y="853673"/>
            <a:ext cx="4286250" cy="5004794"/>
          </a:xfrm>
        </p:spPr>
        <p:txBody>
          <a:bodyPr anchor="ctr">
            <a:normAutofit/>
          </a:bodyPr>
          <a:lstStyle/>
          <a:p>
            <a:r>
              <a:rPr lang="en-US" sz="2000" dirty="0">
                <a:solidFill>
                  <a:schemeClr val="bg1"/>
                </a:solidFill>
              </a:rPr>
              <a:t>The novelty of this research lies in its focus on Nepal's emerging online payment landscape. It provides a pioneering analysis of the network aspects of these web applications, which have become increasingly popular post-Covid-19. The study offers a comprehensive overview of the protocols and safety standards currently in use and suggests potential areas for security enhancements.</a:t>
            </a:r>
          </a:p>
        </p:txBody>
      </p:sp>
      <p:sp>
        <p:nvSpPr>
          <p:cNvPr id="20"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9190" y="493776"/>
            <a:ext cx="4672203" cy="5722227"/>
          </a:xfrm>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64291" y="-17138"/>
                  <a:pt x="364079" y="-16277"/>
                  <a:pt x="620736" y="0"/>
                </a:cubicBezTo>
                <a:cubicBezTo>
                  <a:pt x="877112" y="30781"/>
                  <a:pt x="955007" y="-19859"/>
                  <a:pt x="1148027" y="0"/>
                </a:cubicBezTo>
                <a:cubicBezTo>
                  <a:pt x="1315775" y="34283"/>
                  <a:pt x="1681137" y="15116"/>
                  <a:pt x="1908929" y="0"/>
                </a:cubicBezTo>
                <a:cubicBezTo>
                  <a:pt x="2123528" y="-12231"/>
                  <a:pt x="2330147" y="-13378"/>
                  <a:pt x="2529664" y="0"/>
                </a:cubicBezTo>
                <a:cubicBezTo>
                  <a:pt x="2751874" y="19444"/>
                  <a:pt x="2987378" y="-5265"/>
                  <a:pt x="3150400" y="0"/>
                </a:cubicBezTo>
                <a:cubicBezTo>
                  <a:pt x="3303230" y="-18797"/>
                  <a:pt x="3730292" y="47336"/>
                  <a:pt x="3911301" y="0"/>
                </a:cubicBezTo>
                <a:cubicBezTo>
                  <a:pt x="4066224" y="-65763"/>
                  <a:pt x="4289227" y="-8290"/>
                  <a:pt x="4672203" y="0"/>
                </a:cubicBezTo>
                <a:cubicBezTo>
                  <a:pt x="4681532" y="172239"/>
                  <a:pt x="4686061" y="551755"/>
                  <a:pt x="4672203" y="750248"/>
                </a:cubicBezTo>
                <a:cubicBezTo>
                  <a:pt x="4683284" y="955691"/>
                  <a:pt x="4671783" y="1017109"/>
                  <a:pt x="4672203" y="1271606"/>
                </a:cubicBezTo>
                <a:cubicBezTo>
                  <a:pt x="4685200" y="1541683"/>
                  <a:pt x="4696659" y="1681734"/>
                  <a:pt x="4672203" y="1792964"/>
                </a:cubicBezTo>
                <a:cubicBezTo>
                  <a:pt x="4669090" y="1939504"/>
                  <a:pt x="4700884" y="2284031"/>
                  <a:pt x="4672203" y="2428767"/>
                </a:cubicBezTo>
                <a:cubicBezTo>
                  <a:pt x="4685646" y="2595647"/>
                  <a:pt x="4669373" y="2932161"/>
                  <a:pt x="4672203" y="3121793"/>
                </a:cubicBezTo>
                <a:cubicBezTo>
                  <a:pt x="4655152" y="3295197"/>
                  <a:pt x="4650697" y="3384519"/>
                  <a:pt x="4672203" y="3585929"/>
                </a:cubicBezTo>
                <a:cubicBezTo>
                  <a:pt x="4677072" y="3778564"/>
                  <a:pt x="4660280" y="4076459"/>
                  <a:pt x="4672203" y="4221732"/>
                </a:cubicBezTo>
                <a:cubicBezTo>
                  <a:pt x="4682681" y="4335991"/>
                  <a:pt x="4678891" y="4671069"/>
                  <a:pt x="4672203" y="4857535"/>
                </a:cubicBezTo>
                <a:cubicBezTo>
                  <a:pt x="4607506" y="5123084"/>
                  <a:pt x="4700203" y="5373449"/>
                  <a:pt x="4672203" y="5722227"/>
                </a:cubicBezTo>
                <a:cubicBezTo>
                  <a:pt x="4415816" y="5722583"/>
                  <a:pt x="4310581" y="5737953"/>
                  <a:pt x="3958023" y="5722227"/>
                </a:cubicBezTo>
                <a:cubicBezTo>
                  <a:pt x="3604621" y="5710539"/>
                  <a:pt x="3572043" y="5732929"/>
                  <a:pt x="3290566" y="5722227"/>
                </a:cubicBezTo>
                <a:cubicBezTo>
                  <a:pt x="3006997" y="5716167"/>
                  <a:pt x="2962357" y="5728334"/>
                  <a:pt x="2763274" y="5722227"/>
                </a:cubicBezTo>
                <a:cubicBezTo>
                  <a:pt x="2565017" y="5698201"/>
                  <a:pt x="2354425" y="5709328"/>
                  <a:pt x="2189261" y="5722227"/>
                </a:cubicBezTo>
                <a:cubicBezTo>
                  <a:pt x="2027477" y="5758803"/>
                  <a:pt x="1778060" y="5770608"/>
                  <a:pt x="1428359" y="5722227"/>
                </a:cubicBezTo>
                <a:cubicBezTo>
                  <a:pt x="1071966" y="5691025"/>
                  <a:pt x="981731" y="5716256"/>
                  <a:pt x="760902" y="5722227"/>
                </a:cubicBezTo>
                <a:cubicBezTo>
                  <a:pt x="535503" y="5712543"/>
                  <a:pt x="366250" y="5683021"/>
                  <a:pt x="0" y="5722227"/>
                </a:cubicBezTo>
                <a:cubicBezTo>
                  <a:pt x="44512" y="5552407"/>
                  <a:pt x="-58091" y="5395399"/>
                  <a:pt x="0" y="5086424"/>
                </a:cubicBezTo>
                <a:cubicBezTo>
                  <a:pt x="25269" y="4789697"/>
                  <a:pt x="-355" y="4785594"/>
                  <a:pt x="0" y="4622288"/>
                </a:cubicBezTo>
                <a:cubicBezTo>
                  <a:pt x="14885" y="4441551"/>
                  <a:pt x="-8886" y="4314054"/>
                  <a:pt x="0" y="4158152"/>
                </a:cubicBezTo>
                <a:cubicBezTo>
                  <a:pt x="-6662" y="3977207"/>
                  <a:pt x="61892" y="3666488"/>
                  <a:pt x="0" y="3465126"/>
                </a:cubicBezTo>
                <a:cubicBezTo>
                  <a:pt x="-55768" y="3246834"/>
                  <a:pt x="-5524" y="3103150"/>
                  <a:pt x="0" y="2943768"/>
                </a:cubicBezTo>
                <a:cubicBezTo>
                  <a:pt x="45303" y="2793039"/>
                  <a:pt x="17613" y="2446758"/>
                  <a:pt x="0" y="2193520"/>
                </a:cubicBezTo>
                <a:cubicBezTo>
                  <a:pt x="-6391" y="1954367"/>
                  <a:pt x="-6844" y="1787941"/>
                  <a:pt x="0" y="1614940"/>
                </a:cubicBezTo>
                <a:cubicBezTo>
                  <a:pt x="4924" y="1415283"/>
                  <a:pt x="27559" y="1354182"/>
                  <a:pt x="0" y="1150803"/>
                </a:cubicBezTo>
                <a:cubicBezTo>
                  <a:pt x="25193" y="998767"/>
                  <a:pt x="33410" y="453505"/>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86732" y="-3296"/>
                          <a:pt x="388938" y="-25607"/>
                          <a:pt x="620736" y="0"/>
                        </a:cubicBezTo>
                        <a:cubicBezTo>
                          <a:pt x="852534" y="25607"/>
                          <a:pt x="965862" y="-20204"/>
                          <a:pt x="1148027" y="0"/>
                        </a:cubicBezTo>
                        <a:cubicBezTo>
                          <a:pt x="1330192" y="20204"/>
                          <a:pt x="1682800" y="5923"/>
                          <a:pt x="1908929" y="0"/>
                        </a:cubicBezTo>
                        <a:cubicBezTo>
                          <a:pt x="2135058" y="-5923"/>
                          <a:pt x="2320754" y="-17866"/>
                          <a:pt x="2529664" y="0"/>
                        </a:cubicBezTo>
                        <a:cubicBezTo>
                          <a:pt x="2738574" y="17866"/>
                          <a:pt x="2977201" y="15678"/>
                          <a:pt x="3150400" y="0"/>
                        </a:cubicBezTo>
                        <a:cubicBezTo>
                          <a:pt x="3323599" y="-15678"/>
                          <a:pt x="3752275" y="26639"/>
                          <a:pt x="3911301" y="0"/>
                        </a:cubicBezTo>
                        <a:cubicBezTo>
                          <a:pt x="4070327" y="-26639"/>
                          <a:pt x="4307234" y="-33315"/>
                          <a:pt x="4672203" y="0"/>
                        </a:cubicBezTo>
                        <a:cubicBezTo>
                          <a:pt x="4643785" y="151106"/>
                          <a:pt x="4649014" y="542847"/>
                          <a:pt x="4672203" y="750248"/>
                        </a:cubicBezTo>
                        <a:cubicBezTo>
                          <a:pt x="4695392" y="957649"/>
                          <a:pt x="4667099" y="1013278"/>
                          <a:pt x="4672203" y="1271606"/>
                        </a:cubicBezTo>
                        <a:cubicBezTo>
                          <a:pt x="4677307" y="1529934"/>
                          <a:pt x="4696383" y="1678874"/>
                          <a:pt x="4672203" y="1792964"/>
                        </a:cubicBezTo>
                        <a:cubicBezTo>
                          <a:pt x="4648023" y="1907054"/>
                          <a:pt x="4672783" y="2249609"/>
                          <a:pt x="4672203" y="2428767"/>
                        </a:cubicBezTo>
                        <a:cubicBezTo>
                          <a:pt x="4671623" y="2607925"/>
                          <a:pt x="4665079" y="2952359"/>
                          <a:pt x="4672203" y="3121793"/>
                        </a:cubicBezTo>
                        <a:cubicBezTo>
                          <a:pt x="4679327" y="3291227"/>
                          <a:pt x="4662966" y="3392984"/>
                          <a:pt x="4672203" y="3585929"/>
                        </a:cubicBezTo>
                        <a:cubicBezTo>
                          <a:pt x="4681440" y="3778874"/>
                          <a:pt x="4663528" y="4083079"/>
                          <a:pt x="4672203" y="4221732"/>
                        </a:cubicBezTo>
                        <a:cubicBezTo>
                          <a:pt x="4680878" y="4360385"/>
                          <a:pt x="4699354" y="4659120"/>
                          <a:pt x="4672203" y="4857535"/>
                        </a:cubicBezTo>
                        <a:cubicBezTo>
                          <a:pt x="4645052" y="5055950"/>
                          <a:pt x="4688563" y="5364799"/>
                          <a:pt x="4672203" y="5722227"/>
                        </a:cubicBezTo>
                        <a:cubicBezTo>
                          <a:pt x="4416209" y="5713249"/>
                          <a:pt x="4307868" y="5739562"/>
                          <a:pt x="3958023" y="5722227"/>
                        </a:cubicBezTo>
                        <a:cubicBezTo>
                          <a:pt x="3608178" y="5704892"/>
                          <a:pt x="3576363" y="5732699"/>
                          <a:pt x="3290566" y="5722227"/>
                        </a:cubicBezTo>
                        <a:cubicBezTo>
                          <a:pt x="3004769" y="5711755"/>
                          <a:pt x="2964899" y="5726994"/>
                          <a:pt x="2763274" y="5722227"/>
                        </a:cubicBezTo>
                        <a:cubicBezTo>
                          <a:pt x="2561649" y="5717460"/>
                          <a:pt x="2380243" y="5710789"/>
                          <a:pt x="2189261" y="5722227"/>
                        </a:cubicBezTo>
                        <a:cubicBezTo>
                          <a:pt x="1998279" y="5733665"/>
                          <a:pt x="1781759" y="5759437"/>
                          <a:pt x="1428359" y="5722227"/>
                        </a:cubicBezTo>
                        <a:cubicBezTo>
                          <a:pt x="1074959" y="5685017"/>
                          <a:pt x="995764" y="5734876"/>
                          <a:pt x="760902" y="5722227"/>
                        </a:cubicBezTo>
                        <a:cubicBezTo>
                          <a:pt x="526040" y="5709578"/>
                          <a:pt x="366976" y="5698082"/>
                          <a:pt x="0" y="5722227"/>
                        </a:cubicBezTo>
                        <a:cubicBezTo>
                          <a:pt x="13253" y="5532714"/>
                          <a:pt x="-27010" y="5388579"/>
                          <a:pt x="0" y="5086424"/>
                        </a:cubicBezTo>
                        <a:cubicBezTo>
                          <a:pt x="27010" y="4784269"/>
                          <a:pt x="1316" y="4790856"/>
                          <a:pt x="0" y="4622288"/>
                        </a:cubicBezTo>
                        <a:cubicBezTo>
                          <a:pt x="-1316" y="4453720"/>
                          <a:pt x="-17889" y="4329685"/>
                          <a:pt x="0" y="4158152"/>
                        </a:cubicBezTo>
                        <a:cubicBezTo>
                          <a:pt x="17889" y="3986619"/>
                          <a:pt x="29957" y="3697891"/>
                          <a:pt x="0" y="3465126"/>
                        </a:cubicBezTo>
                        <a:cubicBezTo>
                          <a:pt x="-29957" y="3232361"/>
                          <a:pt x="-11215" y="3087732"/>
                          <a:pt x="0" y="2943768"/>
                        </a:cubicBezTo>
                        <a:cubicBezTo>
                          <a:pt x="11215" y="2799804"/>
                          <a:pt x="20310" y="2436665"/>
                          <a:pt x="0" y="2193520"/>
                        </a:cubicBezTo>
                        <a:cubicBezTo>
                          <a:pt x="-20310" y="1950375"/>
                          <a:pt x="1394" y="1814798"/>
                          <a:pt x="0" y="1614940"/>
                        </a:cubicBezTo>
                        <a:cubicBezTo>
                          <a:pt x="-1394" y="1415082"/>
                          <a:pt x="17016" y="1343257"/>
                          <a:pt x="0" y="1150803"/>
                        </a:cubicBezTo>
                        <a:cubicBezTo>
                          <a:pt x="-17016" y="958349"/>
                          <a:pt x="1173" y="3747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515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PU with binary numbers and blueprint">
            <a:extLst>
              <a:ext uri="{FF2B5EF4-FFF2-40B4-BE49-F238E27FC236}">
                <a16:creationId xmlns:a16="http://schemas.microsoft.com/office/drawing/2014/main" id="{C6348B84-B1D8-EA45-13E0-E3BB0FE00F6C}"/>
              </a:ext>
            </a:extLst>
          </p:cNvPr>
          <p:cNvPicPr>
            <a:picLocks noChangeAspect="1"/>
          </p:cNvPicPr>
          <p:nvPr/>
        </p:nvPicPr>
        <p:blipFill rotWithShape="1">
          <a:blip r:embed="rId2">
            <a:alphaModFix amt="40000"/>
          </a:blip>
          <a:srcRect l="14966" r="10034"/>
          <a:stretch/>
        </p:blipFill>
        <p:spPr>
          <a:xfrm>
            <a:off x="20" y="10"/>
            <a:ext cx="9143979" cy="6857990"/>
          </a:xfrm>
          <a:prstGeom prst="rect">
            <a:avLst/>
          </a:prstGeom>
        </p:spPr>
      </p:pic>
      <p:sp>
        <p:nvSpPr>
          <p:cNvPr id="2" name="Title 1">
            <a:extLst>
              <a:ext uri="{FF2B5EF4-FFF2-40B4-BE49-F238E27FC236}">
                <a16:creationId xmlns:a16="http://schemas.microsoft.com/office/drawing/2014/main" id="{209BFC7A-704C-4125-2E88-7D8B2A2BC8CF}"/>
              </a:ext>
            </a:extLst>
          </p:cNvPr>
          <p:cNvSpPr>
            <a:spLocks noGrp="1"/>
          </p:cNvSpPr>
          <p:nvPr>
            <p:ph type="title"/>
          </p:nvPr>
        </p:nvSpPr>
        <p:spPr>
          <a:xfrm>
            <a:off x="187889" y="853673"/>
            <a:ext cx="3625469" cy="5004794"/>
          </a:xfrm>
        </p:spPr>
        <p:txBody>
          <a:bodyPr>
            <a:normAutofit/>
          </a:bodyPr>
          <a:lstStyle/>
          <a:p>
            <a:r>
              <a:rPr lang="en-US" sz="4800" dirty="0">
                <a:solidFill>
                  <a:schemeClr val="bg1"/>
                </a:solidFill>
              </a:rPr>
              <a:t>Methodology</a:t>
            </a:r>
            <a:endParaRPr sz="4700" dirty="0">
              <a:solidFill>
                <a:schemeClr val="bg1"/>
              </a:solidFill>
            </a:endParaRPr>
          </a:p>
        </p:txBody>
      </p:sp>
      <p:sp>
        <p:nvSpPr>
          <p:cNvPr id="3" name="Content Placeholder 2">
            <a:extLst>
              <a:ext uri="{FF2B5EF4-FFF2-40B4-BE49-F238E27FC236}">
                <a16:creationId xmlns:a16="http://schemas.microsoft.com/office/drawing/2014/main" id="{B44BE127-FD0E-F660-1CCD-D8FD8A51A007}"/>
              </a:ext>
            </a:extLst>
          </p:cNvPr>
          <p:cNvSpPr>
            <a:spLocks noGrp="1"/>
          </p:cNvSpPr>
          <p:nvPr>
            <p:ph idx="1"/>
          </p:nvPr>
        </p:nvSpPr>
        <p:spPr>
          <a:xfrm>
            <a:off x="4199312" y="853673"/>
            <a:ext cx="4286250" cy="5004794"/>
          </a:xfrm>
        </p:spPr>
        <p:txBody>
          <a:bodyPr anchor="ctr">
            <a:normAutofit/>
          </a:bodyPr>
          <a:lstStyle/>
          <a:p>
            <a:r>
              <a:rPr lang="en-US" sz="2000" dirty="0">
                <a:solidFill>
                  <a:schemeClr val="bg1"/>
                </a:solidFill>
              </a:rPr>
              <a:t>The methodology involves using Wireshark for packet capturing to analyze application layer protocols used by popular money transfer and payment web applications in Nepal. The study encompasses an examination of data transmission patterns, security protocols, and the usage of various ports. It also delves into analyzing domains and subdomains associated with these web applications, offering a holistic view of their network behavior.</a:t>
            </a:r>
          </a:p>
        </p:txBody>
      </p:sp>
      <p:sp>
        <p:nvSpPr>
          <p:cNvPr id="20"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9190" y="493776"/>
            <a:ext cx="4672203" cy="5722227"/>
          </a:xfrm>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64291" y="-17138"/>
                  <a:pt x="364079" y="-16277"/>
                  <a:pt x="620736" y="0"/>
                </a:cubicBezTo>
                <a:cubicBezTo>
                  <a:pt x="877112" y="30781"/>
                  <a:pt x="955007" y="-19859"/>
                  <a:pt x="1148027" y="0"/>
                </a:cubicBezTo>
                <a:cubicBezTo>
                  <a:pt x="1315775" y="34283"/>
                  <a:pt x="1681137" y="15116"/>
                  <a:pt x="1908929" y="0"/>
                </a:cubicBezTo>
                <a:cubicBezTo>
                  <a:pt x="2123528" y="-12231"/>
                  <a:pt x="2330147" y="-13378"/>
                  <a:pt x="2529664" y="0"/>
                </a:cubicBezTo>
                <a:cubicBezTo>
                  <a:pt x="2751874" y="19444"/>
                  <a:pt x="2987378" y="-5265"/>
                  <a:pt x="3150400" y="0"/>
                </a:cubicBezTo>
                <a:cubicBezTo>
                  <a:pt x="3303230" y="-18797"/>
                  <a:pt x="3730292" y="47336"/>
                  <a:pt x="3911301" y="0"/>
                </a:cubicBezTo>
                <a:cubicBezTo>
                  <a:pt x="4066224" y="-65763"/>
                  <a:pt x="4289227" y="-8290"/>
                  <a:pt x="4672203" y="0"/>
                </a:cubicBezTo>
                <a:cubicBezTo>
                  <a:pt x="4681532" y="172239"/>
                  <a:pt x="4686061" y="551755"/>
                  <a:pt x="4672203" y="750248"/>
                </a:cubicBezTo>
                <a:cubicBezTo>
                  <a:pt x="4683284" y="955691"/>
                  <a:pt x="4671783" y="1017109"/>
                  <a:pt x="4672203" y="1271606"/>
                </a:cubicBezTo>
                <a:cubicBezTo>
                  <a:pt x="4685200" y="1541683"/>
                  <a:pt x="4696659" y="1681734"/>
                  <a:pt x="4672203" y="1792964"/>
                </a:cubicBezTo>
                <a:cubicBezTo>
                  <a:pt x="4669090" y="1939504"/>
                  <a:pt x="4700884" y="2284031"/>
                  <a:pt x="4672203" y="2428767"/>
                </a:cubicBezTo>
                <a:cubicBezTo>
                  <a:pt x="4685646" y="2595647"/>
                  <a:pt x="4669373" y="2932161"/>
                  <a:pt x="4672203" y="3121793"/>
                </a:cubicBezTo>
                <a:cubicBezTo>
                  <a:pt x="4655152" y="3295197"/>
                  <a:pt x="4650697" y="3384519"/>
                  <a:pt x="4672203" y="3585929"/>
                </a:cubicBezTo>
                <a:cubicBezTo>
                  <a:pt x="4677072" y="3778564"/>
                  <a:pt x="4660280" y="4076459"/>
                  <a:pt x="4672203" y="4221732"/>
                </a:cubicBezTo>
                <a:cubicBezTo>
                  <a:pt x="4682681" y="4335991"/>
                  <a:pt x="4678891" y="4671069"/>
                  <a:pt x="4672203" y="4857535"/>
                </a:cubicBezTo>
                <a:cubicBezTo>
                  <a:pt x="4607506" y="5123084"/>
                  <a:pt x="4700203" y="5373449"/>
                  <a:pt x="4672203" y="5722227"/>
                </a:cubicBezTo>
                <a:cubicBezTo>
                  <a:pt x="4415816" y="5722583"/>
                  <a:pt x="4310581" y="5737953"/>
                  <a:pt x="3958023" y="5722227"/>
                </a:cubicBezTo>
                <a:cubicBezTo>
                  <a:pt x="3604621" y="5710539"/>
                  <a:pt x="3572043" y="5732929"/>
                  <a:pt x="3290566" y="5722227"/>
                </a:cubicBezTo>
                <a:cubicBezTo>
                  <a:pt x="3006997" y="5716167"/>
                  <a:pt x="2962357" y="5728334"/>
                  <a:pt x="2763274" y="5722227"/>
                </a:cubicBezTo>
                <a:cubicBezTo>
                  <a:pt x="2565017" y="5698201"/>
                  <a:pt x="2354425" y="5709328"/>
                  <a:pt x="2189261" y="5722227"/>
                </a:cubicBezTo>
                <a:cubicBezTo>
                  <a:pt x="2027477" y="5758803"/>
                  <a:pt x="1778060" y="5770608"/>
                  <a:pt x="1428359" y="5722227"/>
                </a:cubicBezTo>
                <a:cubicBezTo>
                  <a:pt x="1071966" y="5691025"/>
                  <a:pt x="981731" y="5716256"/>
                  <a:pt x="760902" y="5722227"/>
                </a:cubicBezTo>
                <a:cubicBezTo>
                  <a:pt x="535503" y="5712543"/>
                  <a:pt x="366250" y="5683021"/>
                  <a:pt x="0" y="5722227"/>
                </a:cubicBezTo>
                <a:cubicBezTo>
                  <a:pt x="44512" y="5552407"/>
                  <a:pt x="-58091" y="5395399"/>
                  <a:pt x="0" y="5086424"/>
                </a:cubicBezTo>
                <a:cubicBezTo>
                  <a:pt x="25269" y="4789697"/>
                  <a:pt x="-355" y="4785594"/>
                  <a:pt x="0" y="4622288"/>
                </a:cubicBezTo>
                <a:cubicBezTo>
                  <a:pt x="14885" y="4441551"/>
                  <a:pt x="-8886" y="4314054"/>
                  <a:pt x="0" y="4158152"/>
                </a:cubicBezTo>
                <a:cubicBezTo>
                  <a:pt x="-6662" y="3977207"/>
                  <a:pt x="61892" y="3666488"/>
                  <a:pt x="0" y="3465126"/>
                </a:cubicBezTo>
                <a:cubicBezTo>
                  <a:pt x="-55768" y="3246834"/>
                  <a:pt x="-5524" y="3103150"/>
                  <a:pt x="0" y="2943768"/>
                </a:cubicBezTo>
                <a:cubicBezTo>
                  <a:pt x="45303" y="2793039"/>
                  <a:pt x="17613" y="2446758"/>
                  <a:pt x="0" y="2193520"/>
                </a:cubicBezTo>
                <a:cubicBezTo>
                  <a:pt x="-6391" y="1954367"/>
                  <a:pt x="-6844" y="1787941"/>
                  <a:pt x="0" y="1614940"/>
                </a:cubicBezTo>
                <a:cubicBezTo>
                  <a:pt x="4924" y="1415283"/>
                  <a:pt x="27559" y="1354182"/>
                  <a:pt x="0" y="1150803"/>
                </a:cubicBezTo>
                <a:cubicBezTo>
                  <a:pt x="25193" y="998767"/>
                  <a:pt x="33410" y="453505"/>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86732" y="-3296"/>
                          <a:pt x="388938" y="-25607"/>
                          <a:pt x="620736" y="0"/>
                        </a:cubicBezTo>
                        <a:cubicBezTo>
                          <a:pt x="852534" y="25607"/>
                          <a:pt x="965862" y="-20204"/>
                          <a:pt x="1148027" y="0"/>
                        </a:cubicBezTo>
                        <a:cubicBezTo>
                          <a:pt x="1330192" y="20204"/>
                          <a:pt x="1682800" y="5923"/>
                          <a:pt x="1908929" y="0"/>
                        </a:cubicBezTo>
                        <a:cubicBezTo>
                          <a:pt x="2135058" y="-5923"/>
                          <a:pt x="2320754" y="-17866"/>
                          <a:pt x="2529664" y="0"/>
                        </a:cubicBezTo>
                        <a:cubicBezTo>
                          <a:pt x="2738574" y="17866"/>
                          <a:pt x="2977201" y="15678"/>
                          <a:pt x="3150400" y="0"/>
                        </a:cubicBezTo>
                        <a:cubicBezTo>
                          <a:pt x="3323599" y="-15678"/>
                          <a:pt x="3752275" y="26639"/>
                          <a:pt x="3911301" y="0"/>
                        </a:cubicBezTo>
                        <a:cubicBezTo>
                          <a:pt x="4070327" y="-26639"/>
                          <a:pt x="4307234" y="-33315"/>
                          <a:pt x="4672203" y="0"/>
                        </a:cubicBezTo>
                        <a:cubicBezTo>
                          <a:pt x="4643785" y="151106"/>
                          <a:pt x="4649014" y="542847"/>
                          <a:pt x="4672203" y="750248"/>
                        </a:cubicBezTo>
                        <a:cubicBezTo>
                          <a:pt x="4695392" y="957649"/>
                          <a:pt x="4667099" y="1013278"/>
                          <a:pt x="4672203" y="1271606"/>
                        </a:cubicBezTo>
                        <a:cubicBezTo>
                          <a:pt x="4677307" y="1529934"/>
                          <a:pt x="4696383" y="1678874"/>
                          <a:pt x="4672203" y="1792964"/>
                        </a:cubicBezTo>
                        <a:cubicBezTo>
                          <a:pt x="4648023" y="1907054"/>
                          <a:pt x="4672783" y="2249609"/>
                          <a:pt x="4672203" y="2428767"/>
                        </a:cubicBezTo>
                        <a:cubicBezTo>
                          <a:pt x="4671623" y="2607925"/>
                          <a:pt x="4665079" y="2952359"/>
                          <a:pt x="4672203" y="3121793"/>
                        </a:cubicBezTo>
                        <a:cubicBezTo>
                          <a:pt x="4679327" y="3291227"/>
                          <a:pt x="4662966" y="3392984"/>
                          <a:pt x="4672203" y="3585929"/>
                        </a:cubicBezTo>
                        <a:cubicBezTo>
                          <a:pt x="4681440" y="3778874"/>
                          <a:pt x="4663528" y="4083079"/>
                          <a:pt x="4672203" y="4221732"/>
                        </a:cubicBezTo>
                        <a:cubicBezTo>
                          <a:pt x="4680878" y="4360385"/>
                          <a:pt x="4699354" y="4659120"/>
                          <a:pt x="4672203" y="4857535"/>
                        </a:cubicBezTo>
                        <a:cubicBezTo>
                          <a:pt x="4645052" y="5055950"/>
                          <a:pt x="4688563" y="5364799"/>
                          <a:pt x="4672203" y="5722227"/>
                        </a:cubicBezTo>
                        <a:cubicBezTo>
                          <a:pt x="4416209" y="5713249"/>
                          <a:pt x="4307868" y="5739562"/>
                          <a:pt x="3958023" y="5722227"/>
                        </a:cubicBezTo>
                        <a:cubicBezTo>
                          <a:pt x="3608178" y="5704892"/>
                          <a:pt x="3576363" y="5732699"/>
                          <a:pt x="3290566" y="5722227"/>
                        </a:cubicBezTo>
                        <a:cubicBezTo>
                          <a:pt x="3004769" y="5711755"/>
                          <a:pt x="2964899" y="5726994"/>
                          <a:pt x="2763274" y="5722227"/>
                        </a:cubicBezTo>
                        <a:cubicBezTo>
                          <a:pt x="2561649" y="5717460"/>
                          <a:pt x="2380243" y="5710789"/>
                          <a:pt x="2189261" y="5722227"/>
                        </a:cubicBezTo>
                        <a:cubicBezTo>
                          <a:pt x="1998279" y="5733665"/>
                          <a:pt x="1781759" y="5759437"/>
                          <a:pt x="1428359" y="5722227"/>
                        </a:cubicBezTo>
                        <a:cubicBezTo>
                          <a:pt x="1074959" y="5685017"/>
                          <a:pt x="995764" y="5734876"/>
                          <a:pt x="760902" y="5722227"/>
                        </a:cubicBezTo>
                        <a:cubicBezTo>
                          <a:pt x="526040" y="5709578"/>
                          <a:pt x="366976" y="5698082"/>
                          <a:pt x="0" y="5722227"/>
                        </a:cubicBezTo>
                        <a:cubicBezTo>
                          <a:pt x="13253" y="5532714"/>
                          <a:pt x="-27010" y="5388579"/>
                          <a:pt x="0" y="5086424"/>
                        </a:cubicBezTo>
                        <a:cubicBezTo>
                          <a:pt x="27010" y="4784269"/>
                          <a:pt x="1316" y="4790856"/>
                          <a:pt x="0" y="4622288"/>
                        </a:cubicBezTo>
                        <a:cubicBezTo>
                          <a:pt x="-1316" y="4453720"/>
                          <a:pt x="-17889" y="4329685"/>
                          <a:pt x="0" y="4158152"/>
                        </a:cubicBezTo>
                        <a:cubicBezTo>
                          <a:pt x="17889" y="3986619"/>
                          <a:pt x="29957" y="3697891"/>
                          <a:pt x="0" y="3465126"/>
                        </a:cubicBezTo>
                        <a:cubicBezTo>
                          <a:pt x="-29957" y="3232361"/>
                          <a:pt x="-11215" y="3087732"/>
                          <a:pt x="0" y="2943768"/>
                        </a:cubicBezTo>
                        <a:cubicBezTo>
                          <a:pt x="11215" y="2799804"/>
                          <a:pt x="20310" y="2436665"/>
                          <a:pt x="0" y="2193520"/>
                        </a:cubicBezTo>
                        <a:cubicBezTo>
                          <a:pt x="-20310" y="1950375"/>
                          <a:pt x="1394" y="1814798"/>
                          <a:pt x="0" y="1614940"/>
                        </a:cubicBezTo>
                        <a:cubicBezTo>
                          <a:pt x="-1394" y="1415082"/>
                          <a:pt x="17016" y="1343257"/>
                          <a:pt x="0" y="1150803"/>
                        </a:cubicBezTo>
                        <a:cubicBezTo>
                          <a:pt x="-17016" y="958349"/>
                          <a:pt x="1173" y="3747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36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PU with binary numbers and blueprint">
            <a:extLst>
              <a:ext uri="{FF2B5EF4-FFF2-40B4-BE49-F238E27FC236}">
                <a16:creationId xmlns:a16="http://schemas.microsoft.com/office/drawing/2014/main" id="{C6348B84-B1D8-EA45-13E0-E3BB0FE00F6C}"/>
              </a:ext>
            </a:extLst>
          </p:cNvPr>
          <p:cNvPicPr>
            <a:picLocks noChangeAspect="1"/>
          </p:cNvPicPr>
          <p:nvPr/>
        </p:nvPicPr>
        <p:blipFill rotWithShape="1">
          <a:blip r:embed="rId2">
            <a:alphaModFix amt="40000"/>
          </a:blip>
          <a:srcRect l="14966" r="10034"/>
          <a:stretch/>
        </p:blipFill>
        <p:spPr>
          <a:xfrm>
            <a:off x="20" y="10"/>
            <a:ext cx="9143979" cy="6857990"/>
          </a:xfrm>
          <a:prstGeom prst="rect">
            <a:avLst/>
          </a:prstGeom>
        </p:spPr>
      </p:pic>
      <p:sp>
        <p:nvSpPr>
          <p:cNvPr id="2" name="Title 1">
            <a:extLst>
              <a:ext uri="{FF2B5EF4-FFF2-40B4-BE49-F238E27FC236}">
                <a16:creationId xmlns:a16="http://schemas.microsoft.com/office/drawing/2014/main" id="{209BFC7A-704C-4125-2E88-7D8B2A2BC8CF}"/>
              </a:ext>
            </a:extLst>
          </p:cNvPr>
          <p:cNvSpPr>
            <a:spLocks noGrp="1"/>
          </p:cNvSpPr>
          <p:nvPr>
            <p:ph type="title"/>
          </p:nvPr>
        </p:nvSpPr>
        <p:spPr>
          <a:xfrm>
            <a:off x="187889" y="853673"/>
            <a:ext cx="3625469" cy="5004794"/>
          </a:xfrm>
        </p:spPr>
        <p:txBody>
          <a:bodyPr>
            <a:normAutofit/>
          </a:bodyPr>
          <a:lstStyle/>
          <a:p>
            <a:r>
              <a:rPr lang="en-US" sz="4800" dirty="0">
                <a:solidFill>
                  <a:schemeClr val="bg1"/>
                </a:solidFill>
              </a:rPr>
              <a:t>Findings</a:t>
            </a:r>
            <a:endParaRPr sz="4700" dirty="0">
              <a:solidFill>
                <a:schemeClr val="bg1"/>
              </a:solidFill>
            </a:endParaRPr>
          </a:p>
        </p:txBody>
      </p:sp>
      <p:sp>
        <p:nvSpPr>
          <p:cNvPr id="3" name="Content Placeholder 2">
            <a:extLst>
              <a:ext uri="{FF2B5EF4-FFF2-40B4-BE49-F238E27FC236}">
                <a16:creationId xmlns:a16="http://schemas.microsoft.com/office/drawing/2014/main" id="{B44BE127-FD0E-F660-1CCD-D8FD8A51A007}"/>
              </a:ext>
            </a:extLst>
          </p:cNvPr>
          <p:cNvSpPr>
            <a:spLocks noGrp="1"/>
          </p:cNvSpPr>
          <p:nvPr>
            <p:ph idx="1"/>
          </p:nvPr>
        </p:nvSpPr>
        <p:spPr>
          <a:xfrm>
            <a:off x="4199312" y="853673"/>
            <a:ext cx="4286250" cy="5004794"/>
          </a:xfrm>
        </p:spPr>
        <p:txBody>
          <a:bodyPr anchor="ctr">
            <a:normAutofit/>
          </a:bodyPr>
          <a:lstStyle/>
          <a:p>
            <a:r>
              <a:rPr lang="en-US" sz="2000" dirty="0">
                <a:solidFill>
                  <a:schemeClr val="bg1"/>
                </a:solidFill>
              </a:rPr>
              <a:t>The findings reveal various aspects of web application traffic, including the initiation and termination sequences of TCP connections, SSL/TLS handshakes for secure connections, and the use of specific ports for data transmission (like port 443 for HTTPS). This has allowed for an understanding of the structural hierarchy and traffic distribution among different domains and subdomains of the analyzed web applications.</a:t>
            </a:r>
          </a:p>
        </p:txBody>
      </p:sp>
      <p:sp>
        <p:nvSpPr>
          <p:cNvPr id="20"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9190" y="493776"/>
            <a:ext cx="4672203" cy="5722227"/>
          </a:xfrm>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64291" y="-17138"/>
                  <a:pt x="364079" y="-16277"/>
                  <a:pt x="620736" y="0"/>
                </a:cubicBezTo>
                <a:cubicBezTo>
                  <a:pt x="877112" y="30781"/>
                  <a:pt x="955007" y="-19859"/>
                  <a:pt x="1148027" y="0"/>
                </a:cubicBezTo>
                <a:cubicBezTo>
                  <a:pt x="1315775" y="34283"/>
                  <a:pt x="1681137" y="15116"/>
                  <a:pt x="1908929" y="0"/>
                </a:cubicBezTo>
                <a:cubicBezTo>
                  <a:pt x="2123528" y="-12231"/>
                  <a:pt x="2330147" y="-13378"/>
                  <a:pt x="2529664" y="0"/>
                </a:cubicBezTo>
                <a:cubicBezTo>
                  <a:pt x="2751874" y="19444"/>
                  <a:pt x="2987378" y="-5265"/>
                  <a:pt x="3150400" y="0"/>
                </a:cubicBezTo>
                <a:cubicBezTo>
                  <a:pt x="3303230" y="-18797"/>
                  <a:pt x="3730292" y="47336"/>
                  <a:pt x="3911301" y="0"/>
                </a:cubicBezTo>
                <a:cubicBezTo>
                  <a:pt x="4066224" y="-65763"/>
                  <a:pt x="4289227" y="-8290"/>
                  <a:pt x="4672203" y="0"/>
                </a:cubicBezTo>
                <a:cubicBezTo>
                  <a:pt x="4681532" y="172239"/>
                  <a:pt x="4686061" y="551755"/>
                  <a:pt x="4672203" y="750248"/>
                </a:cubicBezTo>
                <a:cubicBezTo>
                  <a:pt x="4683284" y="955691"/>
                  <a:pt x="4671783" y="1017109"/>
                  <a:pt x="4672203" y="1271606"/>
                </a:cubicBezTo>
                <a:cubicBezTo>
                  <a:pt x="4685200" y="1541683"/>
                  <a:pt x="4696659" y="1681734"/>
                  <a:pt x="4672203" y="1792964"/>
                </a:cubicBezTo>
                <a:cubicBezTo>
                  <a:pt x="4669090" y="1939504"/>
                  <a:pt x="4700884" y="2284031"/>
                  <a:pt x="4672203" y="2428767"/>
                </a:cubicBezTo>
                <a:cubicBezTo>
                  <a:pt x="4685646" y="2595647"/>
                  <a:pt x="4669373" y="2932161"/>
                  <a:pt x="4672203" y="3121793"/>
                </a:cubicBezTo>
                <a:cubicBezTo>
                  <a:pt x="4655152" y="3295197"/>
                  <a:pt x="4650697" y="3384519"/>
                  <a:pt x="4672203" y="3585929"/>
                </a:cubicBezTo>
                <a:cubicBezTo>
                  <a:pt x="4677072" y="3778564"/>
                  <a:pt x="4660280" y="4076459"/>
                  <a:pt x="4672203" y="4221732"/>
                </a:cubicBezTo>
                <a:cubicBezTo>
                  <a:pt x="4682681" y="4335991"/>
                  <a:pt x="4678891" y="4671069"/>
                  <a:pt x="4672203" y="4857535"/>
                </a:cubicBezTo>
                <a:cubicBezTo>
                  <a:pt x="4607506" y="5123084"/>
                  <a:pt x="4700203" y="5373449"/>
                  <a:pt x="4672203" y="5722227"/>
                </a:cubicBezTo>
                <a:cubicBezTo>
                  <a:pt x="4415816" y="5722583"/>
                  <a:pt x="4310581" y="5737953"/>
                  <a:pt x="3958023" y="5722227"/>
                </a:cubicBezTo>
                <a:cubicBezTo>
                  <a:pt x="3604621" y="5710539"/>
                  <a:pt x="3572043" y="5732929"/>
                  <a:pt x="3290566" y="5722227"/>
                </a:cubicBezTo>
                <a:cubicBezTo>
                  <a:pt x="3006997" y="5716167"/>
                  <a:pt x="2962357" y="5728334"/>
                  <a:pt x="2763274" y="5722227"/>
                </a:cubicBezTo>
                <a:cubicBezTo>
                  <a:pt x="2565017" y="5698201"/>
                  <a:pt x="2354425" y="5709328"/>
                  <a:pt x="2189261" y="5722227"/>
                </a:cubicBezTo>
                <a:cubicBezTo>
                  <a:pt x="2027477" y="5758803"/>
                  <a:pt x="1778060" y="5770608"/>
                  <a:pt x="1428359" y="5722227"/>
                </a:cubicBezTo>
                <a:cubicBezTo>
                  <a:pt x="1071966" y="5691025"/>
                  <a:pt x="981731" y="5716256"/>
                  <a:pt x="760902" y="5722227"/>
                </a:cubicBezTo>
                <a:cubicBezTo>
                  <a:pt x="535503" y="5712543"/>
                  <a:pt x="366250" y="5683021"/>
                  <a:pt x="0" y="5722227"/>
                </a:cubicBezTo>
                <a:cubicBezTo>
                  <a:pt x="44512" y="5552407"/>
                  <a:pt x="-58091" y="5395399"/>
                  <a:pt x="0" y="5086424"/>
                </a:cubicBezTo>
                <a:cubicBezTo>
                  <a:pt x="25269" y="4789697"/>
                  <a:pt x="-355" y="4785594"/>
                  <a:pt x="0" y="4622288"/>
                </a:cubicBezTo>
                <a:cubicBezTo>
                  <a:pt x="14885" y="4441551"/>
                  <a:pt x="-8886" y="4314054"/>
                  <a:pt x="0" y="4158152"/>
                </a:cubicBezTo>
                <a:cubicBezTo>
                  <a:pt x="-6662" y="3977207"/>
                  <a:pt x="61892" y="3666488"/>
                  <a:pt x="0" y="3465126"/>
                </a:cubicBezTo>
                <a:cubicBezTo>
                  <a:pt x="-55768" y="3246834"/>
                  <a:pt x="-5524" y="3103150"/>
                  <a:pt x="0" y="2943768"/>
                </a:cubicBezTo>
                <a:cubicBezTo>
                  <a:pt x="45303" y="2793039"/>
                  <a:pt x="17613" y="2446758"/>
                  <a:pt x="0" y="2193520"/>
                </a:cubicBezTo>
                <a:cubicBezTo>
                  <a:pt x="-6391" y="1954367"/>
                  <a:pt x="-6844" y="1787941"/>
                  <a:pt x="0" y="1614940"/>
                </a:cubicBezTo>
                <a:cubicBezTo>
                  <a:pt x="4924" y="1415283"/>
                  <a:pt x="27559" y="1354182"/>
                  <a:pt x="0" y="1150803"/>
                </a:cubicBezTo>
                <a:cubicBezTo>
                  <a:pt x="25193" y="998767"/>
                  <a:pt x="33410" y="453505"/>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86732" y="-3296"/>
                          <a:pt x="388938" y="-25607"/>
                          <a:pt x="620736" y="0"/>
                        </a:cubicBezTo>
                        <a:cubicBezTo>
                          <a:pt x="852534" y="25607"/>
                          <a:pt x="965862" y="-20204"/>
                          <a:pt x="1148027" y="0"/>
                        </a:cubicBezTo>
                        <a:cubicBezTo>
                          <a:pt x="1330192" y="20204"/>
                          <a:pt x="1682800" y="5923"/>
                          <a:pt x="1908929" y="0"/>
                        </a:cubicBezTo>
                        <a:cubicBezTo>
                          <a:pt x="2135058" y="-5923"/>
                          <a:pt x="2320754" y="-17866"/>
                          <a:pt x="2529664" y="0"/>
                        </a:cubicBezTo>
                        <a:cubicBezTo>
                          <a:pt x="2738574" y="17866"/>
                          <a:pt x="2977201" y="15678"/>
                          <a:pt x="3150400" y="0"/>
                        </a:cubicBezTo>
                        <a:cubicBezTo>
                          <a:pt x="3323599" y="-15678"/>
                          <a:pt x="3752275" y="26639"/>
                          <a:pt x="3911301" y="0"/>
                        </a:cubicBezTo>
                        <a:cubicBezTo>
                          <a:pt x="4070327" y="-26639"/>
                          <a:pt x="4307234" y="-33315"/>
                          <a:pt x="4672203" y="0"/>
                        </a:cubicBezTo>
                        <a:cubicBezTo>
                          <a:pt x="4643785" y="151106"/>
                          <a:pt x="4649014" y="542847"/>
                          <a:pt x="4672203" y="750248"/>
                        </a:cubicBezTo>
                        <a:cubicBezTo>
                          <a:pt x="4695392" y="957649"/>
                          <a:pt x="4667099" y="1013278"/>
                          <a:pt x="4672203" y="1271606"/>
                        </a:cubicBezTo>
                        <a:cubicBezTo>
                          <a:pt x="4677307" y="1529934"/>
                          <a:pt x="4696383" y="1678874"/>
                          <a:pt x="4672203" y="1792964"/>
                        </a:cubicBezTo>
                        <a:cubicBezTo>
                          <a:pt x="4648023" y="1907054"/>
                          <a:pt x="4672783" y="2249609"/>
                          <a:pt x="4672203" y="2428767"/>
                        </a:cubicBezTo>
                        <a:cubicBezTo>
                          <a:pt x="4671623" y="2607925"/>
                          <a:pt x="4665079" y="2952359"/>
                          <a:pt x="4672203" y="3121793"/>
                        </a:cubicBezTo>
                        <a:cubicBezTo>
                          <a:pt x="4679327" y="3291227"/>
                          <a:pt x="4662966" y="3392984"/>
                          <a:pt x="4672203" y="3585929"/>
                        </a:cubicBezTo>
                        <a:cubicBezTo>
                          <a:pt x="4681440" y="3778874"/>
                          <a:pt x="4663528" y="4083079"/>
                          <a:pt x="4672203" y="4221732"/>
                        </a:cubicBezTo>
                        <a:cubicBezTo>
                          <a:pt x="4680878" y="4360385"/>
                          <a:pt x="4699354" y="4659120"/>
                          <a:pt x="4672203" y="4857535"/>
                        </a:cubicBezTo>
                        <a:cubicBezTo>
                          <a:pt x="4645052" y="5055950"/>
                          <a:pt x="4688563" y="5364799"/>
                          <a:pt x="4672203" y="5722227"/>
                        </a:cubicBezTo>
                        <a:cubicBezTo>
                          <a:pt x="4416209" y="5713249"/>
                          <a:pt x="4307868" y="5739562"/>
                          <a:pt x="3958023" y="5722227"/>
                        </a:cubicBezTo>
                        <a:cubicBezTo>
                          <a:pt x="3608178" y="5704892"/>
                          <a:pt x="3576363" y="5732699"/>
                          <a:pt x="3290566" y="5722227"/>
                        </a:cubicBezTo>
                        <a:cubicBezTo>
                          <a:pt x="3004769" y="5711755"/>
                          <a:pt x="2964899" y="5726994"/>
                          <a:pt x="2763274" y="5722227"/>
                        </a:cubicBezTo>
                        <a:cubicBezTo>
                          <a:pt x="2561649" y="5717460"/>
                          <a:pt x="2380243" y="5710789"/>
                          <a:pt x="2189261" y="5722227"/>
                        </a:cubicBezTo>
                        <a:cubicBezTo>
                          <a:pt x="1998279" y="5733665"/>
                          <a:pt x="1781759" y="5759437"/>
                          <a:pt x="1428359" y="5722227"/>
                        </a:cubicBezTo>
                        <a:cubicBezTo>
                          <a:pt x="1074959" y="5685017"/>
                          <a:pt x="995764" y="5734876"/>
                          <a:pt x="760902" y="5722227"/>
                        </a:cubicBezTo>
                        <a:cubicBezTo>
                          <a:pt x="526040" y="5709578"/>
                          <a:pt x="366976" y="5698082"/>
                          <a:pt x="0" y="5722227"/>
                        </a:cubicBezTo>
                        <a:cubicBezTo>
                          <a:pt x="13253" y="5532714"/>
                          <a:pt x="-27010" y="5388579"/>
                          <a:pt x="0" y="5086424"/>
                        </a:cubicBezTo>
                        <a:cubicBezTo>
                          <a:pt x="27010" y="4784269"/>
                          <a:pt x="1316" y="4790856"/>
                          <a:pt x="0" y="4622288"/>
                        </a:cubicBezTo>
                        <a:cubicBezTo>
                          <a:pt x="-1316" y="4453720"/>
                          <a:pt x="-17889" y="4329685"/>
                          <a:pt x="0" y="4158152"/>
                        </a:cubicBezTo>
                        <a:cubicBezTo>
                          <a:pt x="17889" y="3986619"/>
                          <a:pt x="29957" y="3697891"/>
                          <a:pt x="0" y="3465126"/>
                        </a:cubicBezTo>
                        <a:cubicBezTo>
                          <a:pt x="-29957" y="3232361"/>
                          <a:pt x="-11215" y="3087732"/>
                          <a:pt x="0" y="2943768"/>
                        </a:cubicBezTo>
                        <a:cubicBezTo>
                          <a:pt x="11215" y="2799804"/>
                          <a:pt x="20310" y="2436665"/>
                          <a:pt x="0" y="2193520"/>
                        </a:cubicBezTo>
                        <a:cubicBezTo>
                          <a:pt x="-20310" y="1950375"/>
                          <a:pt x="1394" y="1814798"/>
                          <a:pt x="0" y="1614940"/>
                        </a:cubicBezTo>
                        <a:cubicBezTo>
                          <a:pt x="-1394" y="1415082"/>
                          <a:pt x="17016" y="1343257"/>
                          <a:pt x="0" y="1150803"/>
                        </a:cubicBezTo>
                        <a:cubicBezTo>
                          <a:pt x="-17016" y="958349"/>
                          <a:pt x="1173" y="3747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16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PU with binary numbers and blueprint">
            <a:extLst>
              <a:ext uri="{FF2B5EF4-FFF2-40B4-BE49-F238E27FC236}">
                <a16:creationId xmlns:a16="http://schemas.microsoft.com/office/drawing/2014/main" id="{C6348B84-B1D8-EA45-13E0-E3BB0FE00F6C}"/>
              </a:ext>
            </a:extLst>
          </p:cNvPr>
          <p:cNvPicPr>
            <a:picLocks noChangeAspect="1"/>
          </p:cNvPicPr>
          <p:nvPr/>
        </p:nvPicPr>
        <p:blipFill rotWithShape="1">
          <a:blip r:embed="rId2">
            <a:alphaModFix amt="40000"/>
          </a:blip>
          <a:srcRect l="14966" r="10034"/>
          <a:stretch/>
        </p:blipFill>
        <p:spPr>
          <a:xfrm>
            <a:off x="20" y="10"/>
            <a:ext cx="9143979" cy="6857990"/>
          </a:xfrm>
          <a:prstGeom prst="rect">
            <a:avLst/>
          </a:prstGeom>
        </p:spPr>
      </p:pic>
      <p:sp>
        <p:nvSpPr>
          <p:cNvPr id="2" name="Title 1">
            <a:extLst>
              <a:ext uri="{FF2B5EF4-FFF2-40B4-BE49-F238E27FC236}">
                <a16:creationId xmlns:a16="http://schemas.microsoft.com/office/drawing/2014/main" id="{209BFC7A-704C-4125-2E88-7D8B2A2BC8CF}"/>
              </a:ext>
            </a:extLst>
          </p:cNvPr>
          <p:cNvSpPr>
            <a:spLocks noGrp="1"/>
          </p:cNvSpPr>
          <p:nvPr>
            <p:ph type="title"/>
          </p:nvPr>
        </p:nvSpPr>
        <p:spPr>
          <a:xfrm>
            <a:off x="187889" y="853673"/>
            <a:ext cx="3625469" cy="5004794"/>
          </a:xfrm>
        </p:spPr>
        <p:txBody>
          <a:bodyPr>
            <a:normAutofit/>
          </a:bodyPr>
          <a:lstStyle/>
          <a:p>
            <a:r>
              <a:rPr lang="en-US" sz="4800" dirty="0">
                <a:solidFill>
                  <a:schemeClr val="bg1"/>
                </a:solidFill>
              </a:rPr>
              <a:t>Findings</a:t>
            </a:r>
            <a:endParaRPr sz="4700" dirty="0">
              <a:solidFill>
                <a:schemeClr val="bg1"/>
              </a:solidFill>
            </a:endParaRPr>
          </a:p>
        </p:txBody>
      </p:sp>
      <p:sp>
        <p:nvSpPr>
          <p:cNvPr id="3" name="Content Placeholder 2">
            <a:extLst>
              <a:ext uri="{FF2B5EF4-FFF2-40B4-BE49-F238E27FC236}">
                <a16:creationId xmlns:a16="http://schemas.microsoft.com/office/drawing/2014/main" id="{B44BE127-FD0E-F660-1CCD-D8FD8A51A007}"/>
              </a:ext>
            </a:extLst>
          </p:cNvPr>
          <p:cNvSpPr>
            <a:spLocks noGrp="1"/>
          </p:cNvSpPr>
          <p:nvPr>
            <p:ph idx="1"/>
          </p:nvPr>
        </p:nvSpPr>
        <p:spPr>
          <a:xfrm>
            <a:off x="4199312" y="853673"/>
            <a:ext cx="4286250" cy="5004794"/>
          </a:xfrm>
        </p:spPr>
        <p:txBody>
          <a:bodyPr anchor="ctr">
            <a:normAutofit/>
          </a:bodyPr>
          <a:lstStyle/>
          <a:p>
            <a:r>
              <a:rPr lang="en-US" sz="2000" dirty="0">
                <a:solidFill>
                  <a:schemeClr val="bg1"/>
                </a:solidFill>
              </a:rPr>
              <a:t>The findings reveal various aspects of web application traffic, including the initiation and termination sequences of TCP connections, SSL/TLS handshakes for secure connections, and the use of specific ports for data transmission (like port 443 for HTTPS). This has allowed for an understanding of the structural hierarchy and traffic distribution among different domains and subdomains of the analyzed web applications.</a:t>
            </a:r>
          </a:p>
        </p:txBody>
      </p:sp>
      <p:sp>
        <p:nvSpPr>
          <p:cNvPr id="20"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9190" y="493776"/>
            <a:ext cx="4672203" cy="5722227"/>
          </a:xfrm>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64291" y="-17138"/>
                  <a:pt x="364079" y="-16277"/>
                  <a:pt x="620736" y="0"/>
                </a:cubicBezTo>
                <a:cubicBezTo>
                  <a:pt x="877112" y="30781"/>
                  <a:pt x="955007" y="-19859"/>
                  <a:pt x="1148027" y="0"/>
                </a:cubicBezTo>
                <a:cubicBezTo>
                  <a:pt x="1315775" y="34283"/>
                  <a:pt x="1681137" y="15116"/>
                  <a:pt x="1908929" y="0"/>
                </a:cubicBezTo>
                <a:cubicBezTo>
                  <a:pt x="2123528" y="-12231"/>
                  <a:pt x="2330147" y="-13378"/>
                  <a:pt x="2529664" y="0"/>
                </a:cubicBezTo>
                <a:cubicBezTo>
                  <a:pt x="2751874" y="19444"/>
                  <a:pt x="2987378" y="-5265"/>
                  <a:pt x="3150400" y="0"/>
                </a:cubicBezTo>
                <a:cubicBezTo>
                  <a:pt x="3303230" y="-18797"/>
                  <a:pt x="3730292" y="47336"/>
                  <a:pt x="3911301" y="0"/>
                </a:cubicBezTo>
                <a:cubicBezTo>
                  <a:pt x="4066224" y="-65763"/>
                  <a:pt x="4289227" y="-8290"/>
                  <a:pt x="4672203" y="0"/>
                </a:cubicBezTo>
                <a:cubicBezTo>
                  <a:pt x="4681532" y="172239"/>
                  <a:pt x="4686061" y="551755"/>
                  <a:pt x="4672203" y="750248"/>
                </a:cubicBezTo>
                <a:cubicBezTo>
                  <a:pt x="4683284" y="955691"/>
                  <a:pt x="4671783" y="1017109"/>
                  <a:pt x="4672203" y="1271606"/>
                </a:cubicBezTo>
                <a:cubicBezTo>
                  <a:pt x="4685200" y="1541683"/>
                  <a:pt x="4696659" y="1681734"/>
                  <a:pt x="4672203" y="1792964"/>
                </a:cubicBezTo>
                <a:cubicBezTo>
                  <a:pt x="4669090" y="1939504"/>
                  <a:pt x="4700884" y="2284031"/>
                  <a:pt x="4672203" y="2428767"/>
                </a:cubicBezTo>
                <a:cubicBezTo>
                  <a:pt x="4685646" y="2595647"/>
                  <a:pt x="4669373" y="2932161"/>
                  <a:pt x="4672203" y="3121793"/>
                </a:cubicBezTo>
                <a:cubicBezTo>
                  <a:pt x="4655152" y="3295197"/>
                  <a:pt x="4650697" y="3384519"/>
                  <a:pt x="4672203" y="3585929"/>
                </a:cubicBezTo>
                <a:cubicBezTo>
                  <a:pt x="4677072" y="3778564"/>
                  <a:pt x="4660280" y="4076459"/>
                  <a:pt x="4672203" y="4221732"/>
                </a:cubicBezTo>
                <a:cubicBezTo>
                  <a:pt x="4682681" y="4335991"/>
                  <a:pt x="4678891" y="4671069"/>
                  <a:pt x="4672203" y="4857535"/>
                </a:cubicBezTo>
                <a:cubicBezTo>
                  <a:pt x="4607506" y="5123084"/>
                  <a:pt x="4700203" y="5373449"/>
                  <a:pt x="4672203" y="5722227"/>
                </a:cubicBezTo>
                <a:cubicBezTo>
                  <a:pt x="4415816" y="5722583"/>
                  <a:pt x="4310581" y="5737953"/>
                  <a:pt x="3958023" y="5722227"/>
                </a:cubicBezTo>
                <a:cubicBezTo>
                  <a:pt x="3604621" y="5710539"/>
                  <a:pt x="3572043" y="5732929"/>
                  <a:pt x="3290566" y="5722227"/>
                </a:cubicBezTo>
                <a:cubicBezTo>
                  <a:pt x="3006997" y="5716167"/>
                  <a:pt x="2962357" y="5728334"/>
                  <a:pt x="2763274" y="5722227"/>
                </a:cubicBezTo>
                <a:cubicBezTo>
                  <a:pt x="2565017" y="5698201"/>
                  <a:pt x="2354425" y="5709328"/>
                  <a:pt x="2189261" y="5722227"/>
                </a:cubicBezTo>
                <a:cubicBezTo>
                  <a:pt x="2027477" y="5758803"/>
                  <a:pt x="1778060" y="5770608"/>
                  <a:pt x="1428359" y="5722227"/>
                </a:cubicBezTo>
                <a:cubicBezTo>
                  <a:pt x="1071966" y="5691025"/>
                  <a:pt x="981731" y="5716256"/>
                  <a:pt x="760902" y="5722227"/>
                </a:cubicBezTo>
                <a:cubicBezTo>
                  <a:pt x="535503" y="5712543"/>
                  <a:pt x="366250" y="5683021"/>
                  <a:pt x="0" y="5722227"/>
                </a:cubicBezTo>
                <a:cubicBezTo>
                  <a:pt x="44512" y="5552407"/>
                  <a:pt x="-58091" y="5395399"/>
                  <a:pt x="0" y="5086424"/>
                </a:cubicBezTo>
                <a:cubicBezTo>
                  <a:pt x="25269" y="4789697"/>
                  <a:pt x="-355" y="4785594"/>
                  <a:pt x="0" y="4622288"/>
                </a:cubicBezTo>
                <a:cubicBezTo>
                  <a:pt x="14885" y="4441551"/>
                  <a:pt x="-8886" y="4314054"/>
                  <a:pt x="0" y="4158152"/>
                </a:cubicBezTo>
                <a:cubicBezTo>
                  <a:pt x="-6662" y="3977207"/>
                  <a:pt x="61892" y="3666488"/>
                  <a:pt x="0" y="3465126"/>
                </a:cubicBezTo>
                <a:cubicBezTo>
                  <a:pt x="-55768" y="3246834"/>
                  <a:pt x="-5524" y="3103150"/>
                  <a:pt x="0" y="2943768"/>
                </a:cubicBezTo>
                <a:cubicBezTo>
                  <a:pt x="45303" y="2793039"/>
                  <a:pt x="17613" y="2446758"/>
                  <a:pt x="0" y="2193520"/>
                </a:cubicBezTo>
                <a:cubicBezTo>
                  <a:pt x="-6391" y="1954367"/>
                  <a:pt x="-6844" y="1787941"/>
                  <a:pt x="0" y="1614940"/>
                </a:cubicBezTo>
                <a:cubicBezTo>
                  <a:pt x="4924" y="1415283"/>
                  <a:pt x="27559" y="1354182"/>
                  <a:pt x="0" y="1150803"/>
                </a:cubicBezTo>
                <a:cubicBezTo>
                  <a:pt x="25193" y="998767"/>
                  <a:pt x="33410" y="453505"/>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86732" y="-3296"/>
                          <a:pt x="388938" y="-25607"/>
                          <a:pt x="620736" y="0"/>
                        </a:cubicBezTo>
                        <a:cubicBezTo>
                          <a:pt x="852534" y="25607"/>
                          <a:pt x="965862" y="-20204"/>
                          <a:pt x="1148027" y="0"/>
                        </a:cubicBezTo>
                        <a:cubicBezTo>
                          <a:pt x="1330192" y="20204"/>
                          <a:pt x="1682800" y="5923"/>
                          <a:pt x="1908929" y="0"/>
                        </a:cubicBezTo>
                        <a:cubicBezTo>
                          <a:pt x="2135058" y="-5923"/>
                          <a:pt x="2320754" y="-17866"/>
                          <a:pt x="2529664" y="0"/>
                        </a:cubicBezTo>
                        <a:cubicBezTo>
                          <a:pt x="2738574" y="17866"/>
                          <a:pt x="2977201" y="15678"/>
                          <a:pt x="3150400" y="0"/>
                        </a:cubicBezTo>
                        <a:cubicBezTo>
                          <a:pt x="3323599" y="-15678"/>
                          <a:pt x="3752275" y="26639"/>
                          <a:pt x="3911301" y="0"/>
                        </a:cubicBezTo>
                        <a:cubicBezTo>
                          <a:pt x="4070327" y="-26639"/>
                          <a:pt x="4307234" y="-33315"/>
                          <a:pt x="4672203" y="0"/>
                        </a:cubicBezTo>
                        <a:cubicBezTo>
                          <a:pt x="4643785" y="151106"/>
                          <a:pt x="4649014" y="542847"/>
                          <a:pt x="4672203" y="750248"/>
                        </a:cubicBezTo>
                        <a:cubicBezTo>
                          <a:pt x="4695392" y="957649"/>
                          <a:pt x="4667099" y="1013278"/>
                          <a:pt x="4672203" y="1271606"/>
                        </a:cubicBezTo>
                        <a:cubicBezTo>
                          <a:pt x="4677307" y="1529934"/>
                          <a:pt x="4696383" y="1678874"/>
                          <a:pt x="4672203" y="1792964"/>
                        </a:cubicBezTo>
                        <a:cubicBezTo>
                          <a:pt x="4648023" y="1907054"/>
                          <a:pt x="4672783" y="2249609"/>
                          <a:pt x="4672203" y="2428767"/>
                        </a:cubicBezTo>
                        <a:cubicBezTo>
                          <a:pt x="4671623" y="2607925"/>
                          <a:pt x="4665079" y="2952359"/>
                          <a:pt x="4672203" y="3121793"/>
                        </a:cubicBezTo>
                        <a:cubicBezTo>
                          <a:pt x="4679327" y="3291227"/>
                          <a:pt x="4662966" y="3392984"/>
                          <a:pt x="4672203" y="3585929"/>
                        </a:cubicBezTo>
                        <a:cubicBezTo>
                          <a:pt x="4681440" y="3778874"/>
                          <a:pt x="4663528" y="4083079"/>
                          <a:pt x="4672203" y="4221732"/>
                        </a:cubicBezTo>
                        <a:cubicBezTo>
                          <a:pt x="4680878" y="4360385"/>
                          <a:pt x="4699354" y="4659120"/>
                          <a:pt x="4672203" y="4857535"/>
                        </a:cubicBezTo>
                        <a:cubicBezTo>
                          <a:pt x="4645052" y="5055950"/>
                          <a:pt x="4688563" y="5364799"/>
                          <a:pt x="4672203" y="5722227"/>
                        </a:cubicBezTo>
                        <a:cubicBezTo>
                          <a:pt x="4416209" y="5713249"/>
                          <a:pt x="4307868" y="5739562"/>
                          <a:pt x="3958023" y="5722227"/>
                        </a:cubicBezTo>
                        <a:cubicBezTo>
                          <a:pt x="3608178" y="5704892"/>
                          <a:pt x="3576363" y="5732699"/>
                          <a:pt x="3290566" y="5722227"/>
                        </a:cubicBezTo>
                        <a:cubicBezTo>
                          <a:pt x="3004769" y="5711755"/>
                          <a:pt x="2964899" y="5726994"/>
                          <a:pt x="2763274" y="5722227"/>
                        </a:cubicBezTo>
                        <a:cubicBezTo>
                          <a:pt x="2561649" y="5717460"/>
                          <a:pt x="2380243" y="5710789"/>
                          <a:pt x="2189261" y="5722227"/>
                        </a:cubicBezTo>
                        <a:cubicBezTo>
                          <a:pt x="1998279" y="5733665"/>
                          <a:pt x="1781759" y="5759437"/>
                          <a:pt x="1428359" y="5722227"/>
                        </a:cubicBezTo>
                        <a:cubicBezTo>
                          <a:pt x="1074959" y="5685017"/>
                          <a:pt x="995764" y="5734876"/>
                          <a:pt x="760902" y="5722227"/>
                        </a:cubicBezTo>
                        <a:cubicBezTo>
                          <a:pt x="526040" y="5709578"/>
                          <a:pt x="366976" y="5698082"/>
                          <a:pt x="0" y="5722227"/>
                        </a:cubicBezTo>
                        <a:cubicBezTo>
                          <a:pt x="13253" y="5532714"/>
                          <a:pt x="-27010" y="5388579"/>
                          <a:pt x="0" y="5086424"/>
                        </a:cubicBezTo>
                        <a:cubicBezTo>
                          <a:pt x="27010" y="4784269"/>
                          <a:pt x="1316" y="4790856"/>
                          <a:pt x="0" y="4622288"/>
                        </a:cubicBezTo>
                        <a:cubicBezTo>
                          <a:pt x="-1316" y="4453720"/>
                          <a:pt x="-17889" y="4329685"/>
                          <a:pt x="0" y="4158152"/>
                        </a:cubicBezTo>
                        <a:cubicBezTo>
                          <a:pt x="17889" y="3986619"/>
                          <a:pt x="29957" y="3697891"/>
                          <a:pt x="0" y="3465126"/>
                        </a:cubicBezTo>
                        <a:cubicBezTo>
                          <a:pt x="-29957" y="3232361"/>
                          <a:pt x="-11215" y="3087732"/>
                          <a:pt x="0" y="2943768"/>
                        </a:cubicBezTo>
                        <a:cubicBezTo>
                          <a:pt x="11215" y="2799804"/>
                          <a:pt x="20310" y="2436665"/>
                          <a:pt x="0" y="2193520"/>
                        </a:cubicBezTo>
                        <a:cubicBezTo>
                          <a:pt x="-20310" y="1950375"/>
                          <a:pt x="1394" y="1814798"/>
                          <a:pt x="0" y="1614940"/>
                        </a:cubicBezTo>
                        <a:cubicBezTo>
                          <a:pt x="-1394" y="1415082"/>
                          <a:pt x="17016" y="1343257"/>
                          <a:pt x="0" y="1150803"/>
                        </a:cubicBezTo>
                        <a:cubicBezTo>
                          <a:pt x="-17016" y="958349"/>
                          <a:pt x="1173" y="3747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38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PU with binary numbers and blueprint">
            <a:extLst>
              <a:ext uri="{FF2B5EF4-FFF2-40B4-BE49-F238E27FC236}">
                <a16:creationId xmlns:a16="http://schemas.microsoft.com/office/drawing/2014/main" id="{C6348B84-B1D8-EA45-13E0-E3BB0FE00F6C}"/>
              </a:ext>
            </a:extLst>
          </p:cNvPr>
          <p:cNvPicPr>
            <a:picLocks noChangeAspect="1"/>
          </p:cNvPicPr>
          <p:nvPr/>
        </p:nvPicPr>
        <p:blipFill rotWithShape="1">
          <a:blip r:embed="rId2">
            <a:alphaModFix amt="40000"/>
          </a:blip>
          <a:srcRect l="14966" r="10034"/>
          <a:stretch/>
        </p:blipFill>
        <p:spPr>
          <a:xfrm>
            <a:off x="20" y="10"/>
            <a:ext cx="9143979" cy="6857990"/>
          </a:xfrm>
          <a:prstGeom prst="rect">
            <a:avLst/>
          </a:prstGeom>
        </p:spPr>
      </p:pic>
      <p:sp>
        <p:nvSpPr>
          <p:cNvPr id="2" name="Title 1">
            <a:extLst>
              <a:ext uri="{FF2B5EF4-FFF2-40B4-BE49-F238E27FC236}">
                <a16:creationId xmlns:a16="http://schemas.microsoft.com/office/drawing/2014/main" id="{209BFC7A-704C-4125-2E88-7D8B2A2BC8CF}"/>
              </a:ext>
            </a:extLst>
          </p:cNvPr>
          <p:cNvSpPr>
            <a:spLocks noGrp="1"/>
          </p:cNvSpPr>
          <p:nvPr>
            <p:ph type="title"/>
          </p:nvPr>
        </p:nvSpPr>
        <p:spPr>
          <a:xfrm>
            <a:off x="187889" y="853673"/>
            <a:ext cx="3625469" cy="5004794"/>
          </a:xfrm>
        </p:spPr>
        <p:txBody>
          <a:bodyPr>
            <a:normAutofit/>
          </a:bodyPr>
          <a:lstStyle/>
          <a:p>
            <a:r>
              <a:rPr lang="en-US" sz="4800" dirty="0">
                <a:solidFill>
                  <a:schemeClr val="bg1"/>
                </a:solidFill>
              </a:rPr>
              <a:t>Expected Results</a:t>
            </a:r>
            <a:endParaRPr sz="4700" dirty="0">
              <a:solidFill>
                <a:schemeClr val="bg1"/>
              </a:solidFill>
            </a:endParaRPr>
          </a:p>
        </p:txBody>
      </p:sp>
      <p:sp>
        <p:nvSpPr>
          <p:cNvPr id="3" name="Content Placeholder 2">
            <a:extLst>
              <a:ext uri="{FF2B5EF4-FFF2-40B4-BE49-F238E27FC236}">
                <a16:creationId xmlns:a16="http://schemas.microsoft.com/office/drawing/2014/main" id="{B44BE127-FD0E-F660-1CCD-D8FD8A51A007}"/>
              </a:ext>
            </a:extLst>
          </p:cNvPr>
          <p:cNvSpPr>
            <a:spLocks noGrp="1"/>
          </p:cNvSpPr>
          <p:nvPr>
            <p:ph idx="1"/>
          </p:nvPr>
        </p:nvSpPr>
        <p:spPr>
          <a:xfrm>
            <a:off x="4199312" y="853673"/>
            <a:ext cx="4286250" cy="5004794"/>
          </a:xfrm>
        </p:spPr>
        <p:txBody>
          <a:bodyPr anchor="ctr">
            <a:normAutofit/>
          </a:bodyPr>
          <a:lstStyle/>
          <a:p>
            <a:r>
              <a:rPr lang="en-US" sz="2000" dirty="0">
                <a:solidFill>
                  <a:schemeClr val="bg1"/>
                </a:solidFill>
              </a:rPr>
              <a:t>The study is expected to provide valuable insights into the data transmission methods, security protocols, and potential vulnerabilities within the chosen web applications. It aims to identify areas for optimization in data transfer and highlight any unusual network behaviors that could indicate security threats or technical issues.</a:t>
            </a:r>
          </a:p>
        </p:txBody>
      </p:sp>
      <p:sp>
        <p:nvSpPr>
          <p:cNvPr id="20"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9190" y="493776"/>
            <a:ext cx="4672203" cy="5722227"/>
          </a:xfrm>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64291" y="-17138"/>
                  <a:pt x="364079" y="-16277"/>
                  <a:pt x="620736" y="0"/>
                </a:cubicBezTo>
                <a:cubicBezTo>
                  <a:pt x="877112" y="30781"/>
                  <a:pt x="955007" y="-19859"/>
                  <a:pt x="1148027" y="0"/>
                </a:cubicBezTo>
                <a:cubicBezTo>
                  <a:pt x="1315775" y="34283"/>
                  <a:pt x="1681137" y="15116"/>
                  <a:pt x="1908929" y="0"/>
                </a:cubicBezTo>
                <a:cubicBezTo>
                  <a:pt x="2123528" y="-12231"/>
                  <a:pt x="2330147" y="-13378"/>
                  <a:pt x="2529664" y="0"/>
                </a:cubicBezTo>
                <a:cubicBezTo>
                  <a:pt x="2751874" y="19444"/>
                  <a:pt x="2987378" y="-5265"/>
                  <a:pt x="3150400" y="0"/>
                </a:cubicBezTo>
                <a:cubicBezTo>
                  <a:pt x="3303230" y="-18797"/>
                  <a:pt x="3730292" y="47336"/>
                  <a:pt x="3911301" y="0"/>
                </a:cubicBezTo>
                <a:cubicBezTo>
                  <a:pt x="4066224" y="-65763"/>
                  <a:pt x="4289227" y="-8290"/>
                  <a:pt x="4672203" y="0"/>
                </a:cubicBezTo>
                <a:cubicBezTo>
                  <a:pt x="4681532" y="172239"/>
                  <a:pt x="4686061" y="551755"/>
                  <a:pt x="4672203" y="750248"/>
                </a:cubicBezTo>
                <a:cubicBezTo>
                  <a:pt x="4683284" y="955691"/>
                  <a:pt x="4671783" y="1017109"/>
                  <a:pt x="4672203" y="1271606"/>
                </a:cubicBezTo>
                <a:cubicBezTo>
                  <a:pt x="4685200" y="1541683"/>
                  <a:pt x="4696659" y="1681734"/>
                  <a:pt x="4672203" y="1792964"/>
                </a:cubicBezTo>
                <a:cubicBezTo>
                  <a:pt x="4669090" y="1939504"/>
                  <a:pt x="4700884" y="2284031"/>
                  <a:pt x="4672203" y="2428767"/>
                </a:cubicBezTo>
                <a:cubicBezTo>
                  <a:pt x="4685646" y="2595647"/>
                  <a:pt x="4669373" y="2932161"/>
                  <a:pt x="4672203" y="3121793"/>
                </a:cubicBezTo>
                <a:cubicBezTo>
                  <a:pt x="4655152" y="3295197"/>
                  <a:pt x="4650697" y="3384519"/>
                  <a:pt x="4672203" y="3585929"/>
                </a:cubicBezTo>
                <a:cubicBezTo>
                  <a:pt x="4677072" y="3778564"/>
                  <a:pt x="4660280" y="4076459"/>
                  <a:pt x="4672203" y="4221732"/>
                </a:cubicBezTo>
                <a:cubicBezTo>
                  <a:pt x="4682681" y="4335991"/>
                  <a:pt x="4678891" y="4671069"/>
                  <a:pt x="4672203" y="4857535"/>
                </a:cubicBezTo>
                <a:cubicBezTo>
                  <a:pt x="4607506" y="5123084"/>
                  <a:pt x="4700203" y="5373449"/>
                  <a:pt x="4672203" y="5722227"/>
                </a:cubicBezTo>
                <a:cubicBezTo>
                  <a:pt x="4415816" y="5722583"/>
                  <a:pt x="4310581" y="5737953"/>
                  <a:pt x="3958023" y="5722227"/>
                </a:cubicBezTo>
                <a:cubicBezTo>
                  <a:pt x="3604621" y="5710539"/>
                  <a:pt x="3572043" y="5732929"/>
                  <a:pt x="3290566" y="5722227"/>
                </a:cubicBezTo>
                <a:cubicBezTo>
                  <a:pt x="3006997" y="5716167"/>
                  <a:pt x="2962357" y="5728334"/>
                  <a:pt x="2763274" y="5722227"/>
                </a:cubicBezTo>
                <a:cubicBezTo>
                  <a:pt x="2565017" y="5698201"/>
                  <a:pt x="2354425" y="5709328"/>
                  <a:pt x="2189261" y="5722227"/>
                </a:cubicBezTo>
                <a:cubicBezTo>
                  <a:pt x="2027477" y="5758803"/>
                  <a:pt x="1778060" y="5770608"/>
                  <a:pt x="1428359" y="5722227"/>
                </a:cubicBezTo>
                <a:cubicBezTo>
                  <a:pt x="1071966" y="5691025"/>
                  <a:pt x="981731" y="5716256"/>
                  <a:pt x="760902" y="5722227"/>
                </a:cubicBezTo>
                <a:cubicBezTo>
                  <a:pt x="535503" y="5712543"/>
                  <a:pt x="366250" y="5683021"/>
                  <a:pt x="0" y="5722227"/>
                </a:cubicBezTo>
                <a:cubicBezTo>
                  <a:pt x="44512" y="5552407"/>
                  <a:pt x="-58091" y="5395399"/>
                  <a:pt x="0" y="5086424"/>
                </a:cubicBezTo>
                <a:cubicBezTo>
                  <a:pt x="25269" y="4789697"/>
                  <a:pt x="-355" y="4785594"/>
                  <a:pt x="0" y="4622288"/>
                </a:cubicBezTo>
                <a:cubicBezTo>
                  <a:pt x="14885" y="4441551"/>
                  <a:pt x="-8886" y="4314054"/>
                  <a:pt x="0" y="4158152"/>
                </a:cubicBezTo>
                <a:cubicBezTo>
                  <a:pt x="-6662" y="3977207"/>
                  <a:pt x="61892" y="3666488"/>
                  <a:pt x="0" y="3465126"/>
                </a:cubicBezTo>
                <a:cubicBezTo>
                  <a:pt x="-55768" y="3246834"/>
                  <a:pt x="-5524" y="3103150"/>
                  <a:pt x="0" y="2943768"/>
                </a:cubicBezTo>
                <a:cubicBezTo>
                  <a:pt x="45303" y="2793039"/>
                  <a:pt x="17613" y="2446758"/>
                  <a:pt x="0" y="2193520"/>
                </a:cubicBezTo>
                <a:cubicBezTo>
                  <a:pt x="-6391" y="1954367"/>
                  <a:pt x="-6844" y="1787941"/>
                  <a:pt x="0" y="1614940"/>
                </a:cubicBezTo>
                <a:cubicBezTo>
                  <a:pt x="4924" y="1415283"/>
                  <a:pt x="27559" y="1354182"/>
                  <a:pt x="0" y="1150803"/>
                </a:cubicBezTo>
                <a:cubicBezTo>
                  <a:pt x="25193" y="998767"/>
                  <a:pt x="33410" y="453505"/>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86732" y="-3296"/>
                          <a:pt x="388938" y="-25607"/>
                          <a:pt x="620736" y="0"/>
                        </a:cubicBezTo>
                        <a:cubicBezTo>
                          <a:pt x="852534" y="25607"/>
                          <a:pt x="965862" y="-20204"/>
                          <a:pt x="1148027" y="0"/>
                        </a:cubicBezTo>
                        <a:cubicBezTo>
                          <a:pt x="1330192" y="20204"/>
                          <a:pt x="1682800" y="5923"/>
                          <a:pt x="1908929" y="0"/>
                        </a:cubicBezTo>
                        <a:cubicBezTo>
                          <a:pt x="2135058" y="-5923"/>
                          <a:pt x="2320754" y="-17866"/>
                          <a:pt x="2529664" y="0"/>
                        </a:cubicBezTo>
                        <a:cubicBezTo>
                          <a:pt x="2738574" y="17866"/>
                          <a:pt x="2977201" y="15678"/>
                          <a:pt x="3150400" y="0"/>
                        </a:cubicBezTo>
                        <a:cubicBezTo>
                          <a:pt x="3323599" y="-15678"/>
                          <a:pt x="3752275" y="26639"/>
                          <a:pt x="3911301" y="0"/>
                        </a:cubicBezTo>
                        <a:cubicBezTo>
                          <a:pt x="4070327" y="-26639"/>
                          <a:pt x="4307234" y="-33315"/>
                          <a:pt x="4672203" y="0"/>
                        </a:cubicBezTo>
                        <a:cubicBezTo>
                          <a:pt x="4643785" y="151106"/>
                          <a:pt x="4649014" y="542847"/>
                          <a:pt x="4672203" y="750248"/>
                        </a:cubicBezTo>
                        <a:cubicBezTo>
                          <a:pt x="4695392" y="957649"/>
                          <a:pt x="4667099" y="1013278"/>
                          <a:pt x="4672203" y="1271606"/>
                        </a:cubicBezTo>
                        <a:cubicBezTo>
                          <a:pt x="4677307" y="1529934"/>
                          <a:pt x="4696383" y="1678874"/>
                          <a:pt x="4672203" y="1792964"/>
                        </a:cubicBezTo>
                        <a:cubicBezTo>
                          <a:pt x="4648023" y="1907054"/>
                          <a:pt x="4672783" y="2249609"/>
                          <a:pt x="4672203" y="2428767"/>
                        </a:cubicBezTo>
                        <a:cubicBezTo>
                          <a:pt x="4671623" y="2607925"/>
                          <a:pt x="4665079" y="2952359"/>
                          <a:pt x="4672203" y="3121793"/>
                        </a:cubicBezTo>
                        <a:cubicBezTo>
                          <a:pt x="4679327" y="3291227"/>
                          <a:pt x="4662966" y="3392984"/>
                          <a:pt x="4672203" y="3585929"/>
                        </a:cubicBezTo>
                        <a:cubicBezTo>
                          <a:pt x="4681440" y="3778874"/>
                          <a:pt x="4663528" y="4083079"/>
                          <a:pt x="4672203" y="4221732"/>
                        </a:cubicBezTo>
                        <a:cubicBezTo>
                          <a:pt x="4680878" y="4360385"/>
                          <a:pt x="4699354" y="4659120"/>
                          <a:pt x="4672203" y="4857535"/>
                        </a:cubicBezTo>
                        <a:cubicBezTo>
                          <a:pt x="4645052" y="5055950"/>
                          <a:pt x="4688563" y="5364799"/>
                          <a:pt x="4672203" y="5722227"/>
                        </a:cubicBezTo>
                        <a:cubicBezTo>
                          <a:pt x="4416209" y="5713249"/>
                          <a:pt x="4307868" y="5739562"/>
                          <a:pt x="3958023" y="5722227"/>
                        </a:cubicBezTo>
                        <a:cubicBezTo>
                          <a:pt x="3608178" y="5704892"/>
                          <a:pt x="3576363" y="5732699"/>
                          <a:pt x="3290566" y="5722227"/>
                        </a:cubicBezTo>
                        <a:cubicBezTo>
                          <a:pt x="3004769" y="5711755"/>
                          <a:pt x="2964899" y="5726994"/>
                          <a:pt x="2763274" y="5722227"/>
                        </a:cubicBezTo>
                        <a:cubicBezTo>
                          <a:pt x="2561649" y="5717460"/>
                          <a:pt x="2380243" y="5710789"/>
                          <a:pt x="2189261" y="5722227"/>
                        </a:cubicBezTo>
                        <a:cubicBezTo>
                          <a:pt x="1998279" y="5733665"/>
                          <a:pt x="1781759" y="5759437"/>
                          <a:pt x="1428359" y="5722227"/>
                        </a:cubicBezTo>
                        <a:cubicBezTo>
                          <a:pt x="1074959" y="5685017"/>
                          <a:pt x="995764" y="5734876"/>
                          <a:pt x="760902" y="5722227"/>
                        </a:cubicBezTo>
                        <a:cubicBezTo>
                          <a:pt x="526040" y="5709578"/>
                          <a:pt x="366976" y="5698082"/>
                          <a:pt x="0" y="5722227"/>
                        </a:cubicBezTo>
                        <a:cubicBezTo>
                          <a:pt x="13253" y="5532714"/>
                          <a:pt x="-27010" y="5388579"/>
                          <a:pt x="0" y="5086424"/>
                        </a:cubicBezTo>
                        <a:cubicBezTo>
                          <a:pt x="27010" y="4784269"/>
                          <a:pt x="1316" y="4790856"/>
                          <a:pt x="0" y="4622288"/>
                        </a:cubicBezTo>
                        <a:cubicBezTo>
                          <a:pt x="-1316" y="4453720"/>
                          <a:pt x="-17889" y="4329685"/>
                          <a:pt x="0" y="4158152"/>
                        </a:cubicBezTo>
                        <a:cubicBezTo>
                          <a:pt x="17889" y="3986619"/>
                          <a:pt x="29957" y="3697891"/>
                          <a:pt x="0" y="3465126"/>
                        </a:cubicBezTo>
                        <a:cubicBezTo>
                          <a:pt x="-29957" y="3232361"/>
                          <a:pt x="-11215" y="3087732"/>
                          <a:pt x="0" y="2943768"/>
                        </a:cubicBezTo>
                        <a:cubicBezTo>
                          <a:pt x="11215" y="2799804"/>
                          <a:pt x="20310" y="2436665"/>
                          <a:pt x="0" y="2193520"/>
                        </a:cubicBezTo>
                        <a:cubicBezTo>
                          <a:pt x="-20310" y="1950375"/>
                          <a:pt x="1394" y="1814798"/>
                          <a:pt x="0" y="1614940"/>
                        </a:cubicBezTo>
                        <a:cubicBezTo>
                          <a:pt x="-1394" y="1415082"/>
                          <a:pt x="17016" y="1343257"/>
                          <a:pt x="0" y="1150803"/>
                        </a:cubicBezTo>
                        <a:cubicBezTo>
                          <a:pt x="-17016" y="958349"/>
                          <a:pt x="1173" y="3747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00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PU with binary numbers and blueprint">
            <a:extLst>
              <a:ext uri="{FF2B5EF4-FFF2-40B4-BE49-F238E27FC236}">
                <a16:creationId xmlns:a16="http://schemas.microsoft.com/office/drawing/2014/main" id="{C6348B84-B1D8-EA45-13E0-E3BB0FE00F6C}"/>
              </a:ext>
            </a:extLst>
          </p:cNvPr>
          <p:cNvPicPr>
            <a:picLocks noChangeAspect="1"/>
          </p:cNvPicPr>
          <p:nvPr/>
        </p:nvPicPr>
        <p:blipFill rotWithShape="1">
          <a:blip r:embed="rId2">
            <a:alphaModFix amt="40000"/>
          </a:blip>
          <a:srcRect l="14966" r="10034"/>
          <a:stretch/>
        </p:blipFill>
        <p:spPr>
          <a:xfrm>
            <a:off x="20" y="10"/>
            <a:ext cx="9143979" cy="6857990"/>
          </a:xfrm>
          <a:prstGeom prst="rect">
            <a:avLst/>
          </a:prstGeom>
        </p:spPr>
      </p:pic>
      <p:sp>
        <p:nvSpPr>
          <p:cNvPr id="2" name="Title 1">
            <a:extLst>
              <a:ext uri="{FF2B5EF4-FFF2-40B4-BE49-F238E27FC236}">
                <a16:creationId xmlns:a16="http://schemas.microsoft.com/office/drawing/2014/main" id="{209BFC7A-704C-4125-2E88-7D8B2A2BC8CF}"/>
              </a:ext>
            </a:extLst>
          </p:cNvPr>
          <p:cNvSpPr>
            <a:spLocks noGrp="1"/>
          </p:cNvSpPr>
          <p:nvPr>
            <p:ph type="title"/>
          </p:nvPr>
        </p:nvSpPr>
        <p:spPr>
          <a:xfrm>
            <a:off x="187889" y="853673"/>
            <a:ext cx="3625469" cy="5004794"/>
          </a:xfrm>
        </p:spPr>
        <p:txBody>
          <a:bodyPr>
            <a:normAutofit/>
          </a:bodyPr>
          <a:lstStyle/>
          <a:p>
            <a:r>
              <a:rPr lang="en-US" sz="4800" dirty="0">
                <a:solidFill>
                  <a:schemeClr val="bg1"/>
                </a:solidFill>
              </a:rPr>
              <a:t>Future Work</a:t>
            </a:r>
            <a:endParaRPr sz="4700" dirty="0">
              <a:solidFill>
                <a:schemeClr val="bg1"/>
              </a:solidFill>
            </a:endParaRPr>
          </a:p>
        </p:txBody>
      </p:sp>
      <p:sp>
        <p:nvSpPr>
          <p:cNvPr id="3" name="Content Placeholder 2">
            <a:extLst>
              <a:ext uri="{FF2B5EF4-FFF2-40B4-BE49-F238E27FC236}">
                <a16:creationId xmlns:a16="http://schemas.microsoft.com/office/drawing/2014/main" id="{B44BE127-FD0E-F660-1CCD-D8FD8A51A007}"/>
              </a:ext>
            </a:extLst>
          </p:cNvPr>
          <p:cNvSpPr>
            <a:spLocks noGrp="1"/>
          </p:cNvSpPr>
          <p:nvPr>
            <p:ph idx="1"/>
          </p:nvPr>
        </p:nvSpPr>
        <p:spPr>
          <a:xfrm>
            <a:off x="4199312" y="853673"/>
            <a:ext cx="4286250" cy="5004794"/>
          </a:xfrm>
        </p:spPr>
        <p:txBody>
          <a:bodyPr anchor="ctr">
            <a:normAutofit/>
          </a:bodyPr>
          <a:lstStyle/>
          <a:p>
            <a:r>
              <a:rPr lang="en-US" sz="2000" dirty="0">
                <a:solidFill>
                  <a:schemeClr val="bg1"/>
                </a:solidFill>
              </a:rPr>
              <a:t>Future research could expand beyond the application and transport layers to include a more exhaustive analysis of the network, link, and physical layers of the internet protocol stack. Another potential avenue is conducting penetration tests to simulate real-life cyber-attacks, thereby identifying and addressing possible vulnerabilities in these web applications.</a:t>
            </a:r>
          </a:p>
        </p:txBody>
      </p:sp>
      <p:sp>
        <p:nvSpPr>
          <p:cNvPr id="20"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9190" y="493776"/>
            <a:ext cx="4672203" cy="5722227"/>
          </a:xfrm>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64291" y="-17138"/>
                  <a:pt x="364079" y="-16277"/>
                  <a:pt x="620736" y="0"/>
                </a:cubicBezTo>
                <a:cubicBezTo>
                  <a:pt x="877112" y="30781"/>
                  <a:pt x="955007" y="-19859"/>
                  <a:pt x="1148027" y="0"/>
                </a:cubicBezTo>
                <a:cubicBezTo>
                  <a:pt x="1315775" y="34283"/>
                  <a:pt x="1681137" y="15116"/>
                  <a:pt x="1908929" y="0"/>
                </a:cubicBezTo>
                <a:cubicBezTo>
                  <a:pt x="2123528" y="-12231"/>
                  <a:pt x="2330147" y="-13378"/>
                  <a:pt x="2529664" y="0"/>
                </a:cubicBezTo>
                <a:cubicBezTo>
                  <a:pt x="2751874" y="19444"/>
                  <a:pt x="2987378" y="-5265"/>
                  <a:pt x="3150400" y="0"/>
                </a:cubicBezTo>
                <a:cubicBezTo>
                  <a:pt x="3303230" y="-18797"/>
                  <a:pt x="3730292" y="47336"/>
                  <a:pt x="3911301" y="0"/>
                </a:cubicBezTo>
                <a:cubicBezTo>
                  <a:pt x="4066224" y="-65763"/>
                  <a:pt x="4289227" y="-8290"/>
                  <a:pt x="4672203" y="0"/>
                </a:cubicBezTo>
                <a:cubicBezTo>
                  <a:pt x="4681532" y="172239"/>
                  <a:pt x="4686061" y="551755"/>
                  <a:pt x="4672203" y="750248"/>
                </a:cubicBezTo>
                <a:cubicBezTo>
                  <a:pt x="4683284" y="955691"/>
                  <a:pt x="4671783" y="1017109"/>
                  <a:pt x="4672203" y="1271606"/>
                </a:cubicBezTo>
                <a:cubicBezTo>
                  <a:pt x="4685200" y="1541683"/>
                  <a:pt x="4696659" y="1681734"/>
                  <a:pt x="4672203" y="1792964"/>
                </a:cubicBezTo>
                <a:cubicBezTo>
                  <a:pt x="4669090" y="1939504"/>
                  <a:pt x="4700884" y="2284031"/>
                  <a:pt x="4672203" y="2428767"/>
                </a:cubicBezTo>
                <a:cubicBezTo>
                  <a:pt x="4685646" y="2595647"/>
                  <a:pt x="4669373" y="2932161"/>
                  <a:pt x="4672203" y="3121793"/>
                </a:cubicBezTo>
                <a:cubicBezTo>
                  <a:pt x="4655152" y="3295197"/>
                  <a:pt x="4650697" y="3384519"/>
                  <a:pt x="4672203" y="3585929"/>
                </a:cubicBezTo>
                <a:cubicBezTo>
                  <a:pt x="4677072" y="3778564"/>
                  <a:pt x="4660280" y="4076459"/>
                  <a:pt x="4672203" y="4221732"/>
                </a:cubicBezTo>
                <a:cubicBezTo>
                  <a:pt x="4682681" y="4335991"/>
                  <a:pt x="4678891" y="4671069"/>
                  <a:pt x="4672203" y="4857535"/>
                </a:cubicBezTo>
                <a:cubicBezTo>
                  <a:pt x="4607506" y="5123084"/>
                  <a:pt x="4700203" y="5373449"/>
                  <a:pt x="4672203" y="5722227"/>
                </a:cubicBezTo>
                <a:cubicBezTo>
                  <a:pt x="4415816" y="5722583"/>
                  <a:pt x="4310581" y="5737953"/>
                  <a:pt x="3958023" y="5722227"/>
                </a:cubicBezTo>
                <a:cubicBezTo>
                  <a:pt x="3604621" y="5710539"/>
                  <a:pt x="3572043" y="5732929"/>
                  <a:pt x="3290566" y="5722227"/>
                </a:cubicBezTo>
                <a:cubicBezTo>
                  <a:pt x="3006997" y="5716167"/>
                  <a:pt x="2962357" y="5728334"/>
                  <a:pt x="2763274" y="5722227"/>
                </a:cubicBezTo>
                <a:cubicBezTo>
                  <a:pt x="2565017" y="5698201"/>
                  <a:pt x="2354425" y="5709328"/>
                  <a:pt x="2189261" y="5722227"/>
                </a:cubicBezTo>
                <a:cubicBezTo>
                  <a:pt x="2027477" y="5758803"/>
                  <a:pt x="1778060" y="5770608"/>
                  <a:pt x="1428359" y="5722227"/>
                </a:cubicBezTo>
                <a:cubicBezTo>
                  <a:pt x="1071966" y="5691025"/>
                  <a:pt x="981731" y="5716256"/>
                  <a:pt x="760902" y="5722227"/>
                </a:cubicBezTo>
                <a:cubicBezTo>
                  <a:pt x="535503" y="5712543"/>
                  <a:pt x="366250" y="5683021"/>
                  <a:pt x="0" y="5722227"/>
                </a:cubicBezTo>
                <a:cubicBezTo>
                  <a:pt x="44512" y="5552407"/>
                  <a:pt x="-58091" y="5395399"/>
                  <a:pt x="0" y="5086424"/>
                </a:cubicBezTo>
                <a:cubicBezTo>
                  <a:pt x="25269" y="4789697"/>
                  <a:pt x="-355" y="4785594"/>
                  <a:pt x="0" y="4622288"/>
                </a:cubicBezTo>
                <a:cubicBezTo>
                  <a:pt x="14885" y="4441551"/>
                  <a:pt x="-8886" y="4314054"/>
                  <a:pt x="0" y="4158152"/>
                </a:cubicBezTo>
                <a:cubicBezTo>
                  <a:pt x="-6662" y="3977207"/>
                  <a:pt x="61892" y="3666488"/>
                  <a:pt x="0" y="3465126"/>
                </a:cubicBezTo>
                <a:cubicBezTo>
                  <a:pt x="-55768" y="3246834"/>
                  <a:pt x="-5524" y="3103150"/>
                  <a:pt x="0" y="2943768"/>
                </a:cubicBezTo>
                <a:cubicBezTo>
                  <a:pt x="45303" y="2793039"/>
                  <a:pt x="17613" y="2446758"/>
                  <a:pt x="0" y="2193520"/>
                </a:cubicBezTo>
                <a:cubicBezTo>
                  <a:pt x="-6391" y="1954367"/>
                  <a:pt x="-6844" y="1787941"/>
                  <a:pt x="0" y="1614940"/>
                </a:cubicBezTo>
                <a:cubicBezTo>
                  <a:pt x="4924" y="1415283"/>
                  <a:pt x="27559" y="1354182"/>
                  <a:pt x="0" y="1150803"/>
                </a:cubicBezTo>
                <a:cubicBezTo>
                  <a:pt x="25193" y="998767"/>
                  <a:pt x="33410" y="453505"/>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86732" y="-3296"/>
                          <a:pt x="388938" y="-25607"/>
                          <a:pt x="620736" y="0"/>
                        </a:cubicBezTo>
                        <a:cubicBezTo>
                          <a:pt x="852534" y="25607"/>
                          <a:pt x="965862" y="-20204"/>
                          <a:pt x="1148027" y="0"/>
                        </a:cubicBezTo>
                        <a:cubicBezTo>
                          <a:pt x="1330192" y="20204"/>
                          <a:pt x="1682800" y="5923"/>
                          <a:pt x="1908929" y="0"/>
                        </a:cubicBezTo>
                        <a:cubicBezTo>
                          <a:pt x="2135058" y="-5923"/>
                          <a:pt x="2320754" y="-17866"/>
                          <a:pt x="2529664" y="0"/>
                        </a:cubicBezTo>
                        <a:cubicBezTo>
                          <a:pt x="2738574" y="17866"/>
                          <a:pt x="2977201" y="15678"/>
                          <a:pt x="3150400" y="0"/>
                        </a:cubicBezTo>
                        <a:cubicBezTo>
                          <a:pt x="3323599" y="-15678"/>
                          <a:pt x="3752275" y="26639"/>
                          <a:pt x="3911301" y="0"/>
                        </a:cubicBezTo>
                        <a:cubicBezTo>
                          <a:pt x="4070327" y="-26639"/>
                          <a:pt x="4307234" y="-33315"/>
                          <a:pt x="4672203" y="0"/>
                        </a:cubicBezTo>
                        <a:cubicBezTo>
                          <a:pt x="4643785" y="151106"/>
                          <a:pt x="4649014" y="542847"/>
                          <a:pt x="4672203" y="750248"/>
                        </a:cubicBezTo>
                        <a:cubicBezTo>
                          <a:pt x="4695392" y="957649"/>
                          <a:pt x="4667099" y="1013278"/>
                          <a:pt x="4672203" y="1271606"/>
                        </a:cubicBezTo>
                        <a:cubicBezTo>
                          <a:pt x="4677307" y="1529934"/>
                          <a:pt x="4696383" y="1678874"/>
                          <a:pt x="4672203" y="1792964"/>
                        </a:cubicBezTo>
                        <a:cubicBezTo>
                          <a:pt x="4648023" y="1907054"/>
                          <a:pt x="4672783" y="2249609"/>
                          <a:pt x="4672203" y="2428767"/>
                        </a:cubicBezTo>
                        <a:cubicBezTo>
                          <a:pt x="4671623" y="2607925"/>
                          <a:pt x="4665079" y="2952359"/>
                          <a:pt x="4672203" y="3121793"/>
                        </a:cubicBezTo>
                        <a:cubicBezTo>
                          <a:pt x="4679327" y="3291227"/>
                          <a:pt x="4662966" y="3392984"/>
                          <a:pt x="4672203" y="3585929"/>
                        </a:cubicBezTo>
                        <a:cubicBezTo>
                          <a:pt x="4681440" y="3778874"/>
                          <a:pt x="4663528" y="4083079"/>
                          <a:pt x="4672203" y="4221732"/>
                        </a:cubicBezTo>
                        <a:cubicBezTo>
                          <a:pt x="4680878" y="4360385"/>
                          <a:pt x="4699354" y="4659120"/>
                          <a:pt x="4672203" y="4857535"/>
                        </a:cubicBezTo>
                        <a:cubicBezTo>
                          <a:pt x="4645052" y="5055950"/>
                          <a:pt x="4688563" y="5364799"/>
                          <a:pt x="4672203" y="5722227"/>
                        </a:cubicBezTo>
                        <a:cubicBezTo>
                          <a:pt x="4416209" y="5713249"/>
                          <a:pt x="4307868" y="5739562"/>
                          <a:pt x="3958023" y="5722227"/>
                        </a:cubicBezTo>
                        <a:cubicBezTo>
                          <a:pt x="3608178" y="5704892"/>
                          <a:pt x="3576363" y="5732699"/>
                          <a:pt x="3290566" y="5722227"/>
                        </a:cubicBezTo>
                        <a:cubicBezTo>
                          <a:pt x="3004769" y="5711755"/>
                          <a:pt x="2964899" y="5726994"/>
                          <a:pt x="2763274" y="5722227"/>
                        </a:cubicBezTo>
                        <a:cubicBezTo>
                          <a:pt x="2561649" y="5717460"/>
                          <a:pt x="2380243" y="5710789"/>
                          <a:pt x="2189261" y="5722227"/>
                        </a:cubicBezTo>
                        <a:cubicBezTo>
                          <a:pt x="1998279" y="5733665"/>
                          <a:pt x="1781759" y="5759437"/>
                          <a:pt x="1428359" y="5722227"/>
                        </a:cubicBezTo>
                        <a:cubicBezTo>
                          <a:pt x="1074959" y="5685017"/>
                          <a:pt x="995764" y="5734876"/>
                          <a:pt x="760902" y="5722227"/>
                        </a:cubicBezTo>
                        <a:cubicBezTo>
                          <a:pt x="526040" y="5709578"/>
                          <a:pt x="366976" y="5698082"/>
                          <a:pt x="0" y="5722227"/>
                        </a:cubicBezTo>
                        <a:cubicBezTo>
                          <a:pt x="13253" y="5532714"/>
                          <a:pt x="-27010" y="5388579"/>
                          <a:pt x="0" y="5086424"/>
                        </a:cubicBezTo>
                        <a:cubicBezTo>
                          <a:pt x="27010" y="4784269"/>
                          <a:pt x="1316" y="4790856"/>
                          <a:pt x="0" y="4622288"/>
                        </a:cubicBezTo>
                        <a:cubicBezTo>
                          <a:pt x="-1316" y="4453720"/>
                          <a:pt x="-17889" y="4329685"/>
                          <a:pt x="0" y="4158152"/>
                        </a:cubicBezTo>
                        <a:cubicBezTo>
                          <a:pt x="17889" y="3986619"/>
                          <a:pt x="29957" y="3697891"/>
                          <a:pt x="0" y="3465126"/>
                        </a:cubicBezTo>
                        <a:cubicBezTo>
                          <a:pt x="-29957" y="3232361"/>
                          <a:pt x="-11215" y="3087732"/>
                          <a:pt x="0" y="2943768"/>
                        </a:cubicBezTo>
                        <a:cubicBezTo>
                          <a:pt x="11215" y="2799804"/>
                          <a:pt x="20310" y="2436665"/>
                          <a:pt x="0" y="2193520"/>
                        </a:cubicBezTo>
                        <a:cubicBezTo>
                          <a:pt x="-20310" y="1950375"/>
                          <a:pt x="1394" y="1814798"/>
                          <a:pt x="0" y="1614940"/>
                        </a:cubicBezTo>
                        <a:cubicBezTo>
                          <a:pt x="-1394" y="1415082"/>
                          <a:pt x="17016" y="1343257"/>
                          <a:pt x="0" y="1150803"/>
                        </a:cubicBezTo>
                        <a:cubicBezTo>
                          <a:pt x="-17016" y="958349"/>
                          <a:pt x="1173" y="3747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224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507</Words>
  <Application>Microsoft Macintosh PowerPoint</Application>
  <PresentationFormat>On-screen Show (4:3)</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Exploring Web Application Security in Nepal</vt:lpstr>
      <vt:lpstr>Problem Statement</vt:lpstr>
      <vt:lpstr>Motivation</vt:lpstr>
      <vt:lpstr>Contributions</vt:lpstr>
      <vt:lpstr>Methodology</vt:lpstr>
      <vt:lpstr>Findings</vt:lpstr>
      <vt:lpstr>Findings</vt:lpstr>
      <vt:lpstr>Expected Results</vt:lpstr>
      <vt:lpstr>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Web Application Security in Nepal</dc:title>
  <dc:subject/>
  <dc:creator/>
  <cp:keywords/>
  <dc:description>generated using python-pptx</dc:description>
  <cp:lastModifiedBy>Suyog Raj Joshi</cp:lastModifiedBy>
  <cp:revision>3</cp:revision>
  <dcterms:created xsi:type="dcterms:W3CDTF">2013-01-27T09:14:16Z</dcterms:created>
  <dcterms:modified xsi:type="dcterms:W3CDTF">2023-12-11T02:32:38Z</dcterms:modified>
  <cp:category/>
</cp:coreProperties>
</file>