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-160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5595-67CC-4EE9-B07E-555436DFB3F3}" type="datetimeFigureOut">
              <a:rPr lang="ko-KR" altLang="en-US" smtClean="0"/>
              <a:pPr/>
              <a:t>2021-07-01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1D93E-D7CA-4FC6-8D61-08AB88771AF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5595-67CC-4EE9-B07E-555436DFB3F3}" type="datetimeFigureOut">
              <a:rPr lang="ko-KR" altLang="en-US" smtClean="0"/>
              <a:pPr/>
              <a:t>2021-07-01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1D93E-D7CA-4FC6-8D61-08AB88771AF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5595-67CC-4EE9-B07E-555436DFB3F3}" type="datetimeFigureOut">
              <a:rPr lang="ko-KR" altLang="en-US" smtClean="0"/>
              <a:pPr/>
              <a:t>2021-07-01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1D93E-D7CA-4FC6-8D61-08AB88771AF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5595-67CC-4EE9-B07E-555436DFB3F3}" type="datetimeFigureOut">
              <a:rPr lang="ko-KR" altLang="en-US" smtClean="0"/>
              <a:pPr/>
              <a:t>2021-07-01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1D93E-D7CA-4FC6-8D61-08AB88771AF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5595-67CC-4EE9-B07E-555436DFB3F3}" type="datetimeFigureOut">
              <a:rPr lang="ko-KR" altLang="en-US" smtClean="0"/>
              <a:pPr/>
              <a:t>2021-07-01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1D93E-D7CA-4FC6-8D61-08AB88771AF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5595-67CC-4EE9-B07E-555436DFB3F3}" type="datetimeFigureOut">
              <a:rPr lang="ko-KR" altLang="en-US" smtClean="0"/>
              <a:pPr/>
              <a:t>2021-07-01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1D93E-D7CA-4FC6-8D61-08AB88771AF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5595-67CC-4EE9-B07E-555436DFB3F3}" type="datetimeFigureOut">
              <a:rPr lang="ko-KR" altLang="en-US" smtClean="0"/>
              <a:pPr/>
              <a:t>2021-07-01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1D93E-D7CA-4FC6-8D61-08AB88771AF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5595-67CC-4EE9-B07E-555436DFB3F3}" type="datetimeFigureOut">
              <a:rPr lang="ko-KR" altLang="en-US" smtClean="0"/>
              <a:pPr/>
              <a:t>2021-07-01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1D93E-D7CA-4FC6-8D61-08AB88771AF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5595-67CC-4EE9-B07E-555436DFB3F3}" type="datetimeFigureOut">
              <a:rPr lang="ko-KR" altLang="en-US" smtClean="0"/>
              <a:pPr/>
              <a:t>2021-07-01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1D93E-D7CA-4FC6-8D61-08AB88771AF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5595-67CC-4EE9-B07E-555436DFB3F3}" type="datetimeFigureOut">
              <a:rPr lang="ko-KR" altLang="en-US" smtClean="0"/>
              <a:pPr/>
              <a:t>2021-07-01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1D93E-D7CA-4FC6-8D61-08AB88771AF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5595-67CC-4EE9-B07E-555436DFB3F3}" type="datetimeFigureOut">
              <a:rPr lang="ko-KR" altLang="en-US" smtClean="0"/>
              <a:pPr/>
              <a:t>2021-07-01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1D93E-D7CA-4FC6-8D61-08AB88771AF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95595-67CC-4EE9-B07E-555436DFB3F3}" type="datetimeFigureOut">
              <a:rPr lang="ko-KR" altLang="en-US" smtClean="0"/>
              <a:pPr/>
              <a:t>2021-07-01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1D93E-D7CA-4FC6-8D61-08AB88771AF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ser\PycharmProjects\working\GUI\Image\캡처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flipH="1">
            <a:off x="0" y="47624"/>
            <a:ext cx="1164108" cy="1848878"/>
          </a:xfrm>
          <a:prstGeom prst="rect">
            <a:avLst/>
          </a:prstGeom>
          <a:noFill/>
        </p:spPr>
      </p:pic>
      <p:pic>
        <p:nvPicPr>
          <p:cNvPr id="1027" name="Picture 3" descr="C:\Users\user\PycharmProjects\working\GUI\Image\캡처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38280" y="0"/>
            <a:ext cx="1044274" cy="1891676"/>
          </a:xfrm>
          <a:prstGeom prst="rect">
            <a:avLst/>
          </a:prstGeom>
          <a:noFill/>
        </p:spPr>
      </p:pic>
      <p:pic>
        <p:nvPicPr>
          <p:cNvPr id="1028" name="Picture 4" descr="C:\Users\user\PycharmProjects\working\GUI\Image\캡처2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flipV="1">
            <a:off x="1390667" y="2247900"/>
            <a:ext cx="932999" cy="190023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</p:pic>
      <p:pic>
        <p:nvPicPr>
          <p:cNvPr id="7" name="Picture 2" descr="C:\Users\user\PycharmProjects\working\GUI\Image\캡처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flipH="1">
            <a:off x="0" y="2290748"/>
            <a:ext cx="1164108" cy="1848878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2143140" y="533388"/>
            <a:ext cx="30718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atin typeface="에스코어 드림 6 Bold" pitchFamily="34" charset="-127"/>
                <a:ea typeface="에스코어 드림 6 Bold" pitchFamily="34" charset="-127"/>
              </a:rPr>
              <a:t>침대 경사를</a:t>
            </a:r>
            <a:endParaRPr lang="en-US" altLang="ko-KR" sz="2400" dirty="0" smtClean="0">
              <a:latin typeface="에스코어 드림 6 Bold" pitchFamily="34" charset="-127"/>
              <a:ea typeface="에스코어 드림 6 Bold" pitchFamily="34" charset="-127"/>
            </a:endParaRPr>
          </a:p>
          <a:p>
            <a:pPr algn="ctr"/>
            <a:r>
              <a:rPr lang="ko-KR" altLang="en-US" sz="2400" dirty="0" smtClean="0">
                <a:latin typeface="에스코어 드림 6 Bold" pitchFamily="34" charset="-127"/>
                <a:ea typeface="에스코어 드림 6 Bold" pitchFamily="34" charset="-127"/>
              </a:rPr>
              <a:t>올릴 수 있어요</a:t>
            </a:r>
            <a:r>
              <a:rPr lang="en-US" altLang="ko-KR" sz="2400" dirty="0" smtClean="0">
                <a:latin typeface="에스코어 드림 6 Bold" pitchFamily="34" charset="-127"/>
                <a:ea typeface="에스코어 드림 6 Bold" pitchFamily="34" charset="-127"/>
              </a:rPr>
              <a:t>!</a:t>
            </a:r>
            <a:endParaRPr lang="ko-KR" altLang="en-US" sz="2400" dirty="0">
              <a:latin typeface="에스코어 드림 6 Bold" pitchFamily="34" charset="-127"/>
              <a:ea typeface="에스코어 드림 6 Bold" pitchFamily="34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43140" y="2778672"/>
            <a:ext cx="30718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atin typeface="에스코어 드림 6 Bold" pitchFamily="34" charset="-127"/>
                <a:ea typeface="에스코어 드림 6 Bold" pitchFamily="34" charset="-127"/>
              </a:rPr>
              <a:t>침대 경사를</a:t>
            </a:r>
            <a:endParaRPr lang="en-US" altLang="ko-KR" sz="2400" dirty="0" smtClean="0">
              <a:latin typeface="에스코어 드림 6 Bold" pitchFamily="34" charset="-127"/>
              <a:ea typeface="에스코어 드림 6 Bold" pitchFamily="34" charset="-127"/>
            </a:endParaRPr>
          </a:p>
          <a:p>
            <a:pPr algn="ctr"/>
            <a:r>
              <a:rPr lang="ko-KR" altLang="en-US" sz="2400" dirty="0" smtClean="0">
                <a:latin typeface="에스코어 드림 6 Bold" pitchFamily="34" charset="-127"/>
                <a:ea typeface="에스코어 드림 6 Bold" pitchFamily="34" charset="-127"/>
              </a:rPr>
              <a:t>내릴 수 있어요</a:t>
            </a:r>
            <a:r>
              <a:rPr lang="en-US" altLang="ko-KR" sz="2400" dirty="0" smtClean="0">
                <a:latin typeface="에스코어 드림 6 Bold" pitchFamily="34" charset="-127"/>
                <a:ea typeface="에스코어 드림 6 Bold" pitchFamily="34" charset="-127"/>
              </a:rPr>
              <a:t>!</a:t>
            </a:r>
            <a:endParaRPr lang="ko-KR" altLang="en-US" sz="2400" dirty="0">
              <a:latin typeface="에스코어 드림 6 Bold" pitchFamily="34" charset="-127"/>
              <a:ea typeface="에스코어 드림 6 Bold" pitchFamily="34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0" y="63440"/>
            <a:ext cx="4643470" cy="3222684"/>
            <a:chOff x="0" y="63440"/>
            <a:chExt cx="4643470" cy="3222684"/>
          </a:xfrm>
        </p:grpSpPr>
        <p:grpSp>
          <p:nvGrpSpPr>
            <p:cNvPr id="7" name="그룹 6"/>
            <p:cNvGrpSpPr/>
            <p:nvPr/>
          </p:nvGrpSpPr>
          <p:grpSpPr>
            <a:xfrm>
              <a:off x="211137" y="63440"/>
              <a:ext cx="4289425" cy="1936800"/>
              <a:chOff x="928662" y="1928802"/>
              <a:chExt cx="4289425" cy="1936800"/>
            </a:xfrm>
          </p:grpSpPr>
          <p:pic>
            <p:nvPicPr>
              <p:cNvPr id="4" name="그림 3" descr="Increase.png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28662" y="1928802"/>
                <a:ext cx="1931698" cy="1936527"/>
              </a:xfrm>
              <a:prstGeom prst="rect">
                <a:avLst/>
              </a:prstGeom>
            </p:spPr>
          </p:pic>
          <p:pic>
            <p:nvPicPr>
              <p:cNvPr id="5" name="그림 4" descr="Decrease.png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86116" y="1928802"/>
                <a:ext cx="1931971" cy="1936800"/>
              </a:xfrm>
              <a:prstGeom prst="rect">
                <a:avLst/>
              </a:prstGeom>
            </p:spPr>
          </p:pic>
        </p:grpSp>
        <p:sp>
          <p:nvSpPr>
            <p:cNvPr id="6" name="TextBox 5"/>
            <p:cNvSpPr txBox="1"/>
            <p:nvPr/>
          </p:nvSpPr>
          <p:spPr>
            <a:xfrm>
              <a:off x="0" y="2332017"/>
              <a:ext cx="464347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 smtClean="0">
                  <a:latin typeface="에스코어 드림 6 Bold" pitchFamily="34" charset="-127"/>
                  <a:ea typeface="에스코어 드림 6 Bold" pitchFamily="34" charset="-127"/>
                </a:rPr>
                <a:t>버튼을 터치해서 경사를</a:t>
              </a:r>
              <a:endParaRPr lang="en-US" altLang="ko-KR" sz="2800" dirty="0" smtClean="0">
                <a:latin typeface="에스코어 드림 6 Bold" pitchFamily="34" charset="-127"/>
                <a:ea typeface="에스코어 드림 6 Bold" pitchFamily="34" charset="-127"/>
              </a:endParaRPr>
            </a:p>
            <a:p>
              <a:pPr algn="ctr"/>
              <a:r>
                <a:rPr lang="ko-KR" altLang="en-US" sz="2800" dirty="0" smtClean="0">
                  <a:latin typeface="에스코어 드림 6 Bold" pitchFamily="34" charset="-127"/>
                  <a:ea typeface="에스코어 드림 6 Bold" pitchFamily="34" charset="-127"/>
                </a:rPr>
                <a:t>조절할 수 있어요</a:t>
              </a:r>
              <a:endParaRPr lang="ko-KR" altLang="en-US" sz="2800" dirty="0">
                <a:latin typeface="에스코어 드림 6 Bold" pitchFamily="34" charset="-127"/>
                <a:ea typeface="에스코어 드림 6 Bold" pitchFamily="34" charset="-127"/>
              </a:endParaRPr>
            </a:p>
          </p:txBody>
        </p:sp>
      </p:grpSp>
      <p:pic>
        <p:nvPicPr>
          <p:cNvPr id="1026" name="Picture 2" descr="C:\Users\user\Downloads\MicrosoftTeams-image (1)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472" y="3428999"/>
            <a:ext cx="1928826" cy="3300911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2143108" y="3857628"/>
            <a:ext cx="30718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atin typeface="에스코어 드림 6 Bold" pitchFamily="34" charset="-127"/>
                <a:ea typeface="에스코어 드림 6 Bold" pitchFamily="34" charset="-127"/>
              </a:rPr>
              <a:t>침대 경사를</a:t>
            </a:r>
            <a:endParaRPr lang="en-US" altLang="ko-KR" sz="2400" dirty="0" smtClean="0">
              <a:latin typeface="에스코어 드림 6 Bold" pitchFamily="34" charset="-127"/>
              <a:ea typeface="에스코어 드림 6 Bold" pitchFamily="34" charset="-127"/>
            </a:endParaRPr>
          </a:p>
          <a:p>
            <a:pPr algn="ctr"/>
            <a:r>
              <a:rPr lang="ko-KR" altLang="en-US" sz="2400" dirty="0" smtClean="0">
                <a:latin typeface="에스코어 드림 6 Bold" pitchFamily="34" charset="-127"/>
                <a:ea typeface="에스코어 드림 6 Bold" pitchFamily="34" charset="-127"/>
              </a:rPr>
              <a:t>올릴 수 있어요</a:t>
            </a:r>
            <a:r>
              <a:rPr lang="en-US" altLang="ko-KR" sz="2400" dirty="0" smtClean="0">
                <a:latin typeface="에스코어 드림 6 Bold" pitchFamily="34" charset="-127"/>
                <a:ea typeface="에스코어 드림 6 Bold" pitchFamily="34" charset="-127"/>
              </a:rPr>
              <a:t>!</a:t>
            </a:r>
            <a:endParaRPr lang="ko-KR" altLang="en-US" sz="2400" dirty="0">
              <a:latin typeface="에스코어 드림 6 Bold" pitchFamily="34" charset="-127"/>
              <a:ea typeface="에스코어 드림 6 Bold" pitchFamily="34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43108" y="5455523"/>
            <a:ext cx="30718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atin typeface="에스코어 드림 6 Bold" pitchFamily="34" charset="-127"/>
                <a:ea typeface="에스코어 드림 6 Bold" pitchFamily="34" charset="-127"/>
              </a:rPr>
              <a:t>침대 경사를</a:t>
            </a:r>
            <a:endParaRPr lang="en-US" altLang="ko-KR" sz="2400" dirty="0" smtClean="0">
              <a:latin typeface="에스코어 드림 6 Bold" pitchFamily="34" charset="-127"/>
              <a:ea typeface="에스코어 드림 6 Bold" pitchFamily="34" charset="-127"/>
            </a:endParaRPr>
          </a:p>
          <a:p>
            <a:pPr algn="ctr"/>
            <a:r>
              <a:rPr lang="ko-KR" altLang="en-US" sz="2400" dirty="0" smtClean="0">
                <a:latin typeface="에스코어 드림 6 Bold" pitchFamily="34" charset="-127"/>
                <a:ea typeface="에스코어 드림 6 Bold" pitchFamily="34" charset="-127"/>
              </a:rPr>
              <a:t>내릴 수 있어요</a:t>
            </a:r>
            <a:r>
              <a:rPr lang="en-US" altLang="ko-KR" sz="2400" dirty="0" smtClean="0">
                <a:latin typeface="에스코어 드림 6 Bold" pitchFamily="34" charset="-127"/>
                <a:ea typeface="에스코어 드림 6 Bold" pitchFamily="34" charset="-127"/>
              </a:rPr>
              <a:t>!</a:t>
            </a:r>
            <a:endParaRPr lang="ko-KR" altLang="en-US" sz="2400" dirty="0">
              <a:latin typeface="에스코어 드림 6 Bold" pitchFamily="34" charset="-127"/>
              <a:ea typeface="에스코어 드림 6 Bold" pitchFamily="34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30</Words>
  <Application>Microsoft Office PowerPoint</Application>
  <PresentationFormat>화면 슬라이드 쇼(4:3)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슬라이드 1</vt:lpstr>
      <vt:lpstr>슬라이드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3</cp:revision>
  <dcterms:created xsi:type="dcterms:W3CDTF">2021-06-30T08:28:10Z</dcterms:created>
  <dcterms:modified xsi:type="dcterms:W3CDTF">2021-07-01T00:39:20Z</dcterms:modified>
</cp:coreProperties>
</file>