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7671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664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5595-67CC-4EE9-B07E-555436DFB3F3}" type="datetimeFigureOut">
              <a:rPr lang="ko-KR" altLang="en-US" smtClean="0"/>
              <a:pPr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PycharmProjects\working\GUI\Image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47624"/>
            <a:ext cx="1164108" cy="1848878"/>
          </a:xfrm>
          <a:prstGeom prst="rect">
            <a:avLst/>
          </a:prstGeom>
          <a:noFill/>
        </p:spPr>
      </p:pic>
      <p:pic>
        <p:nvPicPr>
          <p:cNvPr id="1027" name="Picture 3" descr="C:\Users\user\PycharmProjects\working\GUI\Image\캡처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8280" y="0"/>
            <a:ext cx="1044274" cy="1891676"/>
          </a:xfrm>
          <a:prstGeom prst="rect">
            <a:avLst/>
          </a:prstGeom>
          <a:noFill/>
        </p:spPr>
      </p:pic>
      <p:pic>
        <p:nvPicPr>
          <p:cNvPr id="1028" name="Picture 4" descr="C:\Users\user\PycharmProjects\working\GUI\Image\캡처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1390667" y="2247900"/>
            <a:ext cx="932999" cy="190023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pic>
        <p:nvPicPr>
          <p:cNvPr id="7" name="Picture 2" descr="C:\Users\user\PycharmProjects\working\GUI\Image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2290748"/>
            <a:ext cx="1164108" cy="184887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3140" y="533388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올릴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40" y="2778672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내릴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pic>
        <p:nvPicPr>
          <p:cNvPr id="2" name="Picture 2" descr="C:\Users\user\PycharmProjects\working\GUI\Image_v2\모션제어_check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93000" y="2978150"/>
            <a:ext cx="1371600" cy="573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0" y="142852"/>
            <a:ext cx="4643470" cy="3143272"/>
            <a:chOff x="0" y="142852"/>
            <a:chExt cx="4643470" cy="3143272"/>
          </a:xfrm>
        </p:grpSpPr>
        <p:pic>
          <p:nvPicPr>
            <p:cNvPr id="1027" name="Picture 3" descr="C:\Users\user\PycharmProjects\working\GUI\Image\Increase_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20" y="142852"/>
              <a:ext cx="1798638" cy="1804987"/>
            </a:xfrm>
            <a:prstGeom prst="rect">
              <a:avLst/>
            </a:prstGeom>
            <a:noFill/>
          </p:spPr>
        </p:pic>
        <p:pic>
          <p:nvPicPr>
            <p:cNvPr id="2" name="Picture 2" descr="C:\Users\user\PycharmProjects\working\GUI\Image\decrease_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142852"/>
              <a:ext cx="1798638" cy="1804987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0" y="2332017"/>
              <a:ext cx="46434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에스코어 드림 6 Bold" pitchFamily="34" charset="-127"/>
                  <a:ea typeface="에스코어 드림 6 Bold" pitchFamily="34" charset="-127"/>
                </a:rPr>
                <a:t>버튼을 터치해서 경사를</a:t>
              </a:r>
              <a:endParaRPr lang="en-US" altLang="ko-KR" sz="2800" dirty="0" smtClean="0">
                <a:latin typeface="에스코어 드림 6 Bold" pitchFamily="34" charset="-127"/>
                <a:ea typeface="에스코어 드림 6 Bold" pitchFamily="34" charset="-127"/>
              </a:endParaRPr>
            </a:p>
            <a:p>
              <a:pPr algn="ctr"/>
              <a:r>
                <a:rPr lang="ko-KR" altLang="en-US" sz="2800" dirty="0" smtClean="0">
                  <a:latin typeface="에스코어 드림 6 Bold" pitchFamily="34" charset="-127"/>
                  <a:ea typeface="에스코어 드림 6 Bold" pitchFamily="34" charset="-127"/>
                </a:rPr>
                <a:t>조절할 수 있어요</a:t>
              </a:r>
              <a:endParaRPr lang="ko-KR" altLang="en-US" sz="2800" dirty="0">
                <a:latin typeface="에스코어 드림 6 Bold" pitchFamily="34" charset="-127"/>
                <a:ea typeface="에스코어 드림 6 Bold" pitchFamily="34" charset="-127"/>
              </a:endParaRPr>
            </a:p>
          </p:txBody>
        </p:sp>
      </p:grpSp>
      <p:pic>
        <p:nvPicPr>
          <p:cNvPr id="1026" name="Picture 2" descr="C:\Users\user\Downloads\MicrosoftTeams-image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428999"/>
            <a:ext cx="1928826" cy="330091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43108" y="3857628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올릴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3108" y="5455523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내릴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pic>
        <p:nvPicPr>
          <p:cNvPr id="3" name="Picture 2" descr="C:\Users\user\PycharmProjects\working\GUI\Image\program.PNG"/>
          <p:cNvPicPr>
            <a:picLocks noChangeAspect="1" noChangeArrowheads="1"/>
          </p:cNvPicPr>
          <p:nvPr/>
        </p:nvPicPr>
        <p:blipFill>
          <a:blip r:embed="rId5"/>
          <a:srcRect b="2332"/>
          <a:stretch>
            <a:fillRect/>
          </a:stretch>
        </p:blipFill>
        <p:spPr bwMode="auto">
          <a:xfrm>
            <a:off x="4000496" y="-714404"/>
            <a:ext cx="15230475" cy="8642380"/>
          </a:xfrm>
          <a:prstGeom prst="rect">
            <a:avLst/>
          </a:prstGeom>
          <a:noFill/>
          <a:effectLst>
            <a:outerShdw blurRad="88900" sx="101000" sy="101000" algn="ctr" rotWithShape="0">
              <a:schemeClr val="bg1">
                <a:lumMod val="85000"/>
                <a:alpha val="48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user\PycharmProjects\working\GUI\Image\guide_11.png"/>
          <p:cNvPicPr>
            <a:picLocks noChangeAspect="1" noChangeArrowheads="1"/>
          </p:cNvPicPr>
          <p:nvPr/>
        </p:nvPicPr>
        <p:blipFill>
          <a:blip r:embed="rId2"/>
          <a:srcRect b="2500"/>
          <a:stretch>
            <a:fillRect/>
          </a:stretch>
        </p:blipFill>
        <p:spPr bwMode="auto">
          <a:xfrm>
            <a:off x="455613" y="973138"/>
            <a:ext cx="9680575" cy="5384820"/>
          </a:xfrm>
          <a:prstGeom prst="rect">
            <a:avLst/>
          </a:prstGeom>
          <a:noFill/>
          <a:effectLst>
            <a:outerShdw blurRad="889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1160" r="62382" b="68009"/>
          <a:stretch>
            <a:fillRect/>
          </a:stretch>
        </p:blipFill>
        <p:spPr bwMode="auto">
          <a:xfrm rot="10800000" flipH="1">
            <a:off x="3071802" y="4429132"/>
            <a:ext cx="50006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969" r="41222" b="68010"/>
          <a:stretch>
            <a:fillRect/>
          </a:stretch>
        </p:blipFill>
        <p:spPr bwMode="auto">
          <a:xfrm flipH="1">
            <a:off x="3071802" y="2600305"/>
            <a:ext cx="571504" cy="64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928794" y="2500306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/>
          <a:srcRect l="39969" t="31990" r="41222" b="36019"/>
          <a:stretch>
            <a:fillRect/>
          </a:stretch>
        </p:blipFill>
        <p:spPr bwMode="auto">
          <a:xfrm>
            <a:off x="3071802" y="3500438"/>
            <a:ext cx="57150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덧셈 기호 10"/>
          <p:cNvSpPr/>
          <p:nvPr/>
        </p:nvSpPr>
        <p:spPr>
          <a:xfrm>
            <a:off x="2643174" y="2786058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PycharmProjects\working\GUI\Image\stop-icon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2643182"/>
            <a:ext cx="1219200" cy="1219200"/>
          </a:xfrm>
          <a:prstGeom prst="rect">
            <a:avLst/>
          </a:prstGeom>
          <a:noFill/>
        </p:spPr>
      </p:pic>
      <p:pic>
        <p:nvPicPr>
          <p:cNvPr id="4" name="Picture 5" descr="C:\Users\user\PycharmProjects\working\GUI\Image\refresh.png"/>
          <p:cNvPicPr>
            <a:picLocks noChangeAspect="1" noChangeArrowheads="1"/>
          </p:cNvPicPr>
          <p:nvPr/>
        </p:nvPicPr>
        <p:blipFill>
          <a:blip r:embed="rId4">
            <a:lum bright="-10000"/>
          </a:blip>
          <a:srcRect/>
          <a:stretch>
            <a:fillRect/>
          </a:stretch>
        </p:blipFill>
        <p:spPr bwMode="auto">
          <a:xfrm>
            <a:off x="5643570" y="3929066"/>
            <a:ext cx="1800000" cy="1800000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/>
          <p:nvPr/>
        </p:nvCxnSpPr>
        <p:spPr>
          <a:xfrm>
            <a:off x="3730496" y="2928934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아래쪽 화살표 17"/>
          <p:cNvSpPr/>
          <p:nvPr/>
        </p:nvSpPr>
        <p:spPr>
          <a:xfrm flipV="1">
            <a:off x="4214810" y="2643182"/>
            <a:ext cx="428628" cy="5000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928794" y="3400439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덧셈 기호 20"/>
          <p:cNvSpPr/>
          <p:nvPr/>
        </p:nvSpPr>
        <p:spPr>
          <a:xfrm>
            <a:off x="2643174" y="3686191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30496" y="3829067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928794" y="4257695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덧셈 기호 26"/>
          <p:cNvSpPr/>
          <p:nvPr/>
        </p:nvSpPr>
        <p:spPr>
          <a:xfrm>
            <a:off x="2643174" y="4543447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730496" y="4686323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286248" y="3714752"/>
            <a:ext cx="285752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4214810" y="4500570"/>
            <a:ext cx="428628" cy="5000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user\PycharmProjects\working\GUI\Image_v2\모션제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714620"/>
            <a:ext cx="1371600" cy="573088"/>
          </a:xfrm>
          <a:prstGeom prst="rect">
            <a:avLst/>
          </a:prstGeom>
          <a:noFill/>
        </p:spPr>
      </p:pic>
      <p:pic>
        <p:nvPicPr>
          <p:cNvPr id="2051" name="Picture 3" descr="C:\Users\user\PycharmProjects\working\GUI\Image_v2\터치제어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714620"/>
            <a:ext cx="1371600" cy="573088"/>
          </a:xfrm>
          <a:prstGeom prst="rect">
            <a:avLst/>
          </a:prstGeom>
          <a:noFill/>
        </p:spPr>
      </p:pic>
      <p:pic>
        <p:nvPicPr>
          <p:cNvPr id="2052" name="Picture 4" descr="C:\Users\user\PycharmProjects\working\GUI\Image_v2\모션제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714620"/>
            <a:ext cx="1371600" cy="573088"/>
          </a:xfrm>
          <a:prstGeom prst="rect">
            <a:avLst/>
          </a:prstGeom>
          <a:noFill/>
        </p:spPr>
      </p:pic>
      <p:pic>
        <p:nvPicPr>
          <p:cNvPr id="2053" name="Picture 5" descr="C:\Users\user\PycharmProjects\working\GUI\Image_v2\qmar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4143380"/>
            <a:ext cx="896938" cy="901700"/>
          </a:xfrm>
          <a:prstGeom prst="rect">
            <a:avLst/>
          </a:prstGeom>
          <a:noFill/>
        </p:spPr>
      </p:pic>
      <p:pic>
        <p:nvPicPr>
          <p:cNvPr id="2054" name="Picture 6" descr="C:\Users\user\PycharmProjects\working\GUI\Image_v2\refresh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488" y="4143380"/>
            <a:ext cx="901700" cy="901700"/>
          </a:xfrm>
          <a:prstGeom prst="rect">
            <a:avLst/>
          </a:prstGeom>
          <a:noFill/>
        </p:spPr>
      </p:pic>
      <p:pic>
        <p:nvPicPr>
          <p:cNvPr id="2055" name="Picture 7" descr="C:\Users\user\PycharmProjects\working\GUI\Image_v2\pow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7884" y="3500438"/>
            <a:ext cx="1798638" cy="1798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SeekPng.com_hand-touch-png_39879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571744"/>
            <a:ext cx="691491" cy="121444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620417" y="3181649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에스코어 드림 8 Heavy" pitchFamily="34" charset="-127"/>
                <a:ea typeface="에스코어 드림 8 Heavy" pitchFamily="34" charset="-127"/>
              </a:rPr>
              <a:t>터치 제어 모드 실행 중</a:t>
            </a:r>
            <a:endParaRPr lang="ko-KR" altLang="en-US" sz="2400" dirty="0"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1571612"/>
            <a:ext cx="625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itchFamily="34" charset="-127"/>
                <a:ea typeface="에스코어 드림 5 Medium" pitchFamily="34" charset="-127"/>
              </a:rPr>
              <a:t>제스처를 이용해 침대 경사를 조절할 수 있는 프로그램입니다</a:t>
            </a:r>
            <a:r>
              <a:rPr lang="en-US" altLang="ko-KR" dirty="0" smtClean="0"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1988098"/>
            <a:ext cx="574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itchFamily="34" charset="-127"/>
                <a:ea typeface="에스코어 드림 5 Medium" pitchFamily="34" charset="-127"/>
              </a:rPr>
              <a:t>다음과 같은 제스처를 취하면 침대의 경사가 조절됩니다</a:t>
            </a:r>
            <a:r>
              <a:rPr lang="en-US" altLang="ko-KR" dirty="0" smtClean="0"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21160" r="62382" b="68009"/>
          <a:stretch>
            <a:fillRect/>
          </a:stretch>
        </p:blipFill>
        <p:spPr bwMode="auto">
          <a:xfrm rot="10800000" flipH="1">
            <a:off x="2714612" y="4429132"/>
            <a:ext cx="50006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969" r="41222" b="68010"/>
          <a:stretch>
            <a:fillRect/>
          </a:stretch>
        </p:blipFill>
        <p:spPr bwMode="auto">
          <a:xfrm flipH="1">
            <a:off x="2714612" y="2600305"/>
            <a:ext cx="571504" cy="64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571604" y="2500306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/>
          <a:srcRect l="39969" t="31990" r="41222" b="36019"/>
          <a:stretch>
            <a:fillRect/>
          </a:stretch>
        </p:blipFill>
        <p:spPr bwMode="auto">
          <a:xfrm>
            <a:off x="2714612" y="3500438"/>
            <a:ext cx="57150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덧셈 기호 9"/>
          <p:cNvSpPr/>
          <p:nvPr/>
        </p:nvSpPr>
        <p:spPr>
          <a:xfrm>
            <a:off x="2285984" y="2786058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373306" y="2928934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아래쪽 화살표 11"/>
          <p:cNvSpPr/>
          <p:nvPr/>
        </p:nvSpPr>
        <p:spPr>
          <a:xfrm flipV="1">
            <a:off x="3857620" y="2643182"/>
            <a:ext cx="428628" cy="5000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571604" y="3400439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덧셈 기호 13"/>
          <p:cNvSpPr/>
          <p:nvPr/>
        </p:nvSpPr>
        <p:spPr>
          <a:xfrm>
            <a:off x="2285984" y="3686191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373306" y="3829067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571604" y="4257695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덧셈 기호 16"/>
          <p:cNvSpPr/>
          <p:nvPr/>
        </p:nvSpPr>
        <p:spPr>
          <a:xfrm>
            <a:off x="2285984" y="4543447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373306" y="4686323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29058" y="3714752"/>
            <a:ext cx="285752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3857620" y="4500570"/>
            <a:ext cx="428628" cy="5000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52</Words>
  <Application>Microsoft Office PowerPoint</Application>
  <PresentationFormat>화면 슬라이드 쇼(4:3)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11</cp:revision>
  <dcterms:created xsi:type="dcterms:W3CDTF">2021-06-30T08:28:10Z</dcterms:created>
  <dcterms:modified xsi:type="dcterms:W3CDTF">2021-08-17T01:11:47Z</dcterms:modified>
</cp:coreProperties>
</file>