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5595-67CC-4EE9-B07E-555436DFB3F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ycharmProjects\working\GUI\Image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47624"/>
            <a:ext cx="1164108" cy="1848878"/>
          </a:xfrm>
          <a:prstGeom prst="rect">
            <a:avLst/>
          </a:prstGeom>
          <a:noFill/>
        </p:spPr>
      </p:pic>
      <p:pic>
        <p:nvPicPr>
          <p:cNvPr id="1027" name="Picture 3" descr="C:\Users\user\PycharmProjects\working\GUI\Image\캡처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8280" y="0"/>
            <a:ext cx="1044274" cy="1891676"/>
          </a:xfrm>
          <a:prstGeom prst="rect">
            <a:avLst/>
          </a:prstGeom>
          <a:noFill/>
        </p:spPr>
      </p:pic>
      <p:pic>
        <p:nvPicPr>
          <p:cNvPr id="1028" name="Picture 4" descr="C:\Users\user\PycharmProjects\working\GUI\Image\캡처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1390667" y="2247900"/>
            <a:ext cx="932999" cy="19002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7" name="Picture 2" descr="C:\Users\user\PycharmProjects\working\GUI\Image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2290748"/>
            <a:ext cx="1164108" cy="184887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3140" y="53338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올릴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40" y="2778672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내릴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142852"/>
            <a:ext cx="4643470" cy="3143272"/>
            <a:chOff x="0" y="142852"/>
            <a:chExt cx="4643470" cy="3143272"/>
          </a:xfrm>
        </p:grpSpPr>
        <p:pic>
          <p:nvPicPr>
            <p:cNvPr id="1027" name="Picture 3" descr="C:\Users\user\PycharmProjects\working\GUI\Image\Increase_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142852"/>
              <a:ext cx="1798638" cy="1804987"/>
            </a:xfrm>
            <a:prstGeom prst="rect">
              <a:avLst/>
            </a:prstGeom>
            <a:noFill/>
          </p:spPr>
        </p:pic>
        <p:pic>
          <p:nvPicPr>
            <p:cNvPr id="2" name="Picture 2" descr="C:\Users\user\PycharmProjects\working\GUI\Image\decrease_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142852"/>
              <a:ext cx="1798638" cy="1804987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0" y="2332017"/>
              <a:ext cx="46434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에스코어 드림 6 Bold" pitchFamily="34" charset="-127"/>
                  <a:ea typeface="에스코어 드림 6 Bold" pitchFamily="34" charset="-127"/>
                </a:rPr>
                <a:t>버튼을 터치해서 경사를</a:t>
              </a:r>
              <a:endParaRPr lang="en-US" altLang="ko-KR" sz="2800" dirty="0" smtClean="0">
                <a:latin typeface="에스코어 드림 6 Bold" pitchFamily="34" charset="-127"/>
                <a:ea typeface="에스코어 드림 6 Bold" pitchFamily="34" charset="-127"/>
              </a:endParaRPr>
            </a:p>
            <a:p>
              <a:pPr algn="ctr"/>
              <a:r>
                <a:rPr lang="ko-KR" altLang="en-US" sz="2800" dirty="0" smtClean="0">
                  <a:latin typeface="에스코어 드림 6 Bold" pitchFamily="34" charset="-127"/>
                  <a:ea typeface="에스코어 드림 6 Bold" pitchFamily="34" charset="-127"/>
                </a:rPr>
                <a:t>조절할 수 있어요</a:t>
              </a:r>
              <a:endParaRPr lang="ko-KR" altLang="en-US" sz="2800" dirty="0">
                <a:latin typeface="에스코어 드림 6 Bold" pitchFamily="34" charset="-127"/>
                <a:ea typeface="에스코어 드림 6 Bold" pitchFamily="34" charset="-127"/>
              </a:endParaRPr>
            </a:p>
          </p:txBody>
        </p:sp>
      </p:grpSp>
      <p:pic>
        <p:nvPicPr>
          <p:cNvPr id="1026" name="Picture 2" descr="C:\Users\user\Downloads\MicrosoftTeams-image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428999"/>
            <a:ext cx="1928826" cy="330091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43108" y="385762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올릴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3108" y="5455523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내릴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1160" r="62382" b="68009"/>
          <a:stretch>
            <a:fillRect/>
          </a:stretch>
        </p:blipFill>
        <p:spPr bwMode="auto">
          <a:xfrm rot="10800000" flipH="1">
            <a:off x="3071802" y="4429132"/>
            <a:ext cx="5000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969" r="41222" b="68010"/>
          <a:stretch>
            <a:fillRect/>
          </a:stretch>
        </p:blipFill>
        <p:spPr bwMode="auto">
          <a:xfrm flipH="1">
            <a:off x="3000364" y="2643182"/>
            <a:ext cx="571504" cy="6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357290" y="3286124"/>
            <a:ext cx="857256" cy="10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/>
          <a:srcRect l="39969" t="31990" r="41222" b="36019"/>
          <a:stretch>
            <a:fillRect/>
          </a:stretch>
        </p:blipFill>
        <p:spPr bwMode="auto">
          <a:xfrm>
            <a:off x="3000364" y="3500438"/>
            <a:ext cx="57150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덧셈 기호 10"/>
          <p:cNvSpPr/>
          <p:nvPr/>
        </p:nvSpPr>
        <p:spPr>
          <a:xfrm>
            <a:off x="2285984" y="3500438"/>
            <a:ext cx="642942" cy="64294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14744" y="284535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7 ExtraBold" pitchFamily="34" charset="-127"/>
                <a:ea typeface="에스코어 드림 7 ExtraBold" pitchFamily="34" charset="-127"/>
              </a:rPr>
              <a:t>경사 위로</a:t>
            </a:r>
            <a:r>
              <a:rPr lang="en-US" altLang="ko-KR" dirty="0" smtClean="0">
                <a:latin typeface="에스코어 드림 7 ExtraBold" pitchFamily="34" charset="-127"/>
                <a:ea typeface="에스코어 드림 7 ExtraBold" pitchFamily="34" charset="-127"/>
              </a:rPr>
              <a:t>!</a:t>
            </a:r>
            <a:endParaRPr lang="ko-KR" altLang="en-US" dirty="0">
              <a:latin typeface="에스코어 드림 7 ExtraBold" pitchFamily="34" charset="-127"/>
              <a:ea typeface="에스코어 드림 7 ExtraBold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4744" y="364331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7 ExtraBold" pitchFamily="34" charset="-127"/>
                <a:ea typeface="에스코어 드림 7 ExtraBold" pitchFamily="34" charset="-127"/>
              </a:rPr>
              <a:t>멈춰</a:t>
            </a:r>
            <a:r>
              <a:rPr lang="en-US" altLang="ko-KR" dirty="0" smtClean="0">
                <a:latin typeface="에스코어 드림 7 ExtraBold" pitchFamily="34" charset="-127"/>
                <a:ea typeface="에스코어 드림 7 ExtraBold" pitchFamily="34" charset="-127"/>
              </a:rPr>
              <a:t>!</a:t>
            </a:r>
            <a:endParaRPr lang="ko-KR" altLang="en-US" dirty="0">
              <a:latin typeface="에스코어 드림 7 ExtraBold" pitchFamily="34" charset="-127"/>
              <a:ea typeface="에스코어 드림 7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4744" y="450057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7 ExtraBold" pitchFamily="34" charset="-127"/>
                <a:ea typeface="에스코어 드림 7 ExtraBold" pitchFamily="34" charset="-127"/>
              </a:rPr>
              <a:t>경사 아래로</a:t>
            </a:r>
            <a:r>
              <a:rPr lang="en-US" altLang="ko-KR" dirty="0" smtClean="0">
                <a:latin typeface="에스코어 드림 7 ExtraBold" pitchFamily="34" charset="-127"/>
                <a:ea typeface="에스코어 드림 7 ExtraBold" pitchFamily="34" charset="-127"/>
              </a:rPr>
              <a:t>!</a:t>
            </a:r>
            <a:endParaRPr lang="ko-KR" altLang="en-US" dirty="0">
              <a:latin typeface="에스코어 드림 7 ExtraBold" pitchFamily="34" charset="-127"/>
              <a:ea typeface="에스코어 드림 7 ExtraBold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</cp:revision>
  <dcterms:created xsi:type="dcterms:W3CDTF">2021-06-30T08:28:10Z</dcterms:created>
  <dcterms:modified xsi:type="dcterms:W3CDTF">2021-07-23T08:45:18Z</dcterms:modified>
</cp:coreProperties>
</file>