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/>
    <p:restoredTop sz="86465"/>
  </p:normalViewPr>
  <p:slideViewPr>
    <p:cSldViewPr snapToGrid="0" snapToObjects="1">
      <p:cViewPr varScale="1">
        <p:scale>
          <a:sx n="93" d="100"/>
          <a:sy n="93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5E626-48A7-9243-AE9F-35226EDE408C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08EE-4C2D-884A-8AE3-28AA7E0D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1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 few points about the architecture: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Using open source </a:t>
            </a:r>
            <a:r>
              <a:rPr lang="mr-IN" dirty="0" smtClean="0">
                <a:solidFill>
                  <a:schemeClr val="bg2"/>
                </a:solidFill>
              </a:rPr>
              <a:t>–</a:t>
            </a:r>
            <a:r>
              <a:rPr lang="en-US" dirty="0" smtClean="0">
                <a:solidFill>
                  <a:schemeClr val="bg2"/>
                </a:solidFill>
              </a:rPr>
              <a:t> not limited by what an individual vendor can do or what a vendor can provide data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Cloud </a:t>
            </a:r>
            <a:r>
              <a:rPr lang="mr-IN" dirty="0" smtClean="0">
                <a:solidFill>
                  <a:schemeClr val="bg2"/>
                </a:solidFill>
              </a:rPr>
              <a:t>–</a:t>
            </a:r>
            <a:r>
              <a:rPr lang="en-US" dirty="0" smtClean="0">
                <a:solidFill>
                  <a:schemeClr val="bg2"/>
                </a:solidFill>
              </a:rPr>
              <a:t> scale performance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Integrate properties, news, </a:t>
            </a:r>
          </a:p>
          <a:p>
            <a:pPr lvl="1"/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/>
              <a:t>Backlog:</a:t>
            </a:r>
          </a:p>
          <a:p>
            <a:pPr lvl="1"/>
            <a:r>
              <a:rPr lang="en-US" dirty="0" smtClean="0"/>
              <a:t>Areas with large amounts of news activity</a:t>
            </a:r>
          </a:p>
          <a:p>
            <a:pPr lvl="1"/>
            <a:r>
              <a:rPr lang="en-US" smtClean="0"/>
              <a:t>Greater geophysical data</a:t>
            </a:r>
          </a:p>
          <a:p>
            <a:pPr lvl="1"/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08EE-4C2D-884A-8AE3-28AA7E0D3A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3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08EE-4C2D-884A-8AE3-28AA7E0D3A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07EA-38B7-8F44-B9A1-E90A1306B637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98B4-12B2-1047-AC59-1FF24CB9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07EA-38B7-8F44-B9A1-E90A1306B637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98B4-12B2-1047-AC59-1FF24CB9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07EA-38B7-8F44-B9A1-E90A1306B637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98B4-12B2-1047-AC59-1FF24CB9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07EA-38B7-8F44-B9A1-E90A1306B637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98B4-12B2-1047-AC59-1FF24CB9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07EA-38B7-8F44-B9A1-E90A1306B637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98B4-12B2-1047-AC59-1FF24CB9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7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07EA-38B7-8F44-B9A1-E90A1306B637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98B4-12B2-1047-AC59-1FF24CB9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9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07EA-38B7-8F44-B9A1-E90A1306B637}" type="datetimeFigureOut">
              <a:rPr lang="en-US" smtClean="0"/>
              <a:t>3/5/17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98B4-12B2-1047-AC59-1FF24CB9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9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07EA-38B7-8F44-B9A1-E90A1306B637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98B4-12B2-1047-AC59-1FF24CB9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9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07EA-38B7-8F44-B9A1-E90A1306B637}" type="datetimeFigureOut">
              <a:rPr lang="en-US" smtClean="0"/>
              <a:t>3/5/17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98B4-12B2-1047-AC59-1FF24CB9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4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07EA-38B7-8F44-B9A1-E90A1306B637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98B4-12B2-1047-AC59-1FF24CB9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2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07EA-38B7-8F44-B9A1-E90A1306B637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98B4-12B2-1047-AC59-1FF24CB9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807EA-38B7-8F44-B9A1-E90A1306B637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98B4-12B2-1047-AC59-1FF24CB9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8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9" y="526093"/>
            <a:ext cx="10877811" cy="565087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1) Monitoring existing areas of interest</a:t>
            </a:r>
          </a:p>
          <a:p>
            <a:pPr lvl="1"/>
            <a:r>
              <a:rPr lang="en-US" dirty="0" smtClean="0"/>
              <a:t>2) Finding new areas of interest</a:t>
            </a:r>
          </a:p>
          <a:p>
            <a:r>
              <a:rPr lang="en-US" dirty="0" smtClean="0"/>
              <a:t>Current challenges:</a:t>
            </a:r>
          </a:p>
          <a:p>
            <a:pPr lvl="1"/>
            <a:r>
              <a:rPr lang="en-US" dirty="0" smtClean="0"/>
              <a:t>Many disparate sources</a:t>
            </a:r>
          </a:p>
          <a:p>
            <a:pPr lvl="1"/>
            <a:r>
              <a:rPr lang="en-US" dirty="0" smtClean="0"/>
              <a:t>Time consuming</a:t>
            </a:r>
          </a:p>
          <a:p>
            <a:pPr lvl="1"/>
            <a:r>
              <a:rPr lang="en-US" dirty="0" smtClean="0"/>
              <a:t>Hard to integrate/visualize many data points e.g. places vs news</a:t>
            </a:r>
          </a:p>
          <a:p>
            <a:pPr lvl="1"/>
            <a:r>
              <a:rPr lang="en-US" dirty="0" smtClean="0"/>
              <a:t>No solution to link unstructured data from different sources to spatial data</a:t>
            </a:r>
          </a:p>
          <a:p>
            <a:r>
              <a:rPr lang="en-US" dirty="0" smtClean="0"/>
              <a:t>Our solution:</a:t>
            </a:r>
          </a:p>
          <a:p>
            <a:pPr lvl="1"/>
            <a:r>
              <a:rPr lang="en-US" dirty="0" smtClean="0"/>
              <a:t>Take spatial data e.g. properties, claims, geological data</a:t>
            </a:r>
          </a:p>
          <a:p>
            <a:pPr lvl="1"/>
            <a:r>
              <a:rPr lang="en-US" dirty="0" smtClean="0"/>
              <a:t>Overlay it with related non-spatial, unstructured data i.e. news, press releases, journal articles</a:t>
            </a:r>
          </a:p>
          <a:p>
            <a:pPr lvl="1"/>
            <a:r>
              <a:rPr lang="en-US" dirty="0" smtClean="0"/>
              <a:t>Screen shots?</a:t>
            </a:r>
          </a:p>
          <a:p>
            <a:r>
              <a:rPr lang="en-US" dirty="0" smtClean="0"/>
              <a:t>Introduce the demo:</a:t>
            </a:r>
          </a:p>
          <a:p>
            <a:pPr lvl="1"/>
            <a:r>
              <a:rPr lang="en-US" dirty="0" smtClean="0"/>
              <a:t>Priorities: </a:t>
            </a:r>
          </a:p>
          <a:p>
            <a:pPr lvl="2"/>
            <a:r>
              <a:rPr lang="en-US" dirty="0" smtClean="0"/>
              <a:t>Start with the fast changing, follow up with the slow</a:t>
            </a:r>
          </a:p>
          <a:p>
            <a:pPr lvl="2"/>
            <a:r>
              <a:rPr lang="en-US" dirty="0" smtClean="0"/>
              <a:t>Things we can implement quickly to start adding value on Monday morning</a:t>
            </a:r>
          </a:p>
          <a:p>
            <a:pPr lvl="1"/>
            <a:r>
              <a:rPr lang="en-US" dirty="0" smtClean="0"/>
              <a:t>i.e. News over geology</a:t>
            </a:r>
          </a:p>
          <a:p>
            <a:pPr lvl="1"/>
            <a:r>
              <a:rPr lang="en-US" dirty="0" smtClean="0"/>
              <a:t>Proof of concept </a:t>
            </a:r>
            <a:endParaRPr lang="en-US" dirty="0"/>
          </a:p>
          <a:p>
            <a:r>
              <a:rPr lang="en-US" dirty="0" smtClean="0"/>
              <a:t>Back to the problem:</a:t>
            </a:r>
          </a:p>
          <a:p>
            <a:pPr lvl="1"/>
            <a:r>
              <a:rPr lang="en-US" dirty="0" smtClean="0"/>
              <a:t>Finding new areas of interest</a:t>
            </a:r>
          </a:p>
          <a:p>
            <a:pPr lvl="2"/>
            <a:r>
              <a:rPr lang="en-US" dirty="0" smtClean="0"/>
              <a:t>Interesting areas based on geological data</a:t>
            </a:r>
          </a:p>
          <a:p>
            <a:pPr lvl="2"/>
            <a:r>
              <a:rPr lang="en-US" dirty="0" smtClean="0"/>
              <a:t>New activity in claims data</a:t>
            </a:r>
          </a:p>
          <a:p>
            <a:pPr lvl="2"/>
            <a:r>
              <a:rPr lang="en-US" dirty="0" smtClean="0"/>
              <a:t>Exploring new properties/changes in properties status</a:t>
            </a:r>
          </a:p>
          <a:p>
            <a:pPr lvl="2"/>
            <a:r>
              <a:rPr lang="en-US" dirty="0" smtClean="0"/>
              <a:t>New junior miner news</a:t>
            </a:r>
          </a:p>
          <a:p>
            <a:pPr lvl="1"/>
            <a:r>
              <a:rPr lang="en-US" dirty="0" smtClean="0"/>
              <a:t>Monitoring existing areas of interest:</a:t>
            </a:r>
          </a:p>
          <a:p>
            <a:pPr lvl="2"/>
            <a:r>
              <a:rPr lang="en-US" dirty="0" err="1" smtClean="0"/>
              <a:t>Favourite</a:t>
            </a:r>
            <a:r>
              <a:rPr lang="en-US" dirty="0" smtClean="0"/>
              <a:t> existing properties and companies</a:t>
            </a:r>
          </a:p>
        </p:txBody>
      </p:sp>
    </p:spTree>
    <p:extLst>
      <p:ext uri="{BB962C8B-B14F-4D97-AF65-F5344CB8AC3E}">
        <p14:creationId xmlns:p14="http://schemas.microsoft.com/office/powerpoint/2010/main" val="66136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- geology doesn't change quickly, the real value comes from finding news about an increase in claims, company announcements etc</a:t>
            </a:r>
            <a:r>
              <a:rPr lang="en-US" dirty="0" smtClean="0"/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that's </a:t>
            </a:r>
            <a:r>
              <a:rPr lang="en-US" dirty="0"/>
              <a:t>why we prioritized aggregating news &amp; claims data before any geophysical data- we focused on things that are viable and can actually be made, and we've proven that it can be made by the current state of the web </a:t>
            </a:r>
            <a:r>
              <a:rPr lang="en-US" dirty="0" smtClean="0"/>
              <a:t>app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Deployment: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cloud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easily </a:t>
            </a:r>
            <a:r>
              <a:rPr lang="en-US" dirty="0"/>
              <a:t>deploy on your own server with an </a:t>
            </a:r>
            <a:r>
              <a:rPr lang="en-US" dirty="0" smtClean="0"/>
              <a:t>AMI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--&gt; </a:t>
            </a:r>
            <a:r>
              <a:rPr lang="en-US" dirty="0"/>
              <a:t>explain how an "Amazon Machine Image" takes a snapshot of our server's configuration    and essentially allows you to copy &amp; paste it onto your server so you can enter the new </a:t>
            </a:r>
            <a:r>
              <a:rPr lang="en-US" dirty="0" err="1"/>
              <a:t>url</a:t>
            </a:r>
            <a:r>
              <a:rPr lang="en-US" dirty="0"/>
              <a:t> and click </a:t>
            </a:r>
            <a:r>
              <a:rPr lang="en-US" dirty="0" smtClean="0"/>
              <a:t>deploy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- </a:t>
            </a:r>
            <a:r>
              <a:rPr lang="en-US" dirty="0"/>
              <a:t>"one-click deploy"</a:t>
            </a:r>
          </a:p>
        </p:txBody>
      </p:sp>
    </p:spTree>
    <p:extLst>
      <p:ext uri="{BB962C8B-B14F-4D97-AF65-F5344CB8AC3E}">
        <p14:creationId xmlns:p14="http://schemas.microsoft.com/office/powerpoint/2010/main" val="163081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332</Words>
  <Application>Microsoft Macintosh PowerPoint</Application>
  <PresentationFormat>Widescreen</PresentationFormat>
  <Paragraphs>45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Chan</dc:creator>
  <cp:lastModifiedBy>Microsoft Office User</cp:lastModifiedBy>
  <cp:revision>6</cp:revision>
  <dcterms:created xsi:type="dcterms:W3CDTF">2017-03-05T01:53:52Z</dcterms:created>
  <dcterms:modified xsi:type="dcterms:W3CDTF">2017-03-05T15:52:53Z</dcterms:modified>
</cp:coreProperties>
</file>