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27" r:id="rId1"/>
  </p:sldMasterIdLst>
  <p:notesMasterIdLst>
    <p:notesMasterId r:id="rId109"/>
  </p:notesMasterIdLst>
  <p:handoutMasterIdLst>
    <p:handoutMasterId r:id="rId110"/>
  </p:handoutMasterIdLst>
  <p:sldIdLst>
    <p:sldId id="1104" r:id="rId2"/>
    <p:sldId id="1105" r:id="rId3"/>
    <p:sldId id="1107" r:id="rId4"/>
    <p:sldId id="1108" r:id="rId5"/>
    <p:sldId id="1109" r:id="rId6"/>
    <p:sldId id="1196" r:id="rId7"/>
    <p:sldId id="1197" r:id="rId8"/>
    <p:sldId id="1198" r:id="rId9"/>
    <p:sldId id="1317" r:id="rId10"/>
    <p:sldId id="1319" r:id="rId11"/>
    <p:sldId id="1320" r:id="rId12"/>
    <p:sldId id="1111" r:id="rId13"/>
    <p:sldId id="1112" r:id="rId14"/>
    <p:sldId id="1113" r:id="rId15"/>
    <p:sldId id="1115" r:id="rId16"/>
    <p:sldId id="1116" r:id="rId17"/>
    <p:sldId id="1322" r:id="rId18"/>
    <p:sldId id="1321" r:id="rId19"/>
    <p:sldId id="1117" r:id="rId20"/>
    <p:sldId id="1118" r:id="rId21"/>
    <p:sldId id="1119" r:id="rId22"/>
    <p:sldId id="1120" r:id="rId23"/>
    <p:sldId id="1121" r:id="rId24"/>
    <p:sldId id="1199" r:id="rId25"/>
    <p:sldId id="1200" r:id="rId26"/>
    <p:sldId id="1201" r:id="rId27"/>
    <p:sldId id="1203" r:id="rId28"/>
    <p:sldId id="1316" r:id="rId29"/>
    <p:sldId id="1126" r:id="rId30"/>
    <p:sldId id="1315" r:id="rId31"/>
    <p:sldId id="1129" r:id="rId32"/>
    <p:sldId id="1131" r:id="rId33"/>
    <p:sldId id="1132" r:id="rId34"/>
    <p:sldId id="1133" r:id="rId35"/>
    <p:sldId id="1219" r:id="rId36"/>
    <p:sldId id="1220" r:id="rId37"/>
    <p:sldId id="1221" r:id="rId38"/>
    <p:sldId id="1222" r:id="rId39"/>
    <p:sldId id="1223" r:id="rId40"/>
    <p:sldId id="1224" r:id="rId41"/>
    <p:sldId id="1225" r:id="rId42"/>
    <p:sldId id="1226" r:id="rId43"/>
    <p:sldId id="1227" r:id="rId44"/>
    <p:sldId id="1228" r:id="rId45"/>
    <p:sldId id="1229" r:id="rId46"/>
    <p:sldId id="1230" r:id="rId47"/>
    <p:sldId id="1231" r:id="rId48"/>
    <p:sldId id="1232" r:id="rId49"/>
    <p:sldId id="1233" r:id="rId50"/>
    <p:sldId id="1234" r:id="rId51"/>
    <p:sldId id="1235" r:id="rId52"/>
    <p:sldId id="1236" r:id="rId53"/>
    <p:sldId id="1237" r:id="rId54"/>
    <p:sldId id="1238" r:id="rId55"/>
    <p:sldId id="1239" r:id="rId56"/>
    <p:sldId id="1240" r:id="rId57"/>
    <p:sldId id="1241" r:id="rId58"/>
    <p:sldId id="1242" r:id="rId59"/>
    <p:sldId id="1243" r:id="rId60"/>
    <p:sldId id="1244" r:id="rId61"/>
    <p:sldId id="1245" r:id="rId62"/>
    <p:sldId id="1246" r:id="rId63"/>
    <p:sldId id="1247" r:id="rId64"/>
    <p:sldId id="1248" r:id="rId65"/>
    <p:sldId id="1249" r:id="rId66"/>
    <p:sldId id="1250" r:id="rId67"/>
    <p:sldId id="1251" r:id="rId68"/>
    <p:sldId id="1252" r:id="rId69"/>
    <p:sldId id="1253" r:id="rId70"/>
    <p:sldId id="1254" r:id="rId71"/>
    <p:sldId id="1255" r:id="rId72"/>
    <p:sldId id="1256" r:id="rId73"/>
    <p:sldId id="1257" r:id="rId74"/>
    <p:sldId id="1258" r:id="rId75"/>
    <p:sldId id="1259" r:id="rId76"/>
    <p:sldId id="1260" r:id="rId77"/>
    <p:sldId id="1261" r:id="rId78"/>
    <p:sldId id="1262" r:id="rId79"/>
    <p:sldId id="1263" r:id="rId80"/>
    <p:sldId id="1264" r:id="rId81"/>
    <p:sldId id="1265" r:id="rId82"/>
    <p:sldId id="1266" r:id="rId83"/>
    <p:sldId id="1267" r:id="rId84"/>
    <p:sldId id="1268" r:id="rId85"/>
    <p:sldId id="1293" r:id="rId86"/>
    <p:sldId id="1275" r:id="rId87"/>
    <p:sldId id="1276" r:id="rId88"/>
    <p:sldId id="1323" r:id="rId89"/>
    <p:sldId id="1277" r:id="rId90"/>
    <p:sldId id="1278" r:id="rId91"/>
    <p:sldId id="1294" r:id="rId92"/>
    <p:sldId id="1295" r:id="rId93"/>
    <p:sldId id="1296" r:id="rId94"/>
    <p:sldId id="1279" r:id="rId95"/>
    <p:sldId id="1314" r:id="rId96"/>
    <p:sldId id="1280" r:id="rId97"/>
    <p:sldId id="1281" r:id="rId98"/>
    <p:sldId id="1282" r:id="rId99"/>
    <p:sldId id="1283" r:id="rId100"/>
    <p:sldId id="1284" r:id="rId101"/>
    <p:sldId id="1285" r:id="rId102"/>
    <p:sldId id="1286" r:id="rId103"/>
    <p:sldId id="1287" r:id="rId104"/>
    <p:sldId id="1288" r:id="rId105"/>
    <p:sldId id="1289" r:id="rId106"/>
    <p:sldId id="1290" r:id="rId107"/>
    <p:sldId id="1291" r:id="rId108"/>
  </p:sldIdLst>
  <p:sldSz cx="9144000" cy="6858000" type="screen4x3"/>
  <p:notesSz cx="7099300" cy="10234613"/>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85FFFF"/>
    <a:srgbClr val="00C8C8"/>
    <a:srgbClr val="00CC99"/>
    <a:srgbClr val="CE640C"/>
    <a:srgbClr val="00A8A4"/>
    <a:srgbClr val="00D5D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4254" autoAdjust="0"/>
  </p:normalViewPr>
  <p:slideViewPr>
    <p:cSldViewPr>
      <p:cViewPr>
        <p:scale>
          <a:sx n="80" d="100"/>
          <a:sy n="80" d="100"/>
        </p:scale>
        <p:origin x="1116" y="3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BDC0546-0F1A-4A56-9BB5-2451BEC4BCA0}"/>
              </a:ext>
            </a:extLst>
          </p:cNvPr>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39" tIns="49519" rIns="99039" bIns="49519" numCol="1" anchor="t" anchorCtr="0" compatLnSpc="1"/>
          <a:lstStyle>
            <a:lvl1pPr defTabSz="990600" eaLnBrk="1" hangingPunct="1">
              <a:buFontTx/>
              <a:buNone/>
              <a:defRPr kumimoji="1" sz="1300">
                <a:ea typeface="隶书" pitchFamily="49" charset="-122"/>
              </a:defRPr>
            </a:lvl1pPr>
          </a:lstStyle>
          <a:p>
            <a:pPr>
              <a:defRPr/>
            </a:pPr>
            <a:endParaRPr lang="en-US" altLang="zh-CN"/>
          </a:p>
        </p:txBody>
      </p:sp>
      <p:sp>
        <p:nvSpPr>
          <p:cNvPr id="84995" name="Rectangle 3">
            <a:extLst>
              <a:ext uri="{FF2B5EF4-FFF2-40B4-BE49-F238E27FC236}">
                <a16:creationId xmlns:a16="http://schemas.microsoft.com/office/drawing/2014/main" id="{6E89B64A-35CC-4EEB-B037-65F9CFC3A0FF}"/>
              </a:ext>
            </a:extLst>
          </p:cNvPr>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39" tIns="49519" rIns="99039" bIns="49519" numCol="1" anchor="t" anchorCtr="0" compatLnSpc="1"/>
          <a:lstStyle>
            <a:lvl1pPr algn="r" defTabSz="990600" eaLnBrk="1" hangingPunct="1">
              <a:buFontTx/>
              <a:buNone/>
              <a:defRPr kumimoji="1" sz="1300">
                <a:ea typeface="隶书" pitchFamily="49" charset="-122"/>
              </a:defRPr>
            </a:lvl1pPr>
          </a:lstStyle>
          <a:p>
            <a:pPr>
              <a:defRPr/>
            </a:pPr>
            <a:endParaRPr lang="en-US" altLang="zh-CN"/>
          </a:p>
        </p:txBody>
      </p:sp>
      <p:sp>
        <p:nvSpPr>
          <p:cNvPr id="84996" name="Rectangle 4">
            <a:extLst>
              <a:ext uri="{FF2B5EF4-FFF2-40B4-BE49-F238E27FC236}">
                <a16:creationId xmlns:a16="http://schemas.microsoft.com/office/drawing/2014/main" id="{C30CDAC0-5F52-45C2-B501-C3D17800CA7D}"/>
              </a:ext>
            </a:extLst>
          </p:cNvPr>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39" tIns="49519" rIns="99039" bIns="49519" numCol="1" anchor="b" anchorCtr="0" compatLnSpc="1"/>
          <a:lstStyle>
            <a:lvl1pPr defTabSz="990600" eaLnBrk="1" hangingPunct="1">
              <a:buFontTx/>
              <a:buNone/>
              <a:defRPr kumimoji="1" sz="1300">
                <a:ea typeface="隶书" pitchFamily="49" charset="-122"/>
              </a:defRPr>
            </a:lvl1pPr>
          </a:lstStyle>
          <a:p>
            <a:pPr>
              <a:defRPr/>
            </a:pPr>
            <a:endParaRPr lang="en-US" altLang="zh-CN"/>
          </a:p>
        </p:txBody>
      </p:sp>
      <p:sp>
        <p:nvSpPr>
          <p:cNvPr id="84997" name="Rectangle 5">
            <a:extLst>
              <a:ext uri="{FF2B5EF4-FFF2-40B4-BE49-F238E27FC236}">
                <a16:creationId xmlns:a16="http://schemas.microsoft.com/office/drawing/2014/main" id="{E565F6C4-218F-430E-914C-E85C87527D8D}"/>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39" tIns="49519" rIns="99039" bIns="49519" numCol="1" anchor="b" anchorCtr="0" compatLnSpc="1"/>
          <a:lstStyle>
            <a:lvl1pPr algn="r" defTabSz="990600" eaLnBrk="1" hangingPunct="1">
              <a:buFontTx/>
              <a:buNone/>
              <a:defRPr kumimoji="1" sz="1300">
                <a:ea typeface="隶书" pitchFamily="49" charset="-122"/>
              </a:defRPr>
            </a:lvl1pPr>
          </a:lstStyle>
          <a:p>
            <a:pPr>
              <a:defRPr/>
            </a:pPr>
            <a:fld id="{C9C3E61C-4C9B-4634-93A6-9B3D59F6A4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52069B4-05F3-40D9-9EE9-1D6FF2221DB4}"/>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lstStyle>
            <a:lvl1pPr defTabSz="990600" eaLnBrk="1" hangingPunct="1">
              <a:buFontTx/>
              <a:buNone/>
              <a:defRPr kumimoji="1" sz="1300">
                <a:ea typeface="隶书" pitchFamily="49" charset="-122"/>
              </a:defRPr>
            </a:lvl1pPr>
          </a:lstStyle>
          <a:p>
            <a:pPr>
              <a:defRPr/>
            </a:pPr>
            <a:endParaRPr lang="en-US" altLang="zh-CN"/>
          </a:p>
        </p:txBody>
      </p:sp>
      <p:sp>
        <p:nvSpPr>
          <p:cNvPr id="27651" name="Rectangle 3">
            <a:extLst>
              <a:ext uri="{FF2B5EF4-FFF2-40B4-BE49-F238E27FC236}">
                <a16:creationId xmlns:a16="http://schemas.microsoft.com/office/drawing/2014/main" id="{53DDBC9A-CBB9-47DD-A113-7CD1439D005B}"/>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lstStyle>
            <a:lvl1pPr algn="r" defTabSz="990600" eaLnBrk="1" hangingPunct="1">
              <a:buFontTx/>
              <a:buNone/>
              <a:defRPr kumimoji="1" sz="1300">
                <a:ea typeface="隶书" pitchFamily="49" charset="-122"/>
              </a:defRPr>
            </a:lvl1pPr>
          </a:lstStyle>
          <a:p>
            <a:pPr>
              <a:defRPr/>
            </a:pPr>
            <a:endParaRPr lang="en-US" altLang="zh-CN"/>
          </a:p>
        </p:txBody>
      </p:sp>
      <p:sp>
        <p:nvSpPr>
          <p:cNvPr id="15364" name="Rectangle 4">
            <a:extLst>
              <a:ext uri="{FF2B5EF4-FFF2-40B4-BE49-F238E27FC236}">
                <a16:creationId xmlns:a16="http://schemas.microsoft.com/office/drawing/2014/main" id="{2D278F3E-795D-42E9-958F-8DE99E32F598}"/>
              </a:ext>
            </a:extLst>
          </p:cNvPr>
          <p:cNvSpPr>
            <a:spLocks noGrp="1" noRot="1" noChangeAspect="1" noChangeArrowheads="1" noTextEdit="1"/>
          </p:cNvSpPr>
          <p:nvPr>
            <p:ph type="sldImg" idx="4294967295"/>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934E0F9D-0E25-4672-8DAB-211C39BDCEAB}"/>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F685FC06-5D33-4B0F-AFC2-B3D58FD8EA9C}"/>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lstStyle>
            <a:lvl1pPr defTabSz="990600" eaLnBrk="1" hangingPunct="1">
              <a:buFontTx/>
              <a:buNone/>
              <a:defRPr kumimoji="1" sz="1300">
                <a:ea typeface="隶书" pitchFamily="49" charset="-122"/>
              </a:defRPr>
            </a:lvl1pPr>
          </a:lstStyle>
          <a:p>
            <a:pPr>
              <a:defRPr/>
            </a:pPr>
            <a:endParaRPr lang="en-US" altLang="zh-CN"/>
          </a:p>
        </p:txBody>
      </p:sp>
      <p:sp>
        <p:nvSpPr>
          <p:cNvPr id="27655" name="Rectangle 7">
            <a:extLst>
              <a:ext uri="{FF2B5EF4-FFF2-40B4-BE49-F238E27FC236}">
                <a16:creationId xmlns:a16="http://schemas.microsoft.com/office/drawing/2014/main" id="{3965733F-853A-485E-9B18-A9A42B96D849}"/>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lstStyle>
            <a:lvl1pPr algn="r" defTabSz="990600" eaLnBrk="1" hangingPunct="1">
              <a:buFontTx/>
              <a:buNone/>
              <a:defRPr kumimoji="1" sz="1300">
                <a:ea typeface="隶书" pitchFamily="49" charset="-122"/>
              </a:defRPr>
            </a:lvl1pPr>
          </a:lstStyle>
          <a:p>
            <a:pPr>
              <a:defRPr/>
            </a:pPr>
            <a:fld id="{8FAF3CE6-6240-4B89-AA25-DA0335FF3C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EEE4FAA8-8E59-4780-B11E-69E10684E81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5B8045F4-C06D-480B-ADB4-B2E3776B79FC}" type="slidenum">
              <a:rPr kumimoji="0" lang="en-US" altLang="zh-CN" sz="1300" smtClean="0">
                <a:ea typeface="隶书" panose="02010509060101010101" pitchFamily="49" charset="-122"/>
              </a:rPr>
              <a:pPr>
                <a:buFont typeface="Arial" panose="020B0604020202020204" pitchFamily="34" charset="0"/>
                <a:buNone/>
              </a:pPr>
              <a:t>1</a:t>
            </a:fld>
            <a:endParaRPr kumimoji="0" lang="en-US" altLang="zh-CN" sz="1300">
              <a:ea typeface="隶书" panose="02010509060101010101" pitchFamily="49" charset="-122"/>
            </a:endParaRPr>
          </a:p>
        </p:txBody>
      </p:sp>
      <p:sp>
        <p:nvSpPr>
          <p:cNvPr id="17410" name="Rectangle 2">
            <a:extLst>
              <a:ext uri="{FF2B5EF4-FFF2-40B4-BE49-F238E27FC236}">
                <a16:creationId xmlns:a16="http://schemas.microsoft.com/office/drawing/2014/main" id="{1F62E973-5D7C-411D-951B-FBE3C4610862}"/>
              </a:ext>
            </a:extLst>
          </p:cNvPr>
          <p:cNvSpPr>
            <a:spLocks noGrp="1" noRot="1" noChangeAspect="1" noChangeArrowheads="1" noTextEdit="1"/>
          </p:cNvSpPr>
          <p:nvPr>
            <p:ph type="sldImg" idx="4294967295"/>
          </p:nvPr>
        </p:nvSpPr>
        <p:spPr>
          <a:ln/>
        </p:spPr>
      </p:sp>
      <p:sp>
        <p:nvSpPr>
          <p:cNvPr id="17411" name="Rectangle 3">
            <a:extLst>
              <a:ext uri="{FF2B5EF4-FFF2-40B4-BE49-F238E27FC236}">
                <a16:creationId xmlns:a16="http://schemas.microsoft.com/office/drawing/2014/main" id="{FAA418F3-C329-48F1-AF02-D9FF38D6519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2DD21194-CA55-4A44-8A34-93D783619B2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022728E3-B436-41BA-88B9-897CBD095DC8}" type="slidenum">
              <a:rPr kumimoji="0" lang="en-US" altLang="zh-CN" sz="1300" smtClean="0">
                <a:ea typeface="隶书" panose="02010509060101010101" pitchFamily="49" charset="-122"/>
              </a:rPr>
              <a:pPr>
                <a:buFont typeface="Arial" panose="020B0604020202020204" pitchFamily="34" charset="0"/>
                <a:buNone/>
              </a:pPr>
              <a:t>23</a:t>
            </a:fld>
            <a:endParaRPr kumimoji="0" lang="en-US" altLang="zh-CN" sz="1300">
              <a:ea typeface="隶书" panose="02010509060101010101" pitchFamily="49" charset="-122"/>
            </a:endParaRPr>
          </a:p>
        </p:txBody>
      </p:sp>
      <p:sp>
        <p:nvSpPr>
          <p:cNvPr id="40962" name="Rectangle 2">
            <a:extLst>
              <a:ext uri="{FF2B5EF4-FFF2-40B4-BE49-F238E27FC236}">
                <a16:creationId xmlns:a16="http://schemas.microsoft.com/office/drawing/2014/main" id="{C900B6A3-0CE8-4728-AB05-1A3FBE906869}"/>
              </a:ext>
            </a:extLst>
          </p:cNvPr>
          <p:cNvSpPr>
            <a:spLocks noGrp="1" noRot="1" noChangeAspect="1" noChangeArrowheads="1" noTextEdit="1"/>
          </p:cNvSpPr>
          <p:nvPr>
            <p:ph type="sldImg" idx="4294967295"/>
          </p:nvPr>
        </p:nvSpPr>
        <p:spPr>
          <a:xfrm>
            <a:off x="992188" y="768350"/>
            <a:ext cx="5114925" cy="3836988"/>
          </a:xfrm>
          <a:ln/>
        </p:spPr>
      </p:sp>
      <p:sp>
        <p:nvSpPr>
          <p:cNvPr id="40963" name="Rectangle 4">
            <a:extLst>
              <a:ext uri="{FF2B5EF4-FFF2-40B4-BE49-F238E27FC236}">
                <a16:creationId xmlns:a16="http://schemas.microsoft.com/office/drawing/2014/main" id="{9DE527BA-30D5-463F-895E-04D5539EB927}"/>
              </a:ext>
            </a:extLst>
          </p:cNvPr>
          <p:cNvSpPr>
            <a:spLocks noGrp="1" noChangeArrowheads="1"/>
          </p:cNvSpPr>
          <p:nvPr>
            <p:ph type="body" idx="4294967295"/>
          </p:nvPr>
        </p:nvSpPr>
        <p:spPr/>
        <p:txBody>
          <a:bodyPr>
            <a:prstTxWarp prst="textNoShape">
              <a:avLst/>
            </a:prstTxWarp>
          </a:bodyPr>
          <a:lstStyle/>
          <a:p>
            <a:pPr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E9F97BF8-2BB2-495F-8C87-5810706CDEB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EE0F6E7E-451D-4F0A-9527-5D19FA2D85E6}" type="slidenum">
              <a:rPr kumimoji="0" lang="en-US" altLang="zh-CN" sz="1300" smtClean="0">
                <a:ea typeface="隶书" panose="02010509060101010101" pitchFamily="49" charset="-122"/>
              </a:rPr>
              <a:pPr>
                <a:buFont typeface="Arial" panose="020B0604020202020204" pitchFamily="34" charset="0"/>
                <a:buNone/>
              </a:pPr>
              <a:t>29</a:t>
            </a:fld>
            <a:endParaRPr kumimoji="0" lang="en-US" altLang="zh-CN" sz="1300">
              <a:ea typeface="隶书" panose="02010509060101010101" pitchFamily="49" charset="-122"/>
            </a:endParaRPr>
          </a:p>
        </p:txBody>
      </p:sp>
      <p:sp>
        <p:nvSpPr>
          <p:cNvPr id="47106" name="Rectangle 2">
            <a:extLst>
              <a:ext uri="{FF2B5EF4-FFF2-40B4-BE49-F238E27FC236}">
                <a16:creationId xmlns:a16="http://schemas.microsoft.com/office/drawing/2014/main" id="{96A3F71E-D3AD-44F3-84D4-76CB991892CE}"/>
              </a:ext>
            </a:extLst>
          </p:cNvPr>
          <p:cNvSpPr>
            <a:spLocks noGrp="1" noRot="1" noChangeAspect="1" noChangeArrowheads="1" noTextEdit="1"/>
          </p:cNvSpPr>
          <p:nvPr>
            <p:ph type="sldImg" idx="4294967295"/>
          </p:nvPr>
        </p:nvSpPr>
        <p:spPr>
          <a:xfrm>
            <a:off x="992188" y="768350"/>
            <a:ext cx="5114925" cy="3836988"/>
          </a:xfrm>
          <a:ln/>
        </p:spPr>
      </p:sp>
      <p:sp>
        <p:nvSpPr>
          <p:cNvPr id="47107" name="Rectangle 4">
            <a:extLst>
              <a:ext uri="{FF2B5EF4-FFF2-40B4-BE49-F238E27FC236}">
                <a16:creationId xmlns:a16="http://schemas.microsoft.com/office/drawing/2014/main" id="{E9ABDF83-F5A3-4060-9320-63EA5D33305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C8011E6-FBD6-4DFB-AC44-C4D2DE9F817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3F92720A-13DA-4F32-80E4-97B33BD9DC6F}" type="slidenum">
              <a:rPr kumimoji="0" lang="en-US" altLang="zh-CN" sz="1300" smtClean="0">
                <a:ea typeface="隶书" panose="02010509060101010101" pitchFamily="49" charset="-122"/>
              </a:rPr>
              <a:pPr>
                <a:buFont typeface="Arial" panose="020B0604020202020204" pitchFamily="34" charset="0"/>
                <a:buNone/>
              </a:pPr>
              <a:t>32</a:t>
            </a:fld>
            <a:endParaRPr kumimoji="0" lang="en-US" altLang="zh-CN" sz="1300">
              <a:ea typeface="隶书" panose="02010509060101010101" pitchFamily="49" charset="-122"/>
            </a:endParaRPr>
          </a:p>
        </p:txBody>
      </p:sp>
      <p:sp>
        <p:nvSpPr>
          <p:cNvPr id="50178" name="Rectangle 2">
            <a:extLst>
              <a:ext uri="{FF2B5EF4-FFF2-40B4-BE49-F238E27FC236}">
                <a16:creationId xmlns:a16="http://schemas.microsoft.com/office/drawing/2014/main" id="{D69E8EF4-0E88-402B-9C44-46C1098FFBE3}"/>
              </a:ext>
            </a:extLst>
          </p:cNvPr>
          <p:cNvSpPr>
            <a:spLocks noGrp="1" noRot="1" noChangeAspect="1" noChangeArrowheads="1" noTextEdit="1"/>
          </p:cNvSpPr>
          <p:nvPr>
            <p:ph type="sldImg" idx="4294967295"/>
          </p:nvPr>
        </p:nvSpPr>
        <p:spPr>
          <a:xfrm>
            <a:off x="992188" y="768350"/>
            <a:ext cx="5114925" cy="3836988"/>
          </a:xfrm>
          <a:ln/>
        </p:spPr>
      </p:sp>
      <p:sp>
        <p:nvSpPr>
          <p:cNvPr id="50179" name="Rectangle 4">
            <a:extLst>
              <a:ext uri="{FF2B5EF4-FFF2-40B4-BE49-F238E27FC236}">
                <a16:creationId xmlns:a16="http://schemas.microsoft.com/office/drawing/2014/main" id="{85A748A4-7A8B-47C3-BB87-98E78273B00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51537F0F-97A8-4CAC-8396-4C4822F52BF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54588AFE-39FE-4B02-B9C2-3C70E3D50237}" type="slidenum">
              <a:rPr kumimoji="0" lang="en-US" altLang="zh-CN" sz="1300" smtClean="0">
                <a:ea typeface="隶书" panose="02010509060101010101" pitchFamily="49" charset="-122"/>
              </a:rPr>
              <a:pPr>
                <a:buFont typeface="Arial" panose="020B0604020202020204" pitchFamily="34" charset="0"/>
                <a:buNone/>
              </a:pPr>
              <a:t>34</a:t>
            </a:fld>
            <a:endParaRPr kumimoji="0" lang="en-US" altLang="zh-CN" sz="1300">
              <a:ea typeface="隶书" panose="02010509060101010101" pitchFamily="49" charset="-122"/>
            </a:endParaRPr>
          </a:p>
        </p:txBody>
      </p:sp>
      <p:sp>
        <p:nvSpPr>
          <p:cNvPr id="53250" name="Rectangle 2">
            <a:extLst>
              <a:ext uri="{FF2B5EF4-FFF2-40B4-BE49-F238E27FC236}">
                <a16:creationId xmlns:a16="http://schemas.microsoft.com/office/drawing/2014/main" id="{DDCC7A34-54B1-471C-AEA7-24F529D625B6}"/>
              </a:ext>
            </a:extLst>
          </p:cNvPr>
          <p:cNvSpPr>
            <a:spLocks noGrp="1" noRot="1" noChangeAspect="1" noChangeArrowheads="1" noTextEdit="1"/>
          </p:cNvSpPr>
          <p:nvPr>
            <p:ph type="sldImg" idx="4294967295"/>
          </p:nvPr>
        </p:nvSpPr>
        <p:spPr>
          <a:xfrm>
            <a:off x="992188" y="768350"/>
            <a:ext cx="5114925" cy="3836988"/>
          </a:xfrm>
          <a:ln/>
        </p:spPr>
      </p:sp>
      <p:sp>
        <p:nvSpPr>
          <p:cNvPr id="53251" name="Rectangle 4">
            <a:extLst>
              <a:ext uri="{FF2B5EF4-FFF2-40B4-BE49-F238E27FC236}">
                <a16:creationId xmlns:a16="http://schemas.microsoft.com/office/drawing/2014/main" id="{F019BF30-3B70-43C4-8B65-E145FD48361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CC3078D4-9CD9-4144-8361-FA5441668698}"/>
              </a:ext>
            </a:extLst>
          </p:cNvPr>
          <p:cNvSpPr>
            <a:spLocks noGrp="1" noRot="1" noChangeAspect="1" noChangeArrowheads="1" noTextEdit="1"/>
          </p:cNvSpPr>
          <p:nvPr>
            <p:ph type="sldImg" idx="4294967295"/>
          </p:nvPr>
        </p:nvSpPr>
        <p:spPr>
          <a:ln/>
        </p:spPr>
      </p:sp>
      <p:sp>
        <p:nvSpPr>
          <p:cNvPr id="55298" name="备注占位符 2">
            <a:extLst>
              <a:ext uri="{FF2B5EF4-FFF2-40B4-BE49-F238E27FC236}">
                <a16:creationId xmlns:a16="http://schemas.microsoft.com/office/drawing/2014/main" id="{158FC10E-18FB-4A34-8B79-32824B11D783}"/>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55299" name="灯片编号占位符 3">
            <a:extLst>
              <a:ext uri="{FF2B5EF4-FFF2-40B4-BE49-F238E27FC236}">
                <a16:creationId xmlns:a16="http://schemas.microsoft.com/office/drawing/2014/main" id="{769A7949-A7C9-4873-A437-A2E17581E2E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50EE3789-751D-41B5-B97F-CD63368CF33F}" type="slidenum">
              <a:rPr kumimoji="0" lang="en-US" altLang="zh-CN" sz="1300" smtClean="0">
                <a:ea typeface="隶书" panose="02010509060101010101" pitchFamily="49" charset="-122"/>
              </a:rPr>
              <a:pPr>
                <a:buFont typeface="Arial" panose="020B0604020202020204" pitchFamily="34" charset="0"/>
                <a:buNone/>
              </a:pPr>
              <a:t>35</a:t>
            </a:fld>
            <a:endParaRPr kumimoji="0" lang="en-US" altLang="zh-CN" sz="1300">
              <a:ea typeface="隶书" panose="02010509060101010101"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CF7FFD23-2D2C-483E-93C3-DF1DA803528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17BE940C-B92C-48E0-8A20-3DB3DFA46283}" type="slidenum">
              <a:rPr kumimoji="0" lang="en-US" altLang="zh-CN" sz="1300" smtClean="0">
                <a:ea typeface="隶书" panose="02010509060101010101" pitchFamily="49" charset="-122"/>
              </a:rPr>
              <a:pPr>
                <a:buFont typeface="Arial" panose="020B0604020202020204" pitchFamily="34" charset="0"/>
                <a:buNone/>
              </a:pPr>
              <a:t>36</a:t>
            </a:fld>
            <a:endParaRPr kumimoji="0" lang="en-US" altLang="zh-CN" sz="1300">
              <a:ea typeface="隶书" panose="02010509060101010101" pitchFamily="49" charset="-122"/>
            </a:endParaRPr>
          </a:p>
        </p:txBody>
      </p:sp>
      <p:sp>
        <p:nvSpPr>
          <p:cNvPr id="57346" name="Rectangle 2">
            <a:extLst>
              <a:ext uri="{FF2B5EF4-FFF2-40B4-BE49-F238E27FC236}">
                <a16:creationId xmlns:a16="http://schemas.microsoft.com/office/drawing/2014/main" id="{FB3259BF-F803-46DF-BBE1-B680EF0B6A36}"/>
              </a:ext>
            </a:extLst>
          </p:cNvPr>
          <p:cNvSpPr>
            <a:spLocks noGrp="1" noRot="1" noChangeAspect="1" noChangeArrowheads="1" noTextEdit="1"/>
          </p:cNvSpPr>
          <p:nvPr>
            <p:ph type="sldImg" idx="4294967295"/>
          </p:nvPr>
        </p:nvSpPr>
        <p:spPr>
          <a:xfrm>
            <a:off x="992188" y="768350"/>
            <a:ext cx="5114925" cy="3836988"/>
          </a:xfrm>
          <a:ln/>
        </p:spPr>
      </p:sp>
      <p:sp>
        <p:nvSpPr>
          <p:cNvPr id="57347" name="Rectangle 4">
            <a:extLst>
              <a:ext uri="{FF2B5EF4-FFF2-40B4-BE49-F238E27FC236}">
                <a16:creationId xmlns:a16="http://schemas.microsoft.com/office/drawing/2014/main" id="{5ECBC58C-7834-43A6-A787-C4BC53EC6FF0}"/>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A2C0F158-CDBB-4D54-968E-2417909D8C2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1B98804C-A5A4-4FF5-B49D-4540C401DA7F}" type="slidenum">
              <a:rPr kumimoji="0" lang="en-US" altLang="zh-CN" sz="1300" smtClean="0">
                <a:ea typeface="隶书" panose="02010509060101010101" pitchFamily="49" charset="-122"/>
              </a:rPr>
              <a:pPr>
                <a:buFont typeface="Arial" panose="020B0604020202020204" pitchFamily="34" charset="0"/>
                <a:buNone/>
              </a:pPr>
              <a:t>37</a:t>
            </a:fld>
            <a:endParaRPr kumimoji="0" lang="en-US" altLang="zh-CN" sz="1300">
              <a:ea typeface="隶书" panose="02010509060101010101" pitchFamily="49" charset="-122"/>
            </a:endParaRPr>
          </a:p>
        </p:txBody>
      </p:sp>
      <p:sp>
        <p:nvSpPr>
          <p:cNvPr id="59394" name="Rectangle 2">
            <a:extLst>
              <a:ext uri="{FF2B5EF4-FFF2-40B4-BE49-F238E27FC236}">
                <a16:creationId xmlns:a16="http://schemas.microsoft.com/office/drawing/2014/main" id="{647FABD1-5374-4BE2-BB3B-271C1A253E26}"/>
              </a:ext>
            </a:extLst>
          </p:cNvPr>
          <p:cNvSpPr>
            <a:spLocks noGrp="1" noRot="1" noChangeAspect="1" noChangeArrowheads="1" noTextEdit="1"/>
          </p:cNvSpPr>
          <p:nvPr>
            <p:ph type="sldImg" idx="4294967295"/>
          </p:nvPr>
        </p:nvSpPr>
        <p:spPr>
          <a:xfrm>
            <a:off x="992188" y="768350"/>
            <a:ext cx="5114925" cy="3836988"/>
          </a:xfrm>
          <a:ln/>
        </p:spPr>
      </p:sp>
      <p:sp>
        <p:nvSpPr>
          <p:cNvPr id="59395" name="Rectangle 4">
            <a:extLst>
              <a:ext uri="{FF2B5EF4-FFF2-40B4-BE49-F238E27FC236}">
                <a16:creationId xmlns:a16="http://schemas.microsoft.com/office/drawing/2014/main" id="{A683ABF0-2C9B-4BC4-B5ED-4A472FFCEC1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9576FD97-5092-4407-87E8-3DD95C54962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1F85E001-3688-4735-AC1C-537BD83D7D03}" type="slidenum">
              <a:rPr kumimoji="0" lang="en-US" altLang="zh-CN" sz="1300" smtClean="0">
                <a:ea typeface="隶书" panose="02010509060101010101" pitchFamily="49" charset="-122"/>
              </a:rPr>
              <a:pPr>
                <a:buFont typeface="Arial" panose="020B0604020202020204" pitchFamily="34" charset="0"/>
                <a:buNone/>
              </a:pPr>
              <a:t>38</a:t>
            </a:fld>
            <a:endParaRPr kumimoji="0" lang="en-US" altLang="zh-CN" sz="1300">
              <a:ea typeface="隶书" panose="02010509060101010101" pitchFamily="49" charset="-122"/>
            </a:endParaRPr>
          </a:p>
        </p:txBody>
      </p:sp>
      <p:sp>
        <p:nvSpPr>
          <p:cNvPr id="61442" name="Rectangle 2">
            <a:extLst>
              <a:ext uri="{FF2B5EF4-FFF2-40B4-BE49-F238E27FC236}">
                <a16:creationId xmlns:a16="http://schemas.microsoft.com/office/drawing/2014/main" id="{00345081-74D7-48A7-9619-0FE7899D4259}"/>
              </a:ext>
            </a:extLst>
          </p:cNvPr>
          <p:cNvSpPr>
            <a:spLocks noGrp="1" noRot="1" noChangeAspect="1" noChangeArrowheads="1" noTextEdit="1"/>
          </p:cNvSpPr>
          <p:nvPr>
            <p:ph type="sldImg" idx="4294967295"/>
          </p:nvPr>
        </p:nvSpPr>
        <p:spPr>
          <a:xfrm>
            <a:off x="992188" y="768350"/>
            <a:ext cx="5114925" cy="3836988"/>
          </a:xfrm>
          <a:ln/>
        </p:spPr>
      </p:sp>
      <p:sp>
        <p:nvSpPr>
          <p:cNvPr id="61443" name="Rectangle 4">
            <a:extLst>
              <a:ext uri="{FF2B5EF4-FFF2-40B4-BE49-F238E27FC236}">
                <a16:creationId xmlns:a16="http://schemas.microsoft.com/office/drawing/2014/main" id="{9D0BC1D9-539C-4A16-B629-9AC50D4A6EA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39DB08F-479C-4869-A846-797535D75B0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254E24FB-6F59-44C6-9F76-2CF35F845E7A}" type="slidenum">
              <a:rPr kumimoji="0" lang="en-US" altLang="zh-CN" sz="1300" smtClean="0">
                <a:ea typeface="隶书" panose="02010509060101010101" pitchFamily="49" charset="-122"/>
              </a:rPr>
              <a:pPr>
                <a:buFont typeface="Arial" panose="020B0604020202020204" pitchFamily="34" charset="0"/>
                <a:buNone/>
              </a:pPr>
              <a:t>39</a:t>
            </a:fld>
            <a:endParaRPr kumimoji="0" lang="en-US" altLang="zh-CN" sz="1300">
              <a:ea typeface="隶书" panose="02010509060101010101" pitchFamily="49" charset="-122"/>
            </a:endParaRPr>
          </a:p>
        </p:txBody>
      </p:sp>
      <p:sp>
        <p:nvSpPr>
          <p:cNvPr id="63490" name="Rectangle 2">
            <a:extLst>
              <a:ext uri="{FF2B5EF4-FFF2-40B4-BE49-F238E27FC236}">
                <a16:creationId xmlns:a16="http://schemas.microsoft.com/office/drawing/2014/main" id="{D8109735-DD38-4D3E-AE11-EB1CDC83D14F}"/>
              </a:ext>
            </a:extLst>
          </p:cNvPr>
          <p:cNvSpPr>
            <a:spLocks noGrp="1" noRot="1" noChangeAspect="1" noChangeArrowheads="1" noTextEdit="1"/>
          </p:cNvSpPr>
          <p:nvPr>
            <p:ph type="sldImg" idx="4294967295"/>
          </p:nvPr>
        </p:nvSpPr>
        <p:spPr>
          <a:xfrm>
            <a:off x="992188" y="768350"/>
            <a:ext cx="5114925" cy="3836988"/>
          </a:xfrm>
          <a:ln/>
        </p:spPr>
      </p:sp>
      <p:sp>
        <p:nvSpPr>
          <p:cNvPr id="63491" name="Rectangle 4">
            <a:extLst>
              <a:ext uri="{FF2B5EF4-FFF2-40B4-BE49-F238E27FC236}">
                <a16:creationId xmlns:a16="http://schemas.microsoft.com/office/drawing/2014/main" id="{5386F920-7423-40FD-A43E-D703FDAE49B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7528E417-D9D9-457C-8980-D1E402D8289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4CB3E5C2-C06E-48EE-8585-F8C2E47CC10F}" type="slidenum">
              <a:rPr kumimoji="0" lang="en-US" altLang="zh-CN" sz="1300" smtClean="0">
                <a:ea typeface="隶书" panose="02010509060101010101" pitchFamily="49" charset="-122"/>
              </a:rPr>
              <a:pPr>
                <a:buFont typeface="Arial" panose="020B0604020202020204" pitchFamily="34" charset="0"/>
                <a:buNone/>
              </a:pPr>
              <a:t>44</a:t>
            </a:fld>
            <a:endParaRPr kumimoji="0" lang="en-US" altLang="zh-CN" sz="1300">
              <a:ea typeface="隶书" panose="02010509060101010101" pitchFamily="49" charset="-122"/>
            </a:endParaRPr>
          </a:p>
        </p:txBody>
      </p:sp>
      <p:sp>
        <p:nvSpPr>
          <p:cNvPr id="69634" name="Rectangle 2">
            <a:extLst>
              <a:ext uri="{FF2B5EF4-FFF2-40B4-BE49-F238E27FC236}">
                <a16:creationId xmlns:a16="http://schemas.microsoft.com/office/drawing/2014/main" id="{973F39F1-E26A-4B2F-824B-221CB3A5484D}"/>
              </a:ext>
            </a:extLst>
          </p:cNvPr>
          <p:cNvSpPr>
            <a:spLocks noGrp="1" noRot="1" noChangeAspect="1" noChangeArrowheads="1" noTextEdit="1"/>
          </p:cNvSpPr>
          <p:nvPr>
            <p:ph type="sldImg" idx="4294967295"/>
          </p:nvPr>
        </p:nvSpPr>
        <p:spPr>
          <a:xfrm>
            <a:off x="992188" y="768350"/>
            <a:ext cx="5114925" cy="3836988"/>
          </a:xfrm>
          <a:ln/>
        </p:spPr>
      </p:sp>
      <p:sp>
        <p:nvSpPr>
          <p:cNvPr id="69635" name="Rectangle 4">
            <a:extLst>
              <a:ext uri="{FF2B5EF4-FFF2-40B4-BE49-F238E27FC236}">
                <a16:creationId xmlns:a16="http://schemas.microsoft.com/office/drawing/2014/main" id="{7AB185EA-1AFB-42D0-8643-480648C78A8F}"/>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2C8C264-6AF6-417D-BD59-18012C97108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B3D6D9E7-EECC-43CC-BD66-E4D08178709B}" type="slidenum">
              <a:rPr kumimoji="0" lang="en-US" altLang="zh-CN" sz="1300" smtClean="0">
                <a:ea typeface="隶书" panose="02010509060101010101" pitchFamily="49" charset="-122"/>
              </a:rPr>
              <a:pPr>
                <a:buFont typeface="Arial" panose="020B0604020202020204" pitchFamily="34" charset="0"/>
                <a:buNone/>
              </a:pPr>
              <a:t>2</a:t>
            </a:fld>
            <a:endParaRPr kumimoji="0" lang="en-US" altLang="zh-CN" sz="1300">
              <a:ea typeface="隶书" panose="02010509060101010101" pitchFamily="49" charset="-122"/>
            </a:endParaRPr>
          </a:p>
        </p:txBody>
      </p:sp>
      <p:sp>
        <p:nvSpPr>
          <p:cNvPr id="19458" name="Rectangle 2">
            <a:extLst>
              <a:ext uri="{FF2B5EF4-FFF2-40B4-BE49-F238E27FC236}">
                <a16:creationId xmlns:a16="http://schemas.microsoft.com/office/drawing/2014/main" id="{2C68439F-2483-4BC8-997D-6AA8CB57060F}"/>
              </a:ext>
            </a:extLst>
          </p:cNvPr>
          <p:cNvSpPr>
            <a:spLocks noGrp="1" noRot="1" noChangeAspect="1" noChangeArrowheads="1" noTextEdit="1"/>
          </p:cNvSpPr>
          <p:nvPr>
            <p:ph type="sldImg" idx="4294967295"/>
          </p:nvPr>
        </p:nvSpPr>
        <p:spPr>
          <a:ln/>
        </p:spPr>
      </p:sp>
      <p:sp>
        <p:nvSpPr>
          <p:cNvPr id="19459" name="Rectangle 4">
            <a:extLst>
              <a:ext uri="{FF2B5EF4-FFF2-40B4-BE49-F238E27FC236}">
                <a16:creationId xmlns:a16="http://schemas.microsoft.com/office/drawing/2014/main" id="{5F2D981C-0EE4-4C2B-899C-3FEE542A7BA8}"/>
              </a:ext>
            </a:extLst>
          </p:cNvPr>
          <p:cNvSpPr>
            <a:spLocks noGrp="1" noChangeArrowheads="1"/>
          </p:cNvSpPr>
          <p:nvPr>
            <p:ph type="body" idx="4294967295"/>
          </p:nvPr>
        </p:nvSpPr>
        <p:spPr/>
        <p:txBody>
          <a:bodyPr>
            <a:prstTxWarp prst="textNoShape">
              <a:avLst/>
            </a:prstTxWarp>
          </a:bodyPr>
          <a:lstStyle/>
          <a:p>
            <a:pPr eaLnBrk="1" hangingPunct="1"/>
            <a:r>
              <a:rPr lang="en-US" sz="1200" b="0" i="0" kern="1200" dirty="0">
                <a:solidFill>
                  <a:schemeClr val="tx1"/>
                </a:solidFill>
                <a:effectLst/>
                <a:latin typeface="Times New Roman" panose="02020603050405020304" pitchFamily="18" charset="0"/>
                <a:ea typeface="宋体" panose="02010600030101010101" pitchFamily="2" charset="-122"/>
                <a:cs typeface="+mn-cs"/>
              </a:rPr>
              <a:t>function template</a:t>
            </a:r>
          </a:p>
          <a:p>
            <a:pPr eaLnBrk="1" hangingPunct="1"/>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class template</a:t>
            </a:r>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B7B1720F-9BE2-4A02-817B-40653F2D646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8CAB66DF-B024-4239-B6B8-437E0E544DCC}" type="slidenum">
              <a:rPr kumimoji="0" lang="en-US" altLang="zh-CN" sz="1300" smtClean="0">
                <a:ea typeface="隶书" panose="02010509060101010101" pitchFamily="49" charset="-122"/>
              </a:rPr>
              <a:pPr>
                <a:buFont typeface="Arial" panose="020B0604020202020204" pitchFamily="34" charset="0"/>
                <a:buNone/>
              </a:pPr>
              <a:t>45</a:t>
            </a:fld>
            <a:endParaRPr kumimoji="0" lang="en-US" altLang="zh-CN" sz="1300">
              <a:ea typeface="隶书" panose="02010509060101010101" pitchFamily="49" charset="-122"/>
            </a:endParaRPr>
          </a:p>
        </p:txBody>
      </p:sp>
      <p:sp>
        <p:nvSpPr>
          <p:cNvPr id="71682" name="Rectangle 2">
            <a:extLst>
              <a:ext uri="{FF2B5EF4-FFF2-40B4-BE49-F238E27FC236}">
                <a16:creationId xmlns:a16="http://schemas.microsoft.com/office/drawing/2014/main" id="{D94D1CF1-073B-401E-8319-0F8A4B7CBD6D}"/>
              </a:ext>
            </a:extLst>
          </p:cNvPr>
          <p:cNvSpPr>
            <a:spLocks noGrp="1" noRot="1" noChangeAspect="1" noChangeArrowheads="1" noTextEdit="1"/>
          </p:cNvSpPr>
          <p:nvPr>
            <p:ph type="sldImg" idx="4294967295"/>
          </p:nvPr>
        </p:nvSpPr>
        <p:spPr>
          <a:xfrm>
            <a:off x="992188" y="768350"/>
            <a:ext cx="5114925" cy="3836988"/>
          </a:xfrm>
          <a:ln/>
        </p:spPr>
      </p:sp>
      <p:sp>
        <p:nvSpPr>
          <p:cNvPr id="71683" name="Rectangle 4">
            <a:extLst>
              <a:ext uri="{FF2B5EF4-FFF2-40B4-BE49-F238E27FC236}">
                <a16:creationId xmlns:a16="http://schemas.microsoft.com/office/drawing/2014/main" id="{795FF68A-4216-4949-B1C8-0AE03F05A63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93CE94F3-B38D-4870-8591-C6EB7ED5C06C}"/>
              </a:ext>
            </a:extLst>
          </p:cNvPr>
          <p:cNvSpPr>
            <a:spLocks noGrp="1" noRot="1" noChangeAspect="1" noChangeArrowheads="1" noTextEdit="1"/>
          </p:cNvSpPr>
          <p:nvPr>
            <p:ph type="sldImg" idx="4294967295"/>
          </p:nvPr>
        </p:nvSpPr>
        <p:spPr>
          <a:ln/>
        </p:spPr>
      </p:sp>
      <p:sp>
        <p:nvSpPr>
          <p:cNvPr id="74754" name="备注占位符 2">
            <a:extLst>
              <a:ext uri="{FF2B5EF4-FFF2-40B4-BE49-F238E27FC236}">
                <a16:creationId xmlns:a16="http://schemas.microsoft.com/office/drawing/2014/main" id="{089BC113-91DF-4EDB-9D62-53812FDB5338}"/>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74755" name="灯片编号占位符 3">
            <a:extLst>
              <a:ext uri="{FF2B5EF4-FFF2-40B4-BE49-F238E27FC236}">
                <a16:creationId xmlns:a16="http://schemas.microsoft.com/office/drawing/2014/main" id="{ABDAF282-FA10-4C88-B2DA-12D6FFBE5D8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506B8322-D06F-4FE5-B60E-192A455598F1}" type="slidenum">
              <a:rPr kumimoji="0" lang="en-US" altLang="zh-CN" sz="1300" smtClean="0">
                <a:ea typeface="隶书" panose="02010509060101010101" pitchFamily="49" charset="-122"/>
              </a:rPr>
              <a:pPr>
                <a:buFont typeface="Arial" panose="020B0604020202020204" pitchFamily="34" charset="0"/>
                <a:buNone/>
              </a:pPr>
              <a:t>47</a:t>
            </a:fld>
            <a:endParaRPr kumimoji="0" lang="en-US" altLang="zh-CN" sz="1300">
              <a:ea typeface="隶书" panose="02010509060101010101" pitchFamily="49"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1459416A-BD6F-4AE4-9C2F-D6F0834AB4EB}"/>
              </a:ext>
            </a:extLst>
          </p:cNvPr>
          <p:cNvSpPr>
            <a:spLocks noGrp="1" noRot="1" noChangeAspect="1" noChangeArrowheads="1" noTextEdit="1"/>
          </p:cNvSpPr>
          <p:nvPr>
            <p:ph type="sldImg" idx="4294967295"/>
          </p:nvPr>
        </p:nvSpPr>
        <p:spPr>
          <a:ln/>
        </p:spPr>
      </p:sp>
      <p:sp>
        <p:nvSpPr>
          <p:cNvPr id="78850" name="备注占位符 2">
            <a:extLst>
              <a:ext uri="{FF2B5EF4-FFF2-40B4-BE49-F238E27FC236}">
                <a16:creationId xmlns:a16="http://schemas.microsoft.com/office/drawing/2014/main" id="{F4731682-8033-46BE-8CAA-692DF3C7778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78851" name="灯片编号占位符 3">
            <a:extLst>
              <a:ext uri="{FF2B5EF4-FFF2-40B4-BE49-F238E27FC236}">
                <a16:creationId xmlns:a16="http://schemas.microsoft.com/office/drawing/2014/main" id="{D6F34456-9068-4324-B9F6-B48E76F212D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EF32D8C7-2AE1-4B8D-8130-9CB6E48716A3}" type="slidenum">
              <a:rPr kumimoji="0" lang="en-US" altLang="zh-CN" sz="1300" smtClean="0">
                <a:ea typeface="隶书" panose="02010509060101010101" pitchFamily="49" charset="-122"/>
              </a:rPr>
              <a:pPr>
                <a:buFont typeface="Arial" panose="020B0604020202020204" pitchFamily="34" charset="0"/>
                <a:buNone/>
              </a:pPr>
              <a:t>50</a:t>
            </a:fld>
            <a:endParaRPr kumimoji="0" lang="en-US" altLang="zh-CN" sz="1300">
              <a:ea typeface="隶书" panose="02010509060101010101" pitchFamily="49"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52E8EAB4-6BEE-4F9A-BB7D-4CF7832CBEB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76C62BE8-6683-4AD6-AE8C-C28AA97A9F66}" type="slidenum">
              <a:rPr kumimoji="0" lang="en-US" altLang="zh-CN" sz="1300" smtClean="0">
                <a:ea typeface="隶书" panose="02010509060101010101" pitchFamily="49" charset="-122"/>
              </a:rPr>
              <a:pPr>
                <a:buFont typeface="Arial" panose="020B0604020202020204" pitchFamily="34" charset="0"/>
                <a:buNone/>
              </a:pPr>
              <a:t>52</a:t>
            </a:fld>
            <a:endParaRPr kumimoji="0" lang="en-US" altLang="zh-CN" sz="1300">
              <a:ea typeface="隶书" panose="02010509060101010101" pitchFamily="49" charset="-122"/>
            </a:endParaRPr>
          </a:p>
        </p:txBody>
      </p:sp>
      <p:sp>
        <p:nvSpPr>
          <p:cNvPr id="81922" name="Rectangle 2">
            <a:extLst>
              <a:ext uri="{FF2B5EF4-FFF2-40B4-BE49-F238E27FC236}">
                <a16:creationId xmlns:a16="http://schemas.microsoft.com/office/drawing/2014/main" id="{9A19F1FA-B26D-4064-913C-6C7C75621418}"/>
              </a:ext>
            </a:extLst>
          </p:cNvPr>
          <p:cNvSpPr>
            <a:spLocks noGrp="1" noRot="1" noChangeAspect="1" noChangeArrowheads="1" noTextEdit="1"/>
          </p:cNvSpPr>
          <p:nvPr>
            <p:ph type="sldImg" idx="4294967295"/>
          </p:nvPr>
        </p:nvSpPr>
        <p:spPr>
          <a:xfrm>
            <a:off x="992188" y="768350"/>
            <a:ext cx="5114925" cy="3836988"/>
          </a:xfrm>
          <a:ln/>
        </p:spPr>
      </p:sp>
      <p:sp>
        <p:nvSpPr>
          <p:cNvPr id="81923" name="Rectangle 4">
            <a:extLst>
              <a:ext uri="{FF2B5EF4-FFF2-40B4-BE49-F238E27FC236}">
                <a16:creationId xmlns:a16="http://schemas.microsoft.com/office/drawing/2014/main" id="{391484E8-A47D-417D-A5C5-0C437A8DE4B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EBE7C235-6752-4329-A705-D49341AA6505}"/>
              </a:ext>
            </a:extLst>
          </p:cNvPr>
          <p:cNvSpPr>
            <a:spLocks noGrp="1" noRot="1" noChangeAspect="1" noChangeArrowheads="1" noTextEdit="1"/>
          </p:cNvSpPr>
          <p:nvPr>
            <p:ph type="sldImg" idx="4294967295"/>
          </p:nvPr>
        </p:nvSpPr>
        <p:spPr>
          <a:ln/>
        </p:spPr>
      </p:sp>
      <p:sp>
        <p:nvSpPr>
          <p:cNvPr id="83970" name="备注占位符 2">
            <a:extLst>
              <a:ext uri="{FF2B5EF4-FFF2-40B4-BE49-F238E27FC236}">
                <a16:creationId xmlns:a16="http://schemas.microsoft.com/office/drawing/2014/main" id="{61E49D6E-85A0-43B5-95F0-2AEDCF347BBE}"/>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83971" name="灯片编号占位符 3">
            <a:extLst>
              <a:ext uri="{FF2B5EF4-FFF2-40B4-BE49-F238E27FC236}">
                <a16:creationId xmlns:a16="http://schemas.microsoft.com/office/drawing/2014/main" id="{3D399988-725D-40A0-B6EA-65912666FC8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099F4EC6-B31E-4E19-992B-3EDE535D7223}" type="slidenum">
              <a:rPr kumimoji="0" lang="en-US" altLang="zh-CN" sz="1300" smtClean="0">
                <a:ea typeface="隶书" panose="02010509060101010101" pitchFamily="49" charset="-122"/>
              </a:rPr>
              <a:pPr>
                <a:buFont typeface="Arial" panose="020B0604020202020204" pitchFamily="34" charset="0"/>
                <a:buNone/>
              </a:pPr>
              <a:t>53</a:t>
            </a:fld>
            <a:endParaRPr kumimoji="0" lang="en-US" altLang="zh-CN" sz="1300">
              <a:ea typeface="隶书" panose="02010509060101010101" pitchFamily="49"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3D36F7AE-05A3-4A09-86C3-F2971E3BE87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7C4AEBD0-8FA6-4348-A361-8024AC159A3C}" type="slidenum">
              <a:rPr kumimoji="0" lang="en-US" altLang="zh-CN" sz="1300" smtClean="0">
                <a:ea typeface="隶书" panose="02010509060101010101" pitchFamily="49" charset="-122"/>
              </a:rPr>
              <a:pPr>
                <a:buFont typeface="Arial" panose="020B0604020202020204" pitchFamily="34" charset="0"/>
                <a:buNone/>
              </a:pPr>
              <a:t>55</a:t>
            </a:fld>
            <a:endParaRPr kumimoji="0" lang="en-US" altLang="zh-CN" sz="1300">
              <a:ea typeface="隶书" panose="02010509060101010101" pitchFamily="49" charset="-122"/>
            </a:endParaRPr>
          </a:p>
        </p:txBody>
      </p:sp>
      <p:sp>
        <p:nvSpPr>
          <p:cNvPr id="87042" name="Rectangle 2">
            <a:extLst>
              <a:ext uri="{FF2B5EF4-FFF2-40B4-BE49-F238E27FC236}">
                <a16:creationId xmlns:a16="http://schemas.microsoft.com/office/drawing/2014/main" id="{B79DDEE5-17DF-420B-B5BB-23852DD42995}"/>
              </a:ext>
            </a:extLst>
          </p:cNvPr>
          <p:cNvSpPr>
            <a:spLocks noGrp="1" noRot="1" noChangeAspect="1" noChangeArrowheads="1" noTextEdit="1"/>
          </p:cNvSpPr>
          <p:nvPr>
            <p:ph type="sldImg" idx="4294967295"/>
          </p:nvPr>
        </p:nvSpPr>
        <p:spPr>
          <a:xfrm>
            <a:off x="992188" y="768350"/>
            <a:ext cx="5114925" cy="3836988"/>
          </a:xfrm>
          <a:ln/>
        </p:spPr>
      </p:sp>
      <p:sp>
        <p:nvSpPr>
          <p:cNvPr id="87043" name="Rectangle 4">
            <a:extLst>
              <a:ext uri="{FF2B5EF4-FFF2-40B4-BE49-F238E27FC236}">
                <a16:creationId xmlns:a16="http://schemas.microsoft.com/office/drawing/2014/main" id="{2B4192B8-D2A9-4E97-92E7-D0C79259134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776A1F3F-1E88-4329-9BF2-FA245AFBBFE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949655ED-AA9B-49A6-9752-3FCB899B5663}" type="slidenum">
              <a:rPr kumimoji="0" lang="en-US" altLang="zh-CN" sz="1300" smtClean="0">
                <a:ea typeface="隶书" panose="02010509060101010101" pitchFamily="49" charset="-122"/>
              </a:rPr>
              <a:pPr>
                <a:buFont typeface="Arial" panose="020B0604020202020204" pitchFamily="34" charset="0"/>
                <a:buNone/>
              </a:pPr>
              <a:t>56</a:t>
            </a:fld>
            <a:endParaRPr kumimoji="0" lang="en-US" altLang="zh-CN" sz="1300">
              <a:ea typeface="隶书" panose="02010509060101010101" pitchFamily="49" charset="-122"/>
            </a:endParaRPr>
          </a:p>
        </p:txBody>
      </p:sp>
      <p:sp>
        <p:nvSpPr>
          <p:cNvPr id="89090" name="Rectangle 2">
            <a:extLst>
              <a:ext uri="{FF2B5EF4-FFF2-40B4-BE49-F238E27FC236}">
                <a16:creationId xmlns:a16="http://schemas.microsoft.com/office/drawing/2014/main" id="{2E191B89-C3B2-4430-A43D-752BACC19B92}"/>
              </a:ext>
            </a:extLst>
          </p:cNvPr>
          <p:cNvSpPr>
            <a:spLocks noGrp="1" noRot="1" noChangeAspect="1" noChangeArrowheads="1" noTextEdit="1"/>
          </p:cNvSpPr>
          <p:nvPr>
            <p:ph type="sldImg" idx="4294967295"/>
          </p:nvPr>
        </p:nvSpPr>
        <p:spPr>
          <a:xfrm>
            <a:off x="992188" y="768350"/>
            <a:ext cx="5114925" cy="3836988"/>
          </a:xfrm>
          <a:ln/>
        </p:spPr>
      </p:sp>
      <p:sp>
        <p:nvSpPr>
          <p:cNvPr id="89091" name="Rectangle 4">
            <a:extLst>
              <a:ext uri="{FF2B5EF4-FFF2-40B4-BE49-F238E27FC236}">
                <a16:creationId xmlns:a16="http://schemas.microsoft.com/office/drawing/2014/main" id="{FDAACA0F-4B5D-42EF-A15D-A15325AC6F1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A88E4FCF-8E0E-45B5-8EE5-947F25FFC49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12729D73-FB4D-4CD8-8FD0-D1F7E330C49B}" type="slidenum">
              <a:rPr kumimoji="0" lang="en-US" altLang="zh-CN" sz="1300" smtClean="0">
                <a:ea typeface="隶书" panose="02010509060101010101" pitchFamily="49" charset="-122"/>
              </a:rPr>
              <a:pPr>
                <a:buFont typeface="Arial" panose="020B0604020202020204" pitchFamily="34" charset="0"/>
                <a:buNone/>
              </a:pPr>
              <a:t>57</a:t>
            </a:fld>
            <a:endParaRPr kumimoji="0" lang="en-US" altLang="zh-CN" sz="1300">
              <a:ea typeface="隶书" panose="02010509060101010101" pitchFamily="49" charset="-122"/>
            </a:endParaRPr>
          </a:p>
        </p:txBody>
      </p:sp>
      <p:sp>
        <p:nvSpPr>
          <p:cNvPr id="91138" name="Rectangle 2">
            <a:extLst>
              <a:ext uri="{FF2B5EF4-FFF2-40B4-BE49-F238E27FC236}">
                <a16:creationId xmlns:a16="http://schemas.microsoft.com/office/drawing/2014/main" id="{6074C667-3BB8-4E04-9874-1E934C36E2C6}"/>
              </a:ext>
            </a:extLst>
          </p:cNvPr>
          <p:cNvSpPr>
            <a:spLocks noGrp="1" noRot="1" noChangeAspect="1" noChangeArrowheads="1" noTextEdit="1"/>
          </p:cNvSpPr>
          <p:nvPr>
            <p:ph type="sldImg" idx="4294967295"/>
          </p:nvPr>
        </p:nvSpPr>
        <p:spPr>
          <a:xfrm>
            <a:off x="992188" y="768350"/>
            <a:ext cx="5114925" cy="3836988"/>
          </a:xfrm>
          <a:ln/>
        </p:spPr>
      </p:sp>
      <p:sp>
        <p:nvSpPr>
          <p:cNvPr id="91139" name="Rectangle 4">
            <a:extLst>
              <a:ext uri="{FF2B5EF4-FFF2-40B4-BE49-F238E27FC236}">
                <a16:creationId xmlns:a16="http://schemas.microsoft.com/office/drawing/2014/main" id="{E16A9BE7-82F4-40DE-8F49-947A4D7508D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D158920C-42AA-4ECE-A7B9-212360E21C9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6791B38C-051A-4D3B-AA3A-153E9AD4DB04}" type="slidenum">
              <a:rPr kumimoji="0" lang="en-US" altLang="zh-CN" sz="1300" smtClean="0">
                <a:ea typeface="隶书" panose="02010509060101010101" pitchFamily="49" charset="-122"/>
              </a:rPr>
              <a:pPr>
                <a:buFont typeface="Arial" panose="020B0604020202020204" pitchFamily="34" charset="0"/>
                <a:buNone/>
              </a:pPr>
              <a:t>58</a:t>
            </a:fld>
            <a:endParaRPr kumimoji="0" lang="en-US" altLang="zh-CN" sz="1300">
              <a:ea typeface="隶书" panose="02010509060101010101" pitchFamily="49" charset="-122"/>
            </a:endParaRPr>
          </a:p>
        </p:txBody>
      </p:sp>
      <p:sp>
        <p:nvSpPr>
          <p:cNvPr id="93186" name="Rectangle 2">
            <a:extLst>
              <a:ext uri="{FF2B5EF4-FFF2-40B4-BE49-F238E27FC236}">
                <a16:creationId xmlns:a16="http://schemas.microsoft.com/office/drawing/2014/main" id="{74443018-CDAB-4310-805E-A32FCF8C6FA2}"/>
              </a:ext>
            </a:extLst>
          </p:cNvPr>
          <p:cNvSpPr>
            <a:spLocks noGrp="1" noRot="1" noChangeAspect="1" noChangeArrowheads="1" noTextEdit="1"/>
          </p:cNvSpPr>
          <p:nvPr>
            <p:ph type="sldImg" idx="4294967295"/>
          </p:nvPr>
        </p:nvSpPr>
        <p:spPr>
          <a:xfrm>
            <a:off x="992188" y="768350"/>
            <a:ext cx="5114925" cy="3836988"/>
          </a:xfrm>
          <a:ln/>
        </p:spPr>
      </p:sp>
      <p:sp>
        <p:nvSpPr>
          <p:cNvPr id="93187" name="Rectangle 4">
            <a:extLst>
              <a:ext uri="{FF2B5EF4-FFF2-40B4-BE49-F238E27FC236}">
                <a16:creationId xmlns:a16="http://schemas.microsoft.com/office/drawing/2014/main" id="{6BCC4C35-F799-4DEB-825B-A0ABC9A1981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854CB768-22B4-4C03-B904-6818A4C9688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FE2B2FED-6005-48DA-A47E-5FBC632BA9B3}" type="slidenum">
              <a:rPr kumimoji="0" lang="en-US" altLang="zh-CN" sz="1300" smtClean="0">
                <a:ea typeface="隶书" panose="02010509060101010101" pitchFamily="49" charset="-122"/>
              </a:rPr>
              <a:pPr>
                <a:buFont typeface="Arial" panose="020B0604020202020204" pitchFamily="34" charset="0"/>
                <a:buNone/>
              </a:pPr>
              <a:t>59</a:t>
            </a:fld>
            <a:endParaRPr kumimoji="0" lang="en-US" altLang="zh-CN" sz="1300">
              <a:ea typeface="隶书" panose="02010509060101010101" pitchFamily="49" charset="-122"/>
            </a:endParaRPr>
          </a:p>
        </p:txBody>
      </p:sp>
      <p:sp>
        <p:nvSpPr>
          <p:cNvPr id="95234" name="Rectangle 2">
            <a:extLst>
              <a:ext uri="{FF2B5EF4-FFF2-40B4-BE49-F238E27FC236}">
                <a16:creationId xmlns:a16="http://schemas.microsoft.com/office/drawing/2014/main" id="{86C24FF7-B88E-4A01-9C2A-840E246B24D7}"/>
              </a:ext>
            </a:extLst>
          </p:cNvPr>
          <p:cNvSpPr>
            <a:spLocks noGrp="1" noRot="1" noChangeAspect="1" noChangeArrowheads="1" noTextEdit="1"/>
          </p:cNvSpPr>
          <p:nvPr>
            <p:ph type="sldImg" idx="4294967295"/>
          </p:nvPr>
        </p:nvSpPr>
        <p:spPr>
          <a:xfrm>
            <a:off x="992188" y="768350"/>
            <a:ext cx="5114925" cy="3836988"/>
          </a:xfrm>
          <a:ln/>
        </p:spPr>
      </p:sp>
      <p:sp>
        <p:nvSpPr>
          <p:cNvPr id="95235" name="Rectangle 4">
            <a:extLst>
              <a:ext uri="{FF2B5EF4-FFF2-40B4-BE49-F238E27FC236}">
                <a16:creationId xmlns:a16="http://schemas.microsoft.com/office/drawing/2014/main" id="{FD340F60-C15C-4AA2-B8C4-FB2324D61AC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AF3CE6-6240-4B89-AA25-DA0335FF3C0D}" type="slidenum">
              <a:rPr lang="en-US" altLang="zh-CN" smtClean="0"/>
              <a:pPr>
                <a:defRPr/>
              </a:pPr>
              <a:t>3</a:t>
            </a:fld>
            <a:endParaRPr lang="en-US" altLang="zh-CN"/>
          </a:p>
        </p:txBody>
      </p:sp>
    </p:spTree>
    <p:extLst>
      <p:ext uri="{BB962C8B-B14F-4D97-AF65-F5344CB8AC3E}">
        <p14:creationId xmlns:p14="http://schemas.microsoft.com/office/powerpoint/2010/main" val="1901203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AB8B6E80-1D89-42DD-B575-853A3D7B6AD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93A5A9AA-4328-4261-A406-8817F509CA75}" type="slidenum">
              <a:rPr kumimoji="0" lang="en-US" altLang="zh-CN" sz="1300" smtClean="0">
                <a:ea typeface="隶书" panose="02010509060101010101" pitchFamily="49" charset="-122"/>
              </a:rPr>
              <a:pPr>
                <a:buFont typeface="Arial" panose="020B0604020202020204" pitchFamily="34" charset="0"/>
                <a:buNone/>
              </a:pPr>
              <a:t>60</a:t>
            </a:fld>
            <a:endParaRPr kumimoji="0" lang="en-US" altLang="zh-CN" sz="1300">
              <a:ea typeface="隶书" panose="02010509060101010101" pitchFamily="49" charset="-122"/>
            </a:endParaRPr>
          </a:p>
        </p:txBody>
      </p:sp>
      <p:sp>
        <p:nvSpPr>
          <p:cNvPr id="97282" name="Rectangle 2">
            <a:extLst>
              <a:ext uri="{FF2B5EF4-FFF2-40B4-BE49-F238E27FC236}">
                <a16:creationId xmlns:a16="http://schemas.microsoft.com/office/drawing/2014/main" id="{1979B39A-B469-42EB-8578-69D35D117744}"/>
              </a:ext>
            </a:extLst>
          </p:cNvPr>
          <p:cNvSpPr>
            <a:spLocks noGrp="1" noRot="1" noChangeAspect="1" noChangeArrowheads="1" noTextEdit="1"/>
          </p:cNvSpPr>
          <p:nvPr>
            <p:ph type="sldImg" idx="4294967295"/>
          </p:nvPr>
        </p:nvSpPr>
        <p:spPr>
          <a:xfrm>
            <a:off x="992188" y="768350"/>
            <a:ext cx="5114925" cy="3836988"/>
          </a:xfrm>
          <a:ln/>
        </p:spPr>
      </p:sp>
      <p:sp>
        <p:nvSpPr>
          <p:cNvPr id="97283" name="Rectangle 4">
            <a:extLst>
              <a:ext uri="{FF2B5EF4-FFF2-40B4-BE49-F238E27FC236}">
                <a16:creationId xmlns:a16="http://schemas.microsoft.com/office/drawing/2014/main" id="{3AF4E71F-4F35-496F-A03E-086944790DEF}"/>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193EDC06-FE31-42E3-BFE9-8F062F4AEFC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304593D5-0F89-4AC8-8DE7-53C08ADF49D0}" type="slidenum">
              <a:rPr kumimoji="0" lang="en-US" altLang="zh-CN" sz="1300" smtClean="0">
                <a:ea typeface="隶书" panose="02010509060101010101" pitchFamily="49" charset="-122"/>
              </a:rPr>
              <a:pPr>
                <a:buFont typeface="Arial" panose="020B0604020202020204" pitchFamily="34" charset="0"/>
                <a:buNone/>
              </a:pPr>
              <a:t>74</a:t>
            </a:fld>
            <a:endParaRPr kumimoji="0" lang="en-US" altLang="zh-CN" sz="1300">
              <a:ea typeface="隶书" panose="02010509060101010101" pitchFamily="49" charset="-122"/>
            </a:endParaRPr>
          </a:p>
        </p:txBody>
      </p:sp>
      <p:sp>
        <p:nvSpPr>
          <p:cNvPr id="112642" name="Rectangle 2">
            <a:extLst>
              <a:ext uri="{FF2B5EF4-FFF2-40B4-BE49-F238E27FC236}">
                <a16:creationId xmlns:a16="http://schemas.microsoft.com/office/drawing/2014/main" id="{56F3C7D1-3A78-4E38-816C-76C614DF44ED}"/>
              </a:ext>
            </a:extLst>
          </p:cNvPr>
          <p:cNvSpPr>
            <a:spLocks noGrp="1" noRot="1" noChangeAspect="1" noChangeArrowheads="1" noTextEdit="1"/>
          </p:cNvSpPr>
          <p:nvPr>
            <p:ph type="sldImg" idx="4294967295"/>
          </p:nvPr>
        </p:nvSpPr>
        <p:spPr>
          <a:xfrm>
            <a:off x="992188" y="768350"/>
            <a:ext cx="5114925" cy="3836988"/>
          </a:xfrm>
          <a:ln/>
        </p:spPr>
      </p:sp>
      <p:sp>
        <p:nvSpPr>
          <p:cNvPr id="112643" name="Rectangle 4">
            <a:extLst>
              <a:ext uri="{FF2B5EF4-FFF2-40B4-BE49-F238E27FC236}">
                <a16:creationId xmlns:a16="http://schemas.microsoft.com/office/drawing/2014/main" id="{72153058-31E2-497F-AA0C-B28C12FFFE4F}"/>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0BE92AE8-DB84-4778-B51C-DAB1DA6D5FC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83E41A7E-1090-48A3-A747-EF4AA902472E}" type="slidenum">
              <a:rPr kumimoji="0" lang="en-US" altLang="zh-CN" sz="1300" smtClean="0">
                <a:ea typeface="隶书" panose="02010509060101010101" pitchFamily="49" charset="-122"/>
              </a:rPr>
              <a:pPr>
                <a:buFont typeface="Arial" panose="020B0604020202020204" pitchFamily="34" charset="0"/>
                <a:buNone/>
              </a:pPr>
              <a:t>76</a:t>
            </a:fld>
            <a:endParaRPr kumimoji="0" lang="en-US" altLang="zh-CN" sz="1300">
              <a:ea typeface="隶书" panose="02010509060101010101" pitchFamily="49" charset="-122"/>
            </a:endParaRPr>
          </a:p>
        </p:txBody>
      </p:sp>
      <p:sp>
        <p:nvSpPr>
          <p:cNvPr id="115714" name="Rectangle 2">
            <a:extLst>
              <a:ext uri="{FF2B5EF4-FFF2-40B4-BE49-F238E27FC236}">
                <a16:creationId xmlns:a16="http://schemas.microsoft.com/office/drawing/2014/main" id="{134B2967-E956-41D9-B015-75A25039B8CD}"/>
              </a:ext>
            </a:extLst>
          </p:cNvPr>
          <p:cNvSpPr>
            <a:spLocks noGrp="1" noRot="1" noChangeAspect="1" noChangeArrowheads="1" noTextEdit="1"/>
          </p:cNvSpPr>
          <p:nvPr>
            <p:ph type="sldImg" idx="4294967295"/>
          </p:nvPr>
        </p:nvSpPr>
        <p:spPr>
          <a:xfrm>
            <a:off x="992188" y="768350"/>
            <a:ext cx="5114925" cy="3836988"/>
          </a:xfrm>
          <a:ln/>
        </p:spPr>
      </p:sp>
      <p:sp>
        <p:nvSpPr>
          <p:cNvPr id="115715" name="Rectangle 4">
            <a:extLst>
              <a:ext uri="{FF2B5EF4-FFF2-40B4-BE49-F238E27FC236}">
                <a16:creationId xmlns:a16="http://schemas.microsoft.com/office/drawing/2014/main" id="{2E716BB5-FFFA-4EB5-A60F-09BCEBD5B2D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E01B4773-BB09-43BB-945C-3A6876A02D8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C64C88C4-D828-4BCC-A921-019A11C3DD96}" type="slidenum">
              <a:rPr kumimoji="0" lang="en-US" altLang="zh-CN" sz="1300" smtClean="0">
                <a:ea typeface="隶书" panose="02010509060101010101" pitchFamily="49" charset="-122"/>
              </a:rPr>
              <a:pPr>
                <a:buFont typeface="Arial" panose="020B0604020202020204" pitchFamily="34" charset="0"/>
                <a:buNone/>
              </a:pPr>
              <a:t>80</a:t>
            </a:fld>
            <a:endParaRPr kumimoji="0" lang="en-US" altLang="zh-CN" sz="1300">
              <a:ea typeface="隶书" panose="02010509060101010101" pitchFamily="49" charset="-122"/>
            </a:endParaRPr>
          </a:p>
        </p:txBody>
      </p:sp>
      <p:sp>
        <p:nvSpPr>
          <p:cNvPr id="120834" name="Rectangle 2">
            <a:extLst>
              <a:ext uri="{FF2B5EF4-FFF2-40B4-BE49-F238E27FC236}">
                <a16:creationId xmlns:a16="http://schemas.microsoft.com/office/drawing/2014/main" id="{1198C12A-4A65-41FD-9694-C766382CA85A}"/>
              </a:ext>
            </a:extLst>
          </p:cNvPr>
          <p:cNvSpPr>
            <a:spLocks noGrp="1" noRot="1" noChangeAspect="1" noChangeArrowheads="1" noTextEdit="1"/>
          </p:cNvSpPr>
          <p:nvPr>
            <p:ph type="sldImg" idx="4294967295"/>
          </p:nvPr>
        </p:nvSpPr>
        <p:spPr>
          <a:xfrm>
            <a:off x="992188" y="768350"/>
            <a:ext cx="5114925" cy="3836988"/>
          </a:xfrm>
          <a:ln/>
        </p:spPr>
      </p:sp>
      <p:sp>
        <p:nvSpPr>
          <p:cNvPr id="120835" name="Rectangle 4">
            <a:extLst>
              <a:ext uri="{FF2B5EF4-FFF2-40B4-BE49-F238E27FC236}">
                <a16:creationId xmlns:a16="http://schemas.microsoft.com/office/drawing/2014/main" id="{B68F7BAD-71AD-46FB-8BE0-A097FC36D62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C793305D-A720-4269-9FAB-73491D80CB9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3C415335-C04C-4227-A0D7-A443E443E4C5}" type="slidenum">
              <a:rPr kumimoji="0" lang="en-US" altLang="zh-CN" sz="1300" smtClean="0">
                <a:ea typeface="隶书" panose="02010509060101010101" pitchFamily="49" charset="-122"/>
              </a:rPr>
              <a:pPr>
                <a:buFont typeface="Arial" panose="020B0604020202020204" pitchFamily="34" charset="0"/>
                <a:buNone/>
              </a:pPr>
              <a:t>84</a:t>
            </a:fld>
            <a:endParaRPr kumimoji="0" lang="en-US" altLang="zh-CN" sz="1300">
              <a:ea typeface="隶书" panose="02010509060101010101" pitchFamily="49" charset="-122"/>
            </a:endParaRPr>
          </a:p>
        </p:txBody>
      </p:sp>
      <p:sp>
        <p:nvSpPr>
          <p:cNvPr id="125954" name="Rectangle 2">
            <a:extLst>
              <a:ext uri="{FF2B5EF4-FFF2-40B4-BE49-F238E27FC236}">
                <a16:creationId xmlns:a16="http://schemas.microsoft.com/office/drawing/2014/main" id="{12F0FE3C-C5E1-468B-8F15-2C1D4A9EE6EF}"/>
              </a:ext>
            </a:extLst>
          </p:cNvPr>
          <p:cNvSpPr>
            <a:spLocks noGrp="1" noRot="1" noChangeAspect="1" noChangeArrowheads="1" noTextEdit="1"/>
          </p:cNvSpPr>
          <p:nvPr>
            <p:ph type="sldImg" idx="4294967295"/>
          </p:nvPr>
        </p:nvSpPr>
        <p:spPr>
          <a:xfrm>
            <a:off x="992188" y="768350"/>
            <a:ext cx="5114925" cy="3836988"/>
          </a:xfrm>
          <a:ln/>
        </p:spPr>
      </p:sp>
      <p:sp>
        <p:nvSpPr>
          <p:cNvPr id="125955" name="Rectangle 4">
            <a:extLst>
              <a:ext uri="{FF2B5EF4-FFF2-40B4-BE49-F238E27FC236}">
                <a16:creationId xmlns:a16="http://schemas.microsoft.com/office/drawing/2014/main" id="{58591DA3-9AF8-48A1-85C1-B8407E82D25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a:extLst>
              <a:ext uri="{FF2B5EF4-FFF2-40B4-BE49-F238E27FC236}">
                <a16:creationId xmlns:a16="http://schemas.microsoft.com/office/drawing/2014/main" id="{23F029BB-4160-4113-8B85-83953FA67E3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FB68064C-19C2-4C74-9CD5-68A0AEA41CA6}" type="slidenum">
              <a:rPr kumimoji="0" lang="en-US" altLang="zh-CN" sz="1300" smtClean="0">
                <a:ea typeface="隶书" panose="02010509060101010101" pitchFamily="49" charset="-122"/>
              </a:rPr>
              <a:pPr>
                <a:buFont typeface="Arial" panose="020B0604020202020204" pitchFamily="34" charset="0"/>
                <a:buNone/>
              </a:pPr>
              <a:t>85</a:t>
            </a:fld>
            <a:endParaRPr kumimoji="0" lang="en-US" altLang="zh-CN" sz="1300">
              <a:ea typeface="隶书" panose="02010509060101010101" pitchFamily="49" charset="-122"/>
            </a:endParaRPr>
          </a:p>
        </p:txBody>
      </p:sp>
      <p:sp>
        <p:nvSpPr>
          <p:cNvPr id="128002" name="Rectangle 2">
            <a:extLst>
              <a:ext uri="{FF2B5EF4-FFF2-40B4-BE49-F238E27FC236}">
                <a16:creationId xmlns:a16="http://schemas.microsoft.com/office/drawing/2014/main" id="{F4E7C1A0-37DC-4E80-8F9A-B96A833D87DB}"/>
              </a:ext>
            </a:extLst>
          </p:cNvPr>
          <p:cNvSpPr>
            <a:spLocks noGrp="1" noRot="1" noChangeAspect="1" noChangeArrowheads="1" noTextEdit="1"/>
          </p:cNvSpPr>
          <p:nvPr>
            <p:ph type="sldImg" idx="4294967295"/>
          </p:nvPr>
        </p:nvSpPr>
        <p:spPr>
          <a:ln/>
        </p:spPr>
      </p:sp>
      <p:sp>
        <p:nvSpPr>
          <p:cNvPr id="128003" name="Rectangle 4">
            <a:extLst>
              <a:ext uri="{FF2B5EF4-FFF2-40B4-BE49-F238E27FC236}">
                <a16:creationId xmlns:a16="http://schemas.microsoft.com/office/drawing/2014/main" id="{D4756783-D853-4ACF-A9D7-99628B85479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AF3CE6-6240-4B89-AA25-DA0335FF3C0D}" type="slidenum">
              <a:rPr lang="en-US" altLang="zh-CN" smtClean="0"/>
              <a:pPr>
                <a:defRPr/>
              </a:pPr>
              <a:t>89</a:t>
            </a:fld>
            <a:endParaRPr lang="en-US" altLang="zh-CN"/>
          </a:p>
        </p:txBody>
      </p:sp>
    </p:spTree>
    <p:extLst>
      <p:ext uri="{BB962C8B-B14F-4D97-AF65-F5344CB8AC3E}">
        <p14:creationId xmlns:p14="http://schemas.microsoft.com/office/powerpoint/2010/main" val="2323860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AF3CE6-6240-4B89-AA25-DA0335FF3C0D}" type="slidenum">
              <a:rPr lang="en-US" altLang="zh-CN" smtClean="0"/>
              <a:pPr>
                <a:defRPr/>
              </a:pPr>
              <a:t>90</a:t>
            </a:fld>
            <a:endParaRPr lang="en-US" altLang="zh-CN"/>
          </a:p>
        </p:txBody>
      </p:sp>
    </p:spTree>
    <p:extLst>
      <p:ext uri="{BB962C8B-B14F-4D97-AF65-F5344CB8AC3E}">
        <p14:creationId xmlns:p14="http://schemas.microsoft.com/office/powerpoint/2010/main" val="1080482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a:extLst>
              <a:ext uri="{FF2B5EF4-FFF2-40B4-BE49-F238E27FC236}">
                <a16:creationId xmlns:a16="http://schemas.microsoft.com/office/drawing/2014/main" id="{2B39D8F8-4079-4E7B-8C52-E8A608C1D28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042D2326-CA16-4CB0-973A-33CB31B04DF0}" type="slidenum">
              <a:rPr kumimoji="0" lang="en-US" altLang="zh-CN" sz="1300" smtClean="0">
                <a:ea typeface="隶书" panose="02010509060101010101" pitchFamily="49" charset="-122"/>
              </a:rPr>
              <a:pPr>
                <a:buFont typeface="Arial" panose="020B0604020202020204" pitchFamily="34" charset="0"/>
                <a:buNone/>
              </a:pPr>
              <a:t>97</a:t>
            </a:fld>
            <a:endParaRPr kumimoji="0" lang="en-US" altLang="zh-CN" sz="1300">
              <a:ea typeface="隶书" panose="02010509060101010101" pitchFamily="49" charset="-122"/>
            </a:endParaRPr>
          </a:p>
        </p:txBody>
      </p:sp>
      <p:sp>
        <p:nvSpPr>
          <p:cNvPr id="140290" name="Rectangle 2">
            <a:extLst>
              <a:ext uri="{FF2B5EF4-FFF2-40B4-BE49-F238E27FC236}">
                <a16:creationId xmlns:a16="http://schemas.microsoft.com/office/drawing/2014/main" id="{B5861EE9-2974-4050-AC4B-A3B43ABC4E3E}"/>
              </a:ext>
            </a:extLst>
          </p:cNvPr>
          <p:cNvSpPr>
            <a:spLocks noGrp="1" noRot="1" noChangeAspect="1" noChangeArrowheads="1" noTextEdit="1"/>
          </p:cNvSpPr>
          <p:nvPr>
            <p:ph type="sldImg" idx="4294967295"/>
          </p:nvPr>
        </p:nvSpPr>
        <p:spPr>
          <a:xfrm>
            <a:off x="992188" y="768350"/>
            <a:ext cx="5114925" cy="3836988"/>
          </a:xfrm>
          <a:ln/>
        </p:spPr>
      </p:sp>
      <p:sp>
        <p:nvSpPr>
          <p:cNvPr id="140291" name="Rectangle 4">
            <a:extLst>
              <a:ext uri="{FF2B5EF4-FFF2-40B4-BE49-F238E27FC236}">
                <a16:creationId xmlns:a16="http://schemas.microsoft.com/office/drawing/2014/main" id="{304AE418-063A-4C6C-97B8-DC8C27129A64}"/>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a:extLst>
              <a:ext uri="{FF2B5EF4-FFF2-40B4-BE49-F238E27FC236}">
                <a16:creationId xmlns:a16="http://schemas.microsoft.com/office/drawing/2014/main" id="{798004C7-79A2-4992-AAEE-C2C08E79ED7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905782DB-85B6-4EC4-9634-CABB51FF03DD}" type="slidenum">
              <a:rPr kumimoji="0" lang="en-US" altLang="zh-CN" sz="1300" smtClean="0">
                <a:ea typeface="隶书" panose="02010509060101010101" pitchFamily="49" charset="-122"/>
              </a:rPr>
              <a:pPr>
                <a:buFont typeface="Arial" panose="020B0604020202020204" pitchFamily="34" charset="0"/>
                <a:buNone/>
              </a:pPr>
              <a:t>98</a:t>
            </a:fld>
            <a:endParaRPr kumimoji="0" lang="en-US" altLang="zh-CN" sz="1300">
              <a:ea typeface="隶书" panose="02010509060101010101" pitchFamily="49" charset="-122"/>
            </a:endParaRPr>
          </a:p>
        </p:txBody>
      </p:sp>
      <p:sp>
        <p:nvSpPr>
          <p:cNvPr id="142338" name="Rectangle 2">
            <a:extLst>
              <a:ext uri="{FF2B5EF4-FFF2-40B4-BE49-F238E27FC236}">
                <a16:creationId xmlns:a16="http://schemas.microsoft.com/office/drawing/2014/main" id="{DB2887DA-54D7-4EDE-BFD5-2E006E00EE09}"/>
              </a:ext>
            </a:extLst>
          </p:cNvPr>
          <p:cNvSpPr>
            <a:spLocks noGrp="1" noRot="1" noChangeAspect="1" noChangeArrowheads="1" noTextEdit="1"/>
          </p:cNvSpPr>
          <p:nvPr>
            <p:ph type="sldImg" idx="4294967295"/>
          </p:nvPr>
        </p:nvSpPr>
        <p:spPr>
          <a:xfrm>
            <a:off x="992188" y="768350"/>
            <a:ext cx="5114925" cy="3836988"/>
          </a:xfrm>
          <a:ln/>
        </p:spPr>
      </p:sp>
      <p:sp>
        <p:nvSpPr>
          <p:cNvPr id="142339" name="Rectangle 4">
            <a:extLst>
              <a:ext uri="{FF2B5EF4-FFF2-40B4-BE49-F238E27FC236}">
                <a16:creationId xmlns:a16="http://schemas.microsoft.com/office/drawing/2014/main" id="{C208E439-E41B-404D-8937-BB9271B1FD7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AF61940-8DE0-451B-A6AA-05FB4DA901C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C257C234-E588-46E3-B909-F094B5F10063}" type="slidenum">
              <a:rPr kumimoji="0" lang="en-US" altLang="zh-CN" sz="1300" smtClean="0">
                <a:ea typeface="隶书" panose="02010509060101010101" pitchFamily="49" charset="-122"/>
              </a:rPr>
              <a:pPr>
                <a:buFont typeface="Arial" panose="020B0604020202020204" pitchFamily="34" charset="0"/>
                <a:buNone/>
              </a:pPr>
              <a:t>4</a:t>
            </a:fld>
            <a:endParaRPr kumimoji="0" lang="en-US" altLang="zh-CN" sz="1300">
              <a:ea typeface="隶书" panose="02010509060101010101" pitchFamily="49" charset="-122"/>
            </a:endParaRPr>
          </a:p>
        </p:txBody>
      </p:sp>
      <p:sp>
        <p:nvSpPr>
          <p:cNvPr id="22530" name="Rectangle 2">
            <a:extLst>
              <a:ext uri="{FF2B5EF4-FFF2-40B4-BE49-F238E27FC236}">
                <a16:creationId xmlns:a16="http://schemas.microsoft.com/office/drawing/2014/main" id="{4FFEF966-A5BF-4764-9607-1D83666AEDCE}"/>
              </a:ext>
            </a:extLst>
          </p:cNvPr>
          <p:cNvSpPr>
            <a:spLocks noGrp="1" noRot="1" noChangeAspect="1" noChangeArrowheads="1" noTextEdit="1"/>
          </p:cNvSpPr>
          <p:nvPr>
            <p:ph type="sldImg" idx="4294967295"/>
          </p:nvPr>
        </p:nvSpPr>
        <p:spPr>
          <a:xfrm>
            <a:off x="992188" y="768350"/>
            <a:ext cx="5114925" cy="3836988"/>
          </a:xfrm>
          <a:ln/>
        </p:spPr>
      </p:sp>
      <p:sp>
        <p:nvSpPr>
          <p:cNvPr id="22531" name="Rectangle 4">
            <a:extLst>
              <a:ext uri="{FF2B5EF4-FFF2-40B4-BE49-F238E27FC236}">
                <a16:creationId xmlns:a16="http://schemas.microsoft.com/office/drawing/2014/main" id="{62904725-4652-4553-B843-C670E81A397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a:extLst>
              <a:ext uri="{FF2B5EF4-FFF2-40B4-BE49-F238E27FC236}">
                <a16:creationId xmlns:a16="http://schemas.microsoft.com/office/drawing/2014/main" id="{5A36CAA2-F60E-4E5A-86C6-62513D53352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BE3CF4A7-0129-441D-B3F1-1030F3749A40}" type="slidenum">
              <a:rPr kumimoji="0" lang="en-US" altLang="zh-CN" sz="1300" smtClean="0">
                <a:ea typeface="隶书" panose="02010509060101010101" pitchFamily="49" charset="-122"/>
              </a:rPr>
              <a:pPr>
                <a:buFont typeface="Arial" panose="020B0604020202020204" pitchFamily="34" charset="0"/>
                <a:buNone/>
              </a:pPr>
              <a:t>99</a:t>
            </a:fld>
            <a:endParaRPr kumimoji="0" lang="en-US" altLang="zh-CN" sz="1300">
              <a:ea typeface="隶书" panose="02010509060101010101" pitchFamily="49" charset="-122"/>
            </a:endParaRPr>
          </a:p>
        </p:txBody>
      </p:sp>
      <p:sp>
        <p:nvSpPr>
          <p:cNvPr id="144386" name="Rectangle 2">
            <a:extLst>
              <a:ext uri="{FF2B5EF4-FFF2-40B4-BE49-F238E27FC236}">
                <a16:creationId xmlns:a16="http://schemas.microsoft.com/office/drawing/2014/main" id="{9E57AC47-3176-4AB8-9CF7-C38A1C853327}"/>
              </a:ext>
            </a:extLst>
          </p:cNvPr>
          <p:cNvSpPr>
            <a:spLocks noGrp="1" noRot="1" noChangeAspect="1" noChangeArrowheads="1" noTextEdit="1"/>
          </p:cNvSpPr>
          <p:nvPr>
            <p:ph type="sldImg" idx="4294967295"/>
          </p:nvPr>
        </p:nvSpPr>
        <p:spPr>
          <a:xfrm>
            <a:off x="992188" y="768350"/>
            <a:ext cx="5114925" cy="3836988"/>
          </a:xfrm>
          <a:ln/>
        </p:spPr>
      </p:sp>
      <p:sp>
        <p:nvSpPr>
          <p:cNvPr id="144387" name="Rectangle 4">
            <a:extLst>
              <a:ext uri="{FF2B5EF4-FFF2-40B4-BE49-F238E27FC236}">
                <a16:creationId xmlns:a16="http://schemas.microsoft.com/office/drawing/2014/main" id="{E7877FEB-38DE-4C08-B624-09965DE1872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a:extLst>
              <a:ext uri="{FF2B5EF4-FFF2-40B4-BE49-F238E27FC236}">
                <a16:creationId xmlns:a16="http://schemas.microsoft.com/office/drawing/2014/main" id="{B4534C98-F17C-4885-831E-7A50A2F5380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94C468FB-FB1C-4D17-AE74-0A37720C75F0}" type="slidenum">
              <a:rPr kumimoji="0" lang="en-US" altLang="zh-CN" sz="1300" smtClean="0">
                <a:ea typeface="隶书" panose="02010509060101010101" pitchFamily="49" charset="-122"/>
              </a:rPr>
              <a:pPr>
                <a:buFont typeface="Arial" panose="020B0604020202020204" pitchFamily="34" charset="0"/>
                <a:buNone/>
              </a:pPr>
              <a:t>100</a:t>
            </a:fld>
            <a:endParaRPr kumimoji="0" lang="en-US" altLang="zh-CN" sz="1300">
              <a:ea typeface="隶书" panose="02010509060101010101" pitchFamily="49" charset="-122"/>
            </a:endParaRPr>
          </a:p>
        </p:txBody>
      </p:sp>
      <p:sp>
        <p:nvSpPr>
          <p:cNvPr id="146434" name="Rectangle 2">
            <a:extLst>
              <a:ext uri="{FF2B5EF4-FFF2-40B4-BE49-F238E27FC236}">
                <a16:creationId xmlns:a16="http://schemas.microsoft.com/office/drawing/2014/main" id="{B8B54B12-2A36-4781-9C1E-3EB7DA58D270}"/>
              </a:ext>
            </a:extLst>
          </p:cNvPr>
          <p:cNvSpPr>
            <a:spLocks noGrp="1" noRot="1" noChangeAspect="1" noChangeArrowheads="1" noTextEdit="1"/>
          </p:cNvSpPr>
          <p:nvPr>
            <p:ph type="sldImg" idx="4294967295"/>
          </p:nvPr>
        </p:nvSpPr>
        <p:spPr>
          <a:xfrm>
            <a:off x="992188" y="768350"/>
            <a:ext cx="5114925" cy="3836988"/>
          </a:xfrm>
          <a:ln/>
        </p:spPr>
      </p:sp>
      <p:sp>
        <p:nvSpPr>
          <p:cNvPr id="146435" name="Rectangle 4">
            <a:extLst>
              <a:ext uri="{FF2B5EF4-FFF2-40B4-BE49-F238E27FC236}">
                <a16:creationId xmlns:a16="http://schemas.microsoft.com/office/drawing/2014/main" id="{51984934-ADD9-4825-9CDE-4BE2C2E6A81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AA1828C8-B50A-44F0-809A-2CD558C06A1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1358467D-83F5-48E3-BF4D-D095F0F30FAC}" type="slidenum">
              <a:rPr kumimoji="0" lang="en-US" altLang="zh-CN" sz="1300" smtClean="0">
                <a:ea typeface="隶书" panose="02010509060101010101" pitchFamily="49" charset="-122"/>
              </a:rPr>
              <a:pPr>
                <a:buFont typeface="Arial" panose="020B0604020202020204" pitchFamily="34" charset="0"/>
                <a:buNone/>
              </a:pPr>
              <a:t>102</a:t>
            </a:fld>
            <a:endParaRPr kumimoji="0" lang="en-US" altLang="zh-CN" sz="1300">
              <a:ea typeface="隶书" panose="02010509060101010101" pitchFamily="49" charset="-122"/>
            </a:endParaRPr>
          </a:p>
        </p:txBody>
      </p:sp>
      <p:sp>
        <p:nvSpPr>
          <p:cNvPr id="149506" name="Rectangle 2">
            <a:extLst>
              <a:ext uri="{FF2B5EF4-FFF2-40B4-BE49-F238E27FC236}">
                <a16:creationId xmlns:a16="http://schemas.microsoft.com/office/drawing/2014/main" id="{F8C39569-3AEA-4DE8-8CDD-7C6A679C4336}"/>
              </a:ext>
            </a:extLst>
          </p:cNvPr>
          <p:cNvSpPr>
            <a:spLocks noGrp="1" noRot="1" noChangeAspect="1" noChangeArrowheads="1" noTextEdit="1"/>
          </p:cNvSpPr>
          <p:nvPr>
            <p:ph type="sldImg" idx="4294967295"/>
          </p:nvPr>
        </p:nvSpPr>
        <p:spPr>
          <a:xfrm>
            <a:off x="992188" y="768350"/>
            <a:ext cx="5114925" cy="3836988"/>
          </a:xfrm>
          <a:ln/>
        </p:spPr>
      </p:sp>
      <p:sp>
        <p:nvSpPr>
          <p:cNvPr id="149507" name="Rectangle 4">
            <a:extLst>
              <a:ext uri="{FF2B5EF4-FFF2-40B4-BE49-F238E27FC236}">
                <a16:creationId xmlns:a16="http://schemas.microsoft.com/office/drawing/2014/main" id="{4691F111-C029-4C8B-8475-226332B24DA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a:extLst>
              <a:ext uri="{FF2B5EF4-FFF2-40B4-BE49-F238E27FC236}">
                <a16:creationId xmlns:a16="http://schemas.microsoft.com/office/drawing/2014/main" id="{1EDB9BB6-E223-44C9-B68F-9A4164F6E82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ADC09E07-BA08-4E89-90C9-1F44B2AAE9A2}" type="slidenum">
              <a:rPr kumimoji="0" lang="en-US" altLang="zh-CN" sz="1300" smtClean="0">
                <a:ea typeface="隶书" panose="02010509060101010101" pitchFamily="49" charset="-122"/>
              </a:rPr>
              <a:pPr>
                <a:buFont typeface="Arial" panose="020B0604020202020204" pitchFamily="34" charset="0"/>
                <a:buNone/>
              </a:pPr>
              <a:t>104</a:t>
            </a:fld>
            <a:endParaRPr kumimoji="0" lang="en-US" altLang="zh-CN" sz="1300">
              <a:ea typeface="隶书" panose="02010509060101010101" pitchFamily="49" charset="-122"/>
            </a:endParaRPr>
          </a:p>
        </p:txBody>
      </p:sp>
      <p:sp>
        <p:nvSpPr>
          <p:cNvPr id="152578" name="Rectangle 2">
            <a:extLst>
              <a:ext uri="{FF2B5EF4-FFF2-40B4-BE49-F238E27FC236}">
                <a16:creationId xmlns:a16="http://schemas.microsoft.com/office/drawing/2014/main" id="{8CCBD945-C009-4C4E-9591-F5F8CE2A7298}"/>
              </a:ext>
            </a:extLst>
          </p:cNvPr>
          <p:cNvSpPr>
            <a:spLocks noGrp="1" noRot="1" noChangeAspect="1" noChangeArrowheads="1" noTextEdit="1"/>
          </p:cNvSpPr>
          <p:nvPr>
            <p:ph type="sldImg" idx="4294967295"/>
          </p:nvPr>
        </p:nvSpPr>
        <p:spPr>
          <a:xfrm>
            <a:off x="992188" y="768350"/>
            <a:ext cx="5114925" cy="3836988"/>
          </a:xfrm>
          <a:ln/>
        </p:spPr>
      </p:sp>
      <p:sp>
        <p:nvSpPr>
          <p:cNvPr id="152579" name="Rectangle 4">
            <a:extLst>
              <a:ext uri="{FF2B5EF4-FFF2-40B4-BE49-F238E27FC236}">
                <a16:creationId xmlns:a16="http://schemas.microsoft.com/office/drawing/2014/main" id="{FCA2A0CB-8FA6-4F6E-90E5-38D51CCC225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4249BE8F-9654-40CB-A115-EA9247E515C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CC89B9DC-3D7A-4F71-A395-7B785ABC3DE7}" type="slidenum">
              <a:rPr kumimoji="0" lang="en-US" altLang="zh-CN" sz="1300" smtClean="0">
                <a:ea typeface="隶书" panose="02010509060101010101" pitchFamily="49" charset="-122"/>
              </a:rPr>
              <a:pPr>
                <a:buFont typeface="Arial" panose="020B0604020202020204" pitchFamily="34" charset="0"/>
                <a:buNone/>
              </a:pPr>
              <a:t>106</a:t>
            </a:fld>
            <a:endParaRPr kumimoji="0" lang="en-US" altLang="zh-CN" sz="1300">
              <a:ea typeface="隶书" panose="02010509060101010101" pitchFamily="49" charset="-122"/>
            </a:endParaRPr>
          </a:p>
        </p:txBody>
      </p:sp>
      <p:sp>
        <p:nvSpPr>
          <p:cNvPr id="155650" name="Rectangle 2">
            <a:extLst>
              <a:ext uri="{FF2B5EF4-FFF2-40B4-BE49-F238E27FC236}">
                <a16:creationId xmlns:a16="http://schemas.microsoft.com/office/drawing/2014/main" id="{432377F4-9B74-4E44-B7B4-1753421766FA}"/>
              </a:ext>
            </a:extLst>
          </p:cNvPr>
          <p:cNvSpPr>
            <a:spLocks noGrp="1" noRot="1" noChangeAspect="1" noChangeArrowheads="1" noTextEdit="1"/>
          </p:cNvSpPr>
          <p:nvPr>
            <p:ph type="sldImg" idx="4294967295"/>
          </p:nvPr>
        </p:nvSpPr>
        <p:spPr>
          <a:xfrm>
            <a:off x="992188" y="768350"/>
            <a:ext cx="5114925" cy="3836988"/>
          </a:xfrm>
          <a:ln/>
        </p:spPr>
      </p:sp>
      <p:sp>
        <p:nvSpPr>
          <p:cNvPr id="155651" name="Rectangle 4">
            <a:extLst>
              <a:ext uri="{FF2B5EF4-FFF2-40B4-BE49-F238E27FC236}">
                <a16:creationId xmlns:a16="http://schemas.microsoft.com/office/drawing/2014/main" id="{E9803060-8999-45E2-B745-D5E969044CF4}"/>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AF3CE6-6240-4B89-AA25-DA0335FF3C0D}" type="slidenum">
              <a:rPr lang="en-US" altLang="zh-CN" smtClean="0"/>
              <a:pPr>
                <a:defRPr/>
              </a:pPr>
              <a:t>11</a:t>
            </a:fld>
            <a:endParaRPr lang="en-US" altLang="zh-CN"/>
          </a:p>
        </p:txBody>
      </p:sp>
    </p:spTree>
    <p:extLst>
      <p:ext uri="{BB962C8B-B14F-4D97-AF65-F5344CB8AC3E}">
        <p14:creationId xmlns:p14="http://schemas.microsoft.com/office/powerpoint/2010/main" val="125496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B6214DBF-E42A-4774-9C76-630D84E46BB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CB02E2C6-E438-4E4A-B4A1-C70C15FB05E3}" type="slidenum">
              <a:rPr kumimoji="0" lang="en-US" altLang="zh-CN" sz="1300" smtClean="0">
                <a:ea typeface="隶书" panose="02010509060101010101" pitchFamily="49" charset="-122"/>
              </a:rPr>
              <a:pPr>
                <a:buFont typeface="Arial" panose="020B0604020202020204" pitchFamily="34" charset="0"/>
                <a:buNone/>
              </a:pPr>
              <a:t>14</a:t>
            </a:fld>
            <a:endParaRPr kumimoji="0" lang="en-US" altLang="zh-CN" sz="1300">
              <a:ea typeface="隶书" panose="02010509060101010101" pitchFamily="49" charset="-122"/>
            </a:endParaRPr>
          </a:p>
        </p:txBody>
      </p:sp>
      <p:sp>
        <p:nvSpPr>
          <p:cNvPr id="30722" name="Rectangle 2">
            <a:extLst>
              <a:ext uri="{FF2B5EF4-FFF2-40B4-BE49-F238E27FC236}">
                <a16:creationId xmlns:a16="http://schemas.microsoft.com/office/drawing/2014/main" id="{87810081-B4B9-4FDB-A934-EF5F1EEF8B5D}"/>
              </a:ext>
            </a:extLst>
          </p:cNvPr>
          <p:cNvSpPr>
            <a:spLocks noGrp="1" noRot="1" noChangeAspect="1" noChangeArrowheads="1" noTextEdit="1"/>
          </p:cNvSpPr>
          <p:nvPr>
            <p:ph type="sldImg" idx="4294967295"/>
          </p:nvPr>
        </p:nvSpPr>
        <p:spPr>
          <a:xfrm>
            <a:off x="992188" y="768350"/>
            <a:ext cx="5114925" cy="3836988"/>
          </a:xfrm>
          <a:ln/>
        </p:spPr>
      </p:sp>
      <p:sp>
        <p:nvSpPr>
          <p:cNvPr id="30723" name="Rectangle 4">
            <a:extLst>
              <a:ext uri="{FF2B5EF4-FFF2-40B4-BE49-F238E27FC236}">
                <a16:creationId xmlns:a16="http://schemas.microsoft.com/office/drawing/2014/main" id="{B03A49BB-9D0C-4471-85F3-9E3642AD1228}"/>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595E39B4-23A1-4311-81E2-460ABA52021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3FD30026-064F-4DA5-AB72-9459D8E32C56}" type="slidenum">
              <a:rPr kumimoji="0" lang="en-US" altLang="zh-CN" sz="1300" smtClean="0">
                <a:ea typeface="隶书" panose="02010509060101010101" pitchFamily="49" charset="-122"/>
              </a:rPr>
              <a:pPr>
                <a:buFont typeface="Arial" panose="020B0604020202020204" pitchFamily="34" charset="0"/>
                <a:buNone/>
              </a:pPr>
              <a:t>15</a:t>
            </a:fld>
            <a:endParaRPr kumimoji="0" lang="en-US" altLang="zh-CN" sz="1300">
              <a:ea typeface="隶书" panose="02010509060101010101" pitchFamily="49" charset="-122"/>
            </a:endParaRPr>
          </a:p>
        </p:txBody>
      </p:sp>
      <p:sp>
        <p:nvSpPr>
          <p:cNvPr id="32770" name="Rectangle 2">
            <a:extLst>
              <a:ext uri="{FF2B5EF4-FFF2-40B4-BE49-F238E27FC236}">
                <a16:creationId xmlns:a16="http://schemas.microsoft.com/office/drawing/2014/main" id="{48BF0A66-E907-42AD-82D9-BD2BA4774742}"/>
              </a:ext>
            </a:extLst>
          </p:cNvPr>
          <p:cNvSpPr>
            <a:spLocks noGrp="1" noRot="1" noChangeAspect="1" noChangeArrowheads="1" noTextEdit="1"/>
          </p:cNvSpPr>
          <p:nvPr>
            <p:ph type="sldImg" idx="4294967295"/>
          </p:nvPr>
        </p:nvSpPr>
        <p:spPr>
          <a:xfrm>
            <a:off x="992188" y="768350"/>
            <a:ext cx="5114925" cy="3836988"/>
          </a:xfrm>
          <a:ln/>
        </p:spPr>
      </p:sp>
      <p:sp>
        <p:nvSpPr>
          <p:cNvPr id="32771" name="Rectangle 4">
            <a:extLst>
              <a:ext uri="{FF2B5EF4-FFF2-40B4-BE49-F238E27FC236}">
                <a16:creationId xmlns:a16="http://schemas.microsoft.com/office/drawing/2014/main" id="{DF77C800-5491-4EDB-A172-8366FC2DA4D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19E68D08-FCEB-4772-B93D-74DB06D5E86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prstTxWarp prst="textNoShape">
              <a:avLst/>
            </a:prstTxWarp>
          </a:bodyPr>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fld id="{88AC9D58-037D-493E-8FF0-301D67EA03D5}" type="slidenum">
              <a:rPr kumimoji="0" lang="en-US" altLang="zh-CN" sz="1300" smtClean="0">
                <a:ea typeface="隶书" panose="02010509060101010101" pitchFamily="49" charset="-122"/>
              </a:rPr>
              <a:pPr>
                <a:buFont typeface="Arial" panose="020B0604020202020204" pitchFamily="34" charset="0"/>
                <a:buNone/>
              </a:pPr>
              <a:t>16</a:t>
            </a:fld>
            <a:endParaRPr kumimoji="0" lang="en-US" altLang="zh-CN" sz="1300">
              <a:ea typeface="隶书" panose="02010509060101010101" pitchFamily="49" charset="-122"/>
            </a:endParaRPr>
          </a:p>
        </p:txBody>
      </p:sp>
      <p:sp>
        <p:nvSpPr>
          <p:cNvPr id="34818" name="Rectangle 2">
            <a:extLst>
              <a:ext uri="{FF2B5EF4-FFF2-40B4-BE49-F238E27FC236}">
                <a16:creationId xmlns:a16="http://schemas.microsoft.com/office/drawing/2014/main" id="{F818399D-5BA3-44F4-8495-AB19F282545F}"/>
              </a:ext>
            </a:extLst>
          </p:cNvPr>
          <p:cNvSpPr>
            <a:spLocks noGrp="1" noRot="1" noChangeAspect="1" noChangeArrowheads="1" noTextEdit="1"/>
          </p:cNvSpPr>
          <p:nvPr>
            <p:ph type="sldImg" idx="4294967295"/>
          </p:nvPr>
        </p:nvSpPr>
        <p:spPr>
          <a:xfrm>
            <a:off x="992188" y="768350"/>
            <a:ext cx="5114925" cy="3836988"/>
          </a:xfrm>
          <a:ln/>
        </p:spPr>
      </p:sp>
      <p:sp>
        <p:nvSpPr>
          <p:cNvPr id="34819" name="Rectangle 4">
            <a:extLst>
              <a:ext uri="{FF2B5EF4-FFF2-40B4-BE49-F238E27FC236}">
                <a16:creationId xmlns:a16="http://schemas.microsoft.com/office/drawing/2014/main" id="{360297AC-C60E-40A8-85F2-B2D026317072}"/>
              </a:ext>
            </a:extLst>
          </p:cNvPr>
          <p:cNvSpPr>
            <a:spLocks noGrp="1" noChangeArrowheads="1"/>
          </p:cNvSpPr>
          <p:nvPr>
            <p:ph type="body" idx="4294967295"/>
          </p:nvPr>
        </p:nvSpPr>
        <p:spPr/>
        <p:txBody>
          <a:bodyPr>
            <a:prstTxWarp prst="textNoShape">
              <a:avLst/>
            </a:prstTxWarp>
          </a:bodyPr>
          <a:lstStyle/>
          <a:p>
            <a:pPr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AF3CE6-6240-4B89-AA25-DA0335FF3C0D}" type="slidenum">
              <a:rPr lang="en-US" altLang="zh-CN" smtClean="0"/>
              <a:pPr>
                <a:defRPr/>
              </a:pPr>
              <a:t>17</a:t>
            </a:fld>
            <a:endParaRPr lang="en-US" altLang="zh-CN"/>
          </a:p>
        </p:txBody>
      </p:sp>
    </p:spTree>
    <p:extLst>
      <p:ext uri="{BB962C8B-B14F-4D97-AF65-F5344CB8AC3E}">
        <p14:creationId xmlns:p14="http://schemas.microsoft.com/office/powerpoint/2010/main" val="2096810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10">
            <a:extLst>
              <a:ext uri="{FF2B5EF4-FFF2-40B4-BE49-F238E27FC236}">
                <a16:creationId xmlns:a16="http://schemas.microsoft.com/office/drawing/2014/main" id="{385FE569-E1CE-403B-8B8A-55F1C5E5AA96}"/>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grpSp>
        <p:nvGrpSpPr>
          <p:cNvPr id="5" name="组合 15">
            <a:extLst>
              <a:ext uri="{FF2B5EF4-FFF2-40B4-BE49-F238E27FC236}">
                <a16:creationId xmlns:a16="http://schemas.microsoft.com/office/drawing/2014/main" id="{5C2F662E-B362-41F4-BBE5-4898B77818D6}"/>
              </a:ext>
            </a:extLst>
          </p:cNvPr>
          <p:cNvGrpSpPr>
            <a:grpSpLocks/>
          </p:cNvGrpSpPr>
          <p:nvPr/>
        </p:nvGrpSpPr>
        <p:grpSpPr bwMode="auto">
          <a:xfrm>
            <a:off x="-3175" y="4953000"/>
            <a:ext cx="9147175" cy="1911350"/>
            <a:chOff x="-3765" y="4832896"/>
            <a:chExt cx="9147765" cy="2032192"/>
          </a:xfrm>
        </p:grpSpPr>
        <p:sp>
          <p:nvSpPr>
            <p:cNvPr id="6" name="任意多边形 15">
              <a:extLst>
                <a:ext uri="{FF2B5EF4-FFF2-40B4-BE49-F238E27FC236}">
                  <a16:creationId xmlns:a16="http://schemas.microsoft.com/office/drawing/2014/main" id="{673FB980-184D-46A1-BBEC-AB224281D537}"/>
                </a:ext>
              </a:extLst>
            </p:cNvPr>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buFontTx/>
                <a:buNone/>
                <a:defRPr/>
              </a:pPr>
              <a:endParaRPr lang="en-US"/>
            </a:p>
          </p:txBody>
        </p:sp>
        <p:sp>
          <p:nvSpPr>
            <p:cNvPr id="7" name="任意多边形 18">
              <a:extLst>
                <a:ext uri="{FF2B5EF4-FFF2-40B4-BE49-F238E27FC236}">
                  <a16:creationId xmlns:a16="http://schemas.microsoft.com/office/drawing/2014/main" id="{0568771B-66DC-436E-BF13-D1153E78C966}"/>
                </a:ext>
              </a:extLst>
            </p:cNvPr>
            <p:cNvSpPr>
              <a:spLocks noChangeArrowheads="1"/>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Lst>
              <a:ahLst/>
              <a:cxnLst>
                <a:cxn ang="0">
                  <a:pos x="T0" y="T1"/>
                </a:cxn>
                <a:cxn ang="0">
                  <a:pos x="T2" y="T3"/>
                </a:cxn>
                <a:cxn ang="0">
                  <a:pos x="T4" y="T5"/>
                </a:cxn>
                <a:cxn ang="0">
                  <a:pos x="T6" y="T7"/>
                </a:cxn>
              </a:cxnLst>
              <a:rect l="0" t="0" r="r" b="b"/>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任意多边形 18">
              <a:extLst>
                <a:ext uri="{FF2B5EF4-FFF2-40B4-BE49-F238E27FC236}">
                  <a16:creationId xmlns:a16="http://schemas.microsoft.com/office/drawing/2014/main" id="{13A6631C-BFD5-48FD-BAD2-6AC4080D4F63}"/>
                </a:ext>
              </a:extLst>
            </p:cNvPr>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cxnSp>
          <p:nvCxnSpPr>
            <p:cNvPr id="10" name="直接连接符 19">
              <a:extLst>
                <a:ext uri="{FF2B5EF4-FFF2-40B4-BE49-F238E27FC236}">
                  <a16:creationId xmlns:a16="http://schemas.microsoft.com/office/drawing/2014/main" id="{6D926DF8-9763-498D-83B7-E04A7A43F0B7}"/>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Rectangle 4">
            <a:extLst>
              <a:ext uri="{FF2B5EF4-FFF2-40B4-BE49-F238E27FC236}">
                <a16:creationId xmlns:a16="http://schemas.microsoft.com/office/drawing/2014/main" id="{5BEECF5A-3447-4EB1-AE91-9F33C6573AEB}"/>
              </a:ext>
            </a:extLst>
          </p:cNvPr>
          <p:cNvSpPr>
            <a:spLocks noChangeArrowheads="1"/>
          </p:cNvSpPr>
          <p:nvPr/>
        </p:nvSpPr>
        <p:spPr bwMode="auto">
          <a:xfrm>
            <a:off x="1331913" y="50800"/>
            <a:ext cx="7772400" cy="857250"/>
          </a:xfrm>
          <a:prstGeom prst="rect">
            <a:avLst/>
          </a:prstGeom>
          <a:noFill/>
          <a:ln w="9525">
            <a:noFill/>
            <a:miter lim="800000"/>
          </a:ln>
        </p:spPr>
        <p:txBody>
          <a:bodyPr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9pPr>
          </a:lstStyle>
          <a:p>
            <a:pPr algn="r">
              <a:buFontTx/>
              <a:buNone/>
              <a:defRPr/>
            </a:pPr>
            <a:r>
              <a:rPr lang="en-US" altLang="zh-CN" sz="3200" dirty="0">
                <a:solidFill>
                  <a:schemeClr val="bg1"/>
                </a:solidFill>
                <a:latin typeface="华文楷体" pitchFamily="2" charset="-122"/>
                <a:ea typeface="华文楷体" pitchFamily="2" charset="-122"/>
                <a:sym typeface="+mn-ea"/>
              </a:rPr>
              <a:t>C++</a:t>
            </a:r>
            <a:r>
              <a:rPr lang="zh-CN" altLang="en-US" sz="3200" dirty="0">
                <a:solidFill>
                  <a:schemeClr val="bg1"/>
                </a:solidFill>
                <a:latin typeface="华文楷体" pitchFamily="2" charset="-122"/>
                <a:ea typeface="华文楷体" pitchFamily="2" charset="-122"/>
                <a:sym typeface="+mn-ea"/>
              </a:rPr>
              <a:t>语言</a:t>
            </a:r>
            <a:r>
              <a:rPr lang="zh-CN" altLang="zh-CN" sz="3200" dirty="0">
                <a:solidFill>
                  <a:schemeClr val="bg1"/>
                </a:solidFill>
                <a:latin typeface="华文楷体" pitchFamily="2" charset="-122"/>
                <a:ea typeface="华文楷体" pitchFamily="2" charset="-122"/>
                <a:sym typeface="+mn-ea"/>
              </a:rPr>
              <a:t>程序设计</a:t>
            </a:r>
            <a:r>
              <a:rPr lang="zh-CN" altLang="en-US" sz="3200" dirty="0">
                <a:solidFill>
                  <a:schemeClr val="bg1"/>
                </a:solidFill>
                <a:latin typeface="华文楷体" pitchFamily="2" charset="-122"/>
                <a:ea typeface="华文楷体" pitchFamily="2" charset="-122"/>
                <a:sym typeface="+mn-ea"/>
              </a:rPr>
              <a:t>（第</a:t>
            </a:r>
            <a:r>
              <a:rPr lang="en-US" altLang="zh-CN" sz="3200" dirty="0">
                <a:solidFill>
                  <a:schemeClr val="bg1"/>
                </a:solidFill>
                <a:latin typeface="华文楷体" pitchFamily="2" charset="-122"/>
                <a:ea typeface="华文楷体" pitchFamily="2" charset="-122"/>
                <a:sym typeface="+mn-ea"/>
              </a:rPr>
              <a:t>4</a:t>
            </a:r>
            <a:r>
              <a:rPr lang="zh-CN" altLang="en-US" sz="3200" dirty="0">
                <a:solidFill>
                  <a:schemeClr val="bg1"/>
                </a:solidFill>
                <a:latin typeface="华文楷体" pitchFamily="2" charset="-122"/>
                <a:ea typeface="华文楷体" pitchFamily="2" charset="-122"/>
                <a:sym typeface="+mn-ea"/>
              </a:rPr>
              <a:t>版）</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a:t>单击此处编辑母版副标题样式</a:t>
            </a:r>
            <a:endParaRPr lang="en-US" noProof="1"/>
          </a:p>
        </p:txBody>
      </p:sp>
      <p:sp>
        <p:nvSpPr>
          <p:cNvPr id="12" name="日期占位符 29">
            <a:extLst>
              <a:ext uri="{FF2B5EF4-FFF2-40B4-BE49-F238E27FC236}">
                <a16:creationId xmlns:a16="http://schemas.microsoft.com/office/drawing/2014/main" id="{9DC0980F-CE5B-4D3A-8DCF-601971220DFE}"/>
              </a:ext>
            </a:extLst>
          </p:cNvPr>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3" name="页脚占位符 18">
            <a:extLst>
              <a:ext uri="{FF2B5EF4-FFF2-40B4-BE49-F238E27FC236}">
                <a16:creationId xmlns:a16="http://schemas.microsoft.com/office/drawing/2014/main" id="{86B6E10C-E744-49EE-BC2B-41776BB44471}"/>
              </a:ext>
            </a:extLst>
          </p:cNvPr>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4" name="灯片编号占位符 26">
            <a:extLst>
              <a:ext uri="{FF2B5EF4-FFF2-40B4-BE49-F238E27FC236}">
                <a16:creationId xmlns:a16="http://schemas.microsoft.com/office/drawing/2014/main" id="{8A979FC6-2151-4B04-8C7D-2F8FB3717F73}"/>
              </a:ext>
            </a:extLst>
          </p:cNvPr>
          <p:cNvSpPr>
            <a:spLocks noGrp="1"/>
          </p:cNvSpPr>
          <p:nvPr>
            <p:ph type="sldNum" sz="quarter" idx="12"/>
          </p:nvPr>
        </p:nvSpPr>
        <p:spPr/>
        <p:txBody>
          <a:bodyPr/>
          <a:lstStyle>
            <a:lvl1pPr>
              <a:defRPr>
                <a:solidFill>
                  <a:srgbClr val="FFFFFF"/>
                </a:solidFill>
              </a:defRPr>
            </a:lvl1pPr>
          </a:lstStyle>
          <a:p>
            <a:pPr>
              <a:defRPr/>
            </a:pPr>
            <a:fld id="{A64A5B12-B525-4571-87A5-8674FEC1F51E}" type="slidenum">
              <a:rPr lang="en-US" altLang="zh-CN"/>
              <a:pPr>
                <a:defRPr/>
              </a:pPr>
              <a:t>‹#›</a:t>
            </a:fld>
            <a:endParaRPr lang="en-US" altLang="zh-CN"/>
          </a:p>
        </p:txBody>
      </p:sp>
    </p:spTree>
    <p:extLst>
      <p:ext uri="{BB962C8B-B14F-4D97-AF65-F5344CB8AC3E}">
        <p14:creationId xmlns:p14="http://schemas.microsoft.com/office/powerpoint/2010/main" val="218182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3">
            <a:extLst>
              <a:ext uri="{FF2B5EF4-FFF2-40B4-BE49-F238E27FC236}">
                <a16:creationId xmlns:a16="http://schemas.microsoft.com/office/drawing/2014/main" id="{CA611918-E102-4D32-ABBF-AEBB10D170DC}"/>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76510287-A53E-42E3-932E-4C39A4853151}"/>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5C3C45C-3697-469F-A17D-DB07907A33B6}"/>
              </a:ext>
            </a:extLst>
          </p:cNvPr>
          <p:cNvSpPr>
            <a:spLocks noGrp="1"/>
          </p:cNvSpPr>
          <p:nvPr>
            <p:ph type="sldNum" sz="quarter" idx="12"/>
          </p:nvPr>
        </p:nvSpPr>
        <p:spPr/>
        <p:txBody>
          <a:bodyPr/>
          <a:lstStyle>
            <a:lvl1pPr>
              <a:defRPr/>
            </a:lvl1pPr>
          </a:lstStyle>
          <a:p>
            <a:pPr>
              <a:defRPr/>
            </a:pPr>
            <a:fld id="{F9CAF808-316D-45CC-8B9C-0EAC49C89A64}" type="slidenum">
              <a:rPr lang="en-US" altLang="zh-CN"/>
              <a:pPr>
                <a:defRPr/>
              </a:pPr>
              <a:t>‹#›</a:t>
            </a:fld>
            <a:endParaRPr lang="en-US" altLang="zh-CN"/>
          </a:p>
        </p:txBody>
      </p:sp>
    </p:spTree>
    <p:extLst>
      <p:ext uri="{BB962C8B-B14F-4D97-AF65-F5344CB8AC3E}">
        <p14:creationId xmlns:p14="http://schemas.microsoft.com/office/powerpoint/2010/main" val="92617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3">
            <a:extLst>
              <a:ext uri="{FF2B5EF4-FFF2-40B4-BE49-F238E27FC236}">
                <a16:creationId xmlns:a16="http://schemas.microsoft.com/office/drawing/2014/main" id="{EB972F2F-7DFD-47F7-88DE-14DB5F2DF27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16F63C9-9C19-4423-A702-0B15BDAA3AB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CAE5CBE-8169-41A4-8431-45755F2C5883}"/>
              </a:ext>
            </a:extLst>
          </p:cNvPr>
          <p:cNvSpPr>
            <a:spLocks noGrp="1"/>
          </p:cNvSpPr>
          <p:nvPr>
            <p:ph type="sldNum" sz="quarter" idx="12"/>
          </p:nvPr>
        </p:nvSpPr>
        <p:spPr/>
        <p:txBody>
          <a:bodyPr/>
          <a:lstStyle>
            <a:lvl1pPr>
              <a:defRPr/>
            </a:lvl1pPr>
          </a:lstStyle>
          <a:p>
            <a:pPr>
              <a:defRPr/>
            </a:pPr>
            <a:fld id="{A23B13EC-7EE2-4D76-B4AB-8D36B9B96AF3}" type="slidenum">
              <a:rPr lang="en-US" altLang="zh-CN"/>
              <a:pPr>
                <a:defRPr/>
              </a:pPr>
              <a:t>‹#›</a:t>
            </a:fld>
            <a:endParaRPr lang="en-US" altLang="zh-CN"/>
          </a:p>
        </p:txBody>
      </p:sp>
    </p:spTree>
    <p:extLst>
      <p:ext uri="{BB962C8B-B14F-4D97-AF65-F5344CB8AC3E}">
        <p14:creationId xmlns:p14="http://schemas.microsoft.com/office/powerpoint/2010/main" val="307307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10">
            <a:extLst>
              <a:ext uri="{FF2B5EF4-FFF2-40B4-BE49-F238E27FC236}">
                <a16:creationId xmlns:a16="http://schemas.microsoft.com/office/drawing/2014/main" id="{60430D8B-9B36-48CD-B9C7-C15D902160C3}"/>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5" name="矩形 11">
            <a:extLst>
              <a:ext uri="{FF2B5EF4-FFF2-40B4-BE49-F238E27FC236}">
                <a16:creationId xmlns:a16="http://schemas.microsoft.com/office/drawing/2014/main" id="{5194D96F-C6E2-4772-A2B1-1BFA01BF76EA}"/>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6" name="矩形 15">
            <a:extLst>
              <a:ext uri="{FF2B5EF4-FFF2-40B4-BE49-F238E27FC236}">
                <a16:creationId xmlns:a16="http://schemas.microsoft.com/office/drawing/2014/main" id="{20FD5FD1-11E7-437A-AC45-7E140A35CBFA}"/>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7" name="矩形 16">
            <a:extLst>
              <a:ext uri="{FF2B5EF4-FFF2-40B4-BE49-F238E27FC236}">
                <a16:creationId xmlns:a16="http://schemas.microsoft.com/office/drawing/2014/main" id="{203DF52D-9907-45E1-BB91-36AEEF292D74}"/>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10" name="矩形 18">
            <a:extLst>
              <a:ext uri="{FF2B5EF4-FFF2-40B4-BE49-F238E27FC236}">
                <a16:creationId xmlns:a16="http://schemas.microsoft.com/office/drawing/2014/main" id="{8AB954E7-80F8-49BB-9CD9-C0B58E190CB1}"/>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useBgFill="1">
        <p:nvSpPr>
          <p:cNvPr id="11" name="圆角矩形 19">
            <a:extLst>
              <a:ext uri="{FF2B5EF4-FFF2-40B4-BE49-F238E27FC236}">
                <a16:creationId xmlns:a16="http://schemas.microsoft.com/office/drawing/2014/main" id="{00762476-45F7-4A3B-8C72-60EE5B5C6BFA}"/>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useBgFill="1">
        <p:nvSpPr>
          <p:cNvPr id="12" name="圆角矩形 20">
            <a:extLst>
              <a:ext uri="{FF2B5EF4-FFF2-40B4-BE49-F238E27FC236}">
                <a16:creationId xmlns:a16="http://schemas.microsoft.com/office/drawing/2014/main" id="{0DAA4D43-EEF5-4543-B547-BAC645EF8CEF}"/>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13" name="矩形 22">
            <a:extLst>
              <a:ext uri="{FF2B5EF4-FFF2-40B4-BE49-F238E27FC236}">
                <a16:creationId xmlns:a16="http://schemas.microsoft.com/office/drawing/2014/main" id="{DB4482F7-ED5A-4A97-A4F4-C3B4458EE574}"/>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14" name="矩形 23">
            <a:extLst>
              <a:ext uri="{FF2B5EF4-FFF2-40B4-BE49-F238E27FC236}">
                <a16:creationId xmlns:a16="http://schemas.microsoft.com/office/drawing/2014/main" id="{150C85D0-6857-4DD6-9E21-D96406322BC5}"/>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15" name="矩形 24">
            <a:extLst>
              <a:ext uri="{FF2B5EF4-FFF2-40B4-BE49-F238E27FC236}">
                <a16:creationId xmlns:a16="http://schemas.microsoft.com/office/drawing/2014/main" id="{376EFF8E-0D7E-4390-89F9-1CB36D955023}"/>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16" name="矩形 25">
            <a:extLst>
              <a:ext uri="{FF2B5EF4-FFF2-40B4-BE49-F238E27FC236}">
                <a16:creationId xmlns:a16="http://schemas.microsoft.com/office/drawing/2014/main" id="{0210EBF1-B968-404B-BFEB-F46E70EC9566}"/>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sp>
        <p:nvSpPr>
          <p:cNvPr id="17" name="Rectangle 4">
            <a:extLst>
              <a:ext uri="{FF2B5EF4-FFF2-40B4-BE49-F238E27FC236}">
                <a16:creationId xmlns:a16="http://schemas.microsoft.com/office/drawing/2014/main" id="{8236A1E8-7F17-473A-A146-0B2E42290439}"/>
              </a:ext>
            </a:extLst>
          </p:cNvPr>
          <p:cNvSpPr>
            <a:spLocks noChangeArrowheads="1"/>
          </p:cNvSpPr>
          <p:nvPr/>
        </p:nvSpPr>
        <p:spPr bwMode="auto">
          <a:xfrm>
            <a:off x="1331913" y="50800"/>
            <a:ext cx="7772400" cy="857250"/>
          </a:xfrm>
          <a:prstGeom prst="rect">
            <a:avLst/>
          </a:prstGeom>
          <a:noFill/>
          <a:ln w="9525">
            <a:noFill/>
            <a:miter lim="800000"/>
          </a:ln>
        </p:spPr>
        <p:txBody>
          <a:bodyPr anchor="ct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9pPr>
          </a:lstStyle>
          <a:p>
            <a:pPr algn="r">
              <a:buFontTx/>
              <a:buNone/>
              <a:defRPr/>
            </a:pPr>
            <a:r>
              <a:rPr lang="en-US" altLang="zh-CN" sz="3200" dirty="0">
                <a:solidFill>
                  <a:schemeClr val="bg1"/>
                </a:solidFill>
                <a:latin typeface="华文楷体" pitchFamily="2" charset="-122"/>
                <a:ea typeface="华文楷体" pitchFamily="2" charset="-122"/>
                <a:sym typeface="+mn-ea"/>
              </a:rPr>
              <a:t>C++</a:t>
            </a:r>
            <a:r>
              <a:rPr lang="zh-CN" altLang="en-US" sz="3200" dirty="0">
                <a:solidFill>
                  <a:schemeClr val="bg1"/>
                </a:solidFill>
                <a:latin typeface="华文楷体" pitchFamily="2" charset="-122"/>
                <a:ea typeface="华文楷体" pitchFamily="2" charset="-122"/>
                <a:sym typeface="+mn-ea"/>
              </a:rPr>
              <a:t>语言</a:t>
            </a:r>
            <a:r>
              <a:rPr lang="zh-CN" altLang="zh-CN" sz="3200" dirty="0">
                <a:solidFill>
                  <a:schemeClr val="bg1"/>
                </a:solidFill>
                <a:latin typeface="华文楷体" pitchFamily="2" charset="-122"/>
                <a:ea typeface="华文楷体" pitchFamily="2" charset="-122"/>
                <a:sym typeface="+mn-ea"/>
              </a:rPr>
              <a:t>程序设计</a:t>
            </a:r>
            <a:r>
              <a:rPr lang="zh-CN" altLang="en-US" sz="3200" dirty="0">
                <a:solidFill>
                  <a:schemeClr val="bg1"/>
                </a:solidFill>
                <a:latin typeface="华文楷体" pitchFamily="2" charset="-122"/>
                <a:ea typeface="华文楷体" pitchFamily="2" charset="-122"/>
                <a:sym typeface="+mn-ea"/>
              </a:rPr>
              <a:t>（第</a:t>
            </a:r>
            <a:r>
              <a:rPr lang="en-US" altLang="zh-CN" sz="3200" dirty="0">
                <a:solidFill>
                  <a:schemeClr val="bg1"/>
                </a:solidFill>
                <a:latin typeface="华文楷体" pitchFamily="2" charset="-122"/>
                <a:ea typeface="华文楷体" pitchFamily="2" charset="-122"/>
                <a:sym typeface="+mn-ea"/>
              </a:rPr>
              <a:t>4</a:t>
            </a:r>
            <a:r>
              <a:rPr lang="zh-CN" altLang="en-US" sz="3200" dirty="0">
                <a:solidFill>
                  <a:schemeClr val="bg1"/>
                </a:solidFill>
                <a:latin typeface="华文楷体" pitchFamily="2" charset="-122"/>
                <a:ea typeface="华文楷体" pitchFamily="2" charset="-122"/>
                <a:sym typeface="+mn-ea"/>
              </a:rPr>
              <a:t>版）</a:t>
            </a: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noProof="1"/>
              <a:t>单击此处编辑母版标题样式</a:t>
            </a:r>
            <a:endParaRPr lang="en-US" noProof="1"/>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a:t>单击此处编辑母版副标题样式</a:t>
            </a:r>
            <a:endParaRPr lang="en-US" noProof="1"/>
          </a:p>
        </p:txBody>
      </p:sp>
      <p:sp>
        <p:nvSpPr>
          <p:cNvPr id="18" name="日期占位符 27">
            <a:extLst>
              <a:ext uri="{FF2B5EF4-FFF2-40B4-BE49-F238E27FC236}">
                <a16:creationId xmlns:a16="http://schemas.microsoft.com/office/drawing/2014/main" id="{F8BE32DD-8848-46BC-BF21-A15996EE8D4E}"/>
              </a:ext>
            </a:extLst>
          </p:cNvPr>
          <p:cNvSpPr>
            <a:spLocks noGrp="1"/>
          </p:cNvSpPr>
          <p:nvPr>
            <p:ph type="dt" sz="half" idx="10"/>
          </p:nvPr>
        </p:nvSpPr>
        <p:spPr>
          <a:xfrm>
            <a:off x="6705600" y="4206875"/>
            <a:ext cx="960438" cy="457200"/>
          </a:xfrm>
        </p:spPr>
        <p:txBody>
          <a:bodyPr/>
          <a:lstStyle>
            <a:lvl1pPr>
              <a:defRPr>
                <a:ea typeface="隶书" pitchFamily="49" charset="-122"/>
              </a:defRPr>
            </a:lvl1pPr>
          </a:lstStyle>
          <a:p>
            <a:pPr>
              <a:defRPr/>
            </a:pPr>
            <a:endParaRPr lang="en-US" altLang="zh-CN"/>
          </a:p>
        </p:txBody>
      </p:sp>
      <p:sp>
        <p:nvSpPr>
          <p:cNvPr id="19" name="页脚占位符 16">
            <a:extLst>
              <a:ext uri="{FF2B5EF4-FFF2-40B4-BE49-F238E27FC236}">
                <a16:creationId xmlns:a16="http://schemas.microsoft.com/office/drawing/2014/main" id="{BD6F2A91-8C29-4135-BE14-A7C4500BBA27}"/>
              </a:ext>
            </a:extLst>
          </p:cNvPr>
          <p:cNvSpPr>
            <a:spLocks noGrp="1"/>
          </p:cNvSpPr>
          <p:nvPr>
            <p:ph type="ftr" sz="quarter" idx="11"/>
          </p:nvPr>
        </p:nvSpPr>
        <p:spPr>
          <a:xfrm>
            <a:off x="5410200" y="4205288"/>
            <a:ext cx="1295400" cy="457200"/>
          </a:xfrm>
        </p:spPr>
        <p:txBody>
          <a:bodyPr/>
          <a:lstStyle>
            <a:lvl1pPr>
              <a:defRPr>
                <a:ea typeface="隶书" pitchFamily="49" charset="-122"/>
              </a:defRPr>
            </a:lvl1pPr>
          </a:lstStyle>
          <a:p>
            <a:pPr>
              <a:defRPr/>
            </a:pPr>
            <a:endParaRPr lang="en-US" altLang="zh-CN"/>
          </a:p>
        </p:txBody>
      </p:sp>
      <p:sp>
        <p:nvSpPr>
          <p:cNvPr id="20" name="灯片编号占位符 28">
            <a:extLst>
              <a:ext uri="{FF2B5EF4-FFF2-40B4-BE49-F238E27FC236}">
                <a16:creationId xmlns:a16="http://schemas.microsoft.com/office/drawing/2014/main" id="{584F650C-20B1-4F8E-8616-8B0A53D293EC}"/>
              </a:ext>
            </a:extLst>
          </p:cNvPr>
          <p:cNvSpPr>
            <a:spLocks noGrp="1"/>
          </p:cNvSpPr>
          <p:nvPr>
            <p:ph type="sldNum" sz="quarter" idx="12"/>
          </p:nvPr>
        </p:nvSpPr>
        <p:spPr>
          <a:xfrm>
            <a:off x="8320088" y="1588"/>
            <a:ext cx="747712" cy="365125"/>
          </a:xfrm>
        </p:spPr>
        <p:txBody>
          <a:bodyPr/>
          <a:lstStyle>
            <a:lvl1pPr>
              <a:defRPr sz="1800">
                <a:solidFill>
                  <a:schemeClr val="bg1"/>
                </a:solidFill>
              </a:defRPr>
            </a:lvl1pPr>
          </a:lstStyle>
          <a:p>
            <a:pPr>
              <a:defRPr/>
            </a:pPr>
            <a:fld id="{318BBC2A-F35A-4A09-96F7-6A73FA9CF6FA}" type="slidenum">
              <a:rPr lang="en-US" altLang="zh-CN"/>
              <a:pPr>
                <a:defRPr/>
              </a:pPr>
              <a:t>‹#›</a:t>
            </a:fld>
            <a:endParaRPr lang="en-US" altLang="zh-CN"/>
          </a:p>
        </p:txBody>
      </p:sp>
    </p:spTree>
    <p:extLst>
      <p:ext uri="{BB962C8B-B14F-4D97-AF65-F5344CB8AC3E}">
        <p14:creationId xmlns:p14="http://schemas.microsoft.com/office/powerpoint/2010/main" val="1775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标题 6"/>
          <p:cNvSpPr>
            <a:spLocks noGrp="1"/>
          </p:cNvSpPr>
          <p:nvPr>
            <p:ph type="title"/>
          </p:nvPr>
        </p:nvSpPr>
        <p:spPr/>
        <p:txBody>
          <a:bodyPr rtlCol="0"/>
          <a:lstStyle/>
          <a:p>
            <a:r>
              <a:rPr lang="zh-CN" altLang="en-US" noProof="1"/>
              <a:t>单击此处编辑母版标题样式</a:t>
            </a:r>
            <a:endParaRPr lang="en-US" noProof="1"/>
          </a:p>
        </p:txBody>
      </p:sp>
      <p:sp>
        <p:nvSpPr>
          <p:cNvPr id="4" name="日期占位符 3">
            <a:extLst>
              <a:ext uri="{FF2B5EF4-FFF2-40B4-BE49-F238E27FC236}">
                <a16:creationId xmlns:a16="http://schemas.microsoft.com/office/drawing/2014/main" id="{CBBCA8D2-DA9D-4411-AC25-BF132F7E073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1EDACF8-0D93-4B14-B916-9D36049B8B1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A755E9E0-7975-4C25-9035-BF668A13CF11}"/>
              </a:ext>
            </a:extLst>
          </p:cNvPr>
          <p:cNvSpPr>
            <a:spLocks noGrp="1"/>
          </p:cNvSpPr>
          <p:nvPr>
            <p:ph type="sldNum" sz="quarter" idx="12"/>
          </p:nvPr>
        </p:nvSpPr>
        <p:spPr/>
        <p:txBody>
          <a:bodyPr/>
          <a:lstStyle>
            <a:lvl1pPr>
              <a:defRPr/>
            </a:lvl1pPr>
          </a:lstStyle>
          <a:p>
            <a:pPr>
              <a:defRPr/>
            </a:pPr>
            <a:fld id="{CB2AE80C-13E9-4244-BB48-A87CC7778A9C}" type="slidenum">
              <a:rPr lang="en-US" altLang="zh-CN"/>
              <a:pPr>
                <a:defRPr/>
              </a:pPr>
              <a:t>‹#›</a:t>
            </a:fld>
            <a:endParaRPr lang="en-US" altLang="zh-CN"/>
          </a:p>
        </p:txBody>
      </p:sp>
    </p:spTree>
    <p:extLst>
      <p:ext uri="{BB962C8B-B14F-4D97-AF65-F5344CB8AC3E}">
        <p14:creationId xmlns:p14="http://schemas.microsoft.com/office/powerpoint/2010/main" val="125045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9EA5E438-A8CB-4836-9B83-039296468ED4}"/>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buFontTx/>
              <a:buNone/>
              <a:defRPr/>
            </a:pPr>
            <a:endParaRPr lang="en-US"/>
          </a:p>
        </p:txBody>
      </p:sp>
      <p:sp>
        <p:nvSpPr>
          <p:cNvPr id="5" name="燕尾形 11">
            <a:extLst>
              <a:ext uri="{FF2B5EF4-FFF2-40B4-BE49-F238E27FC236}">
                <a16:creationId xmlns:a16="http://schemas.microsoft.com/office/drawing/2014/main" id="{CF53B510-AC29-4E71-B2F2-9DE17B5BACF4}"/>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buFontTx/>
              <a:buNone/>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a:t>单击此处编辑母版文本样式</a:t>
            </a:r>
          </a:p>
        </p:txBody>
      </p:sp>
      <p:sp>
        <p:nvSpPr>
          <p:cNvPr id="6" name="日期占位符 3">
            <a:extLst>
              <a:ext uri="{FF2B5EF4-FFF2-40B4-BE49-F238E27FC236}">
                <a16:creationId xmlns:a16="http://schemas.microsoft.com/office/drawing/2014/main" id="{75E3458B-6319-49D1-B7EA-6CF17741750E}"/>
              </a:ext>
            </a:extLst>
          </p:cNvPr>
          <p:cNvSpPr>
            <a:spLocks noGrp="1"/>
          </p:cNvSpPr>
          <p:nvPr>
            <p:ph type="dt" sz="half" idx="10"/>
          </p:nvPr>
        </p:nvSpPr>
        <p:spPr/>
        <p:txBody>
          <a:bodyPr/>
          <a:lstStyle>
            <a:lvl1pPr>
              <a:defRPr/>
            </a:lvl1pPr>
          </a:lstStyle>
          <a:p>
            <a:pPr>
              <a:defRPr/>
            </a:pPr>
            <a:endParaRPr lang="en-US" altLang="zh-CN"/>
          </a:p>
        </p:txBody>
      </p:sp>
      <p:sp>
        <p:nvSpPr>
          <p:cNvPr id="7" name="页脚占位符 4">
            <a:extLst>
              <a:ext uri="{FF2B5EF4-FFF2-40B4-BE49-F238E27FC236}">
                <a16:creationId xmlns:a16="http://schemas.microsoft.com/office/drawing/2014/main" id="{252C9CE5-2545-4B5A-B821-D981D795EB54}"/>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5">
            <a:extLst>
              <a:ext uri="{FF2B5EF4-FFF2-40B4-BE49-F238E27FC236}">
                <a16:creationId xmlns:a16="http://schemas.microsoft.com/office/drawing/2014/main" id="{84F380EF-585C-418F-8013-E61B5C9C673A}"/>
              </a:ext>
            </a:extLst>
          </p:cNvPr>
          <p:cNvSpPr>
            <a:spLocks noGrp="1"/>
          </p:cNvSpPr>
          <p:nvPr>
            <p:ph type="sldNum" sz="quarter" idx="12"/>
          </p:nvPr>
        </p:nvSpPr>
        <p:spPr/>
        <p:txBody>
          <a:bodyPr/>
          <a:lstStyle>
            <a:lvl1pPr>
              <a:defRPr/>
            </a:lvl1pPr>
          </a:lstStyle>
          <a:p>
            <a:pPr>
              <a:defRPr/>
            </a:pPr>
            <a:fld id="{546F062E-9378-455E-A417-45461B8256BF}" type="slidenum">
              <a:rPr lang="en-US" altLang="zh-CN"/>
              <a:pPr>
                <a:defRPr/>
              </a:pPr>
              <a:t>‹#›</a:t>
            </a:fld>
            <a:endParaRPr lang="en-US" altLang="zh-CN"/>
          </a:p>
        </p:txBody>
      </p:sp>
    </p:spTree>
    <p:extLst>
      <p:ext uri="{BB962C8B-B14F-4D97-AF65-F5344CB8AC3E}">
        <p14:creationId xmlns:p14="http://schemas.microsoft.com/office/powerpoint/2010/main" val="35920434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8" name="标题 7"/>
          <p:cNvSpPr>
            <a:spLocks noGrp="1"/>
          </p:cNvSpPr>
          <p:nvPr>
            <p:ph type="title"/>
          </p:nvPr>
        </p:nvSpPr>
        <p:spPr/>
        <p:txBody>
          <a:bodyPr rtlCol="0"/>
          <a:lstStyle/>
          <a:p>
            <a:r>
              <a:rPr lang="zh-CN" altLang="en-US" noProof="1"/>
              <a:t>单击此处编辑母版标题样式</a:t>
            </a:r>
            <a:endParaRPr lang="en-US" noProof="1"/>
          </a:p>
        </p:txBody>
      </p:sp>
      <p:sp>
        <p:nvSpPr>
          <p:cNvPr id="5" name="日期占位符 4">
            <a:extLst>
              <a:ext uri="{FF2B5EF4-FFF2-40B4-BE49-F238E27FC236}">
                <a16:creationId xmlns:a16="http://schemas.microsoft.com/office/drawing/2014/main" id="{D6279AD0-A94F-4B3C-B880-E380E12D949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A9A7C0BA-5D8B-4879-8BB2-1C6E4B55C61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ADE6B81-76E5-4DF0-B2E2-F96405A80B3B}"/>
              </a:ext>
            </a:extLst>
          </p:cNvPr>
          <p:cNvSpPr>
            <a:spLocks noGrp="1"/>
          </p:cNvSpPr>
          <p:nvPr>
            <p:ph type="sldNum" sz="quarter" idx="12"/>
          </p:nvPr>
        </p:nvSpPr>
        <p:spPr/>
        <p:txBody>
          <a:bodyPr/>
          <a:lstStyle>
            <a:lvl1pPr>
              <a:defRPr/>
            </a:lvl1pPr>
          </a:lstStyle>
          <a:p>
            <a:pPr>
              <a:defRPr/>
            </a:pPr>
            <a:fld id="{7456BE3C-6052-4F78-A613-4E811C63BD48}" type="slidenum">
              <a:rPr lang="en-US" altLang="zh-CN"/>
              <a:pPr>
                <a:defRPr/>
              </a:pPr>
              <a:t>‹#›</a:t>
            </a:fld>
            <a:endParaRPr lang="en-US" altLang="zh-CN"/>
          </a:p>
        </p:txBody>
      </p:sp>
    </p:spTree>
    <p:extLst>
      <p:ext uri="{BB962C8B-B14F-4D97-AF65-F5344CB8AC3E}">
        <p14:creationId xmlns:p14="http://schemas.microsoft.com/office/powerpoint/2010/main" val="509346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a:extLst>
              <a:ext uri="{FF2B5EF4-FFF2-40B4-BE49-F238E27FC236}">
                <a16:creationId xmlns:a16="http://schemas.microsoft.com/office/drawing/2014/main" id="{EF386C94-3608-4504-B1F2-17E80963E393}"/>
              </a:ext>
            </a:extLst>
          </p:cNvPr>
          <p:cNvSpPr>
            <a:spLocks noGrp="1"/>
          </p:cNvSpPr>
          <p:nvPr>
            <p:ph type="dt" sz="half" idx="10"/>
          </p:nvPr>
        </p:nvSpPr>
        <p:spPr/>
        <p:txBody>
          <a:bodyPr/>
          <a:lstStyle>
            <a:lvl1pPr>
              <a:defRPr/>
            </a:lvl1pPr>
          </a:lstStyle>
          <a:p>
            <a:pPr>
              <a:defRPr/>
            </a:pPr>
            <a:endParaRPr lang="en-US"/>
          </a:p>
        </p:txBody>
      </p:sp>
      <p:sp>
        <p:nvSpPr>
          <p:cNvPr id="8" name="页脚占位符 7">
            <a:extLst>
              <a:ext uri="{FF2B5EF4-FFF2-40B4-BE49-F238E27FC236}">
                <a16:creationId xmlns:a16="http://schemas.microsoft.com/office/drawing/2014/main" id="{E54F01FC-5FD9-4F9B-AEFD-008BD8D458FF}"/>
              </a:ext>
            </a:extLst>
          </p:cNvPr>
          <p:cNvSpPr>
            <a:spLocks noGrp="1"/>
          </p:cNvSpPr>
          <p:nvPr>
            <p:ph type="ftr" sz="quarter" idx="11"/>
          </p:nvPr>
        </p:nvSpPr>
        <p:spPr/>
        <p:txBody>
          <a:bodyPr/>
          <a:lstStyle>
            <a:lvl1pPr>
              <a:defRPr/>
            </a:lvl1pPr>
          </a:lstStyle>
          <a:p>
            <a:pPr>
              <a:defRPr/>
            </a:pPr>
            <a:endParaRPr lang="en-US"/>
          </a:p>
        </p:txBody>
      </p:sp>
      <p:sp>
        <p:nvSpPr>
          <p:cNvPr id="9" name="灯片编号占位符 8">
            <a:extLst>
              <a:ext uri="{FF2B5EF4-FFF2-40B4-BE49-F238E27FC236}">
                <a16:creationId xmlns:a16="http://schemas.microsoft.com/office/drawing/2014/main" id="{5F4A85A3-CAAC-461C-864B-5A1836D76AE1}"/>
              </a:ext>
            </a:extLst>
          </p:cNvPr>
          <p:cNvSpPr>
            <a:spLocks noGrp="1"/>
          </p:cNvSpPr>
          <p:nvPr>
            <p:ph type="sldNum" sz="quarter" idx="12"/>
          </p:nvPr>
        </p:nvSpPr>
        <p:spPr/>
        <p:txBody>
          <a:bodyPr/>
          <a:lstStyle>
            <a:lvl1pPr>
              <a:defRPr/>
            </a:lvl1pPr>
          </a:lstStyle>
          <a:p>
            <a:pPr>
              <a:defRPr/>
            </a:pPr>
            <a:fld id="{371585DE-AB3D-4B5E-9F7E-19802C833D0C}" type="slidenum">
              <a:rPr lang="en-US" altLang="zh-CN"/>
              <a:pPr>
                <a:defRPr/>
              </a:pPr>
              <a:t>‹#›</a:t>
            </a:fld>
            <a:endParaRPr lang="en-US" altLang="zh-CN"/>
          </a:p>
        </p:txBody>
      </p:sp>
    </p:spTree>
    <p:extLst>
      <p:ext uri="{BB962C8B-B14F-4D97-AF65-F5344CB8AC3E}">
        <p14:creationId xmlns:p14="http://schemas.microsoft.com/office/powerpoint/2010/main" val="26757892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noProof="1"/>
              <a:t>单击此处编辑母版标题样式</a:t>
            </a:r>
            <a:endParaRPr lang="en-US" noProof="1"/>
          </a:p>
        </p:txBody>
      </p:sp>
      <p:sp>
        <p:nvSpPr>
          <p:cNvPr id="3" name="日期占位符 2">
            <a:extLst>
              <a:ext uri="{FF2B5EF4-FFF2-40B4-BE49-F238E27FC236}">
                <a16:creationId xmlns:a16="http://schemas.microsoft.com/office/drawing/2014/main" id="{3EEE9C18-740B-4295-AC6C-1A0B4D2A3A41}"/>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6720E409-1634-41F9-94DA-CD50965C4BF4}"/>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72B58071-D73A-49C2-8727-7100A5320F6F}"/>
              </a:ext>
            </a:extLst>
          </p:cNvPr>
          <p:cNvSpPr>
            <a:spLocks noGrp="1"/>
          </p:cNvSpPr>
          <p:nvPr>
            <p:ph type="sldNum" sz="quarter" idx="12"/>
          </p:nvPr>
        </p:nvSpPr>
        <p:spPr/>
        <p:txBody>
          <a:bodyPr/>
          <a:lstStyle>
            <a:lvl1pPr>
              <a:defRPr/>
            </a:lvl1pPr>
          </a:lstStyle>
          <a:p>
            <a:pPr>
              <a:defRPr/>
            </a:pPr>
            <a:fld id="{BE54FE06-72BB-4126-9F6A-29DA9BD0C950}" type="slidenum">
              <a:rPr lang="en-US" altLang="zh-CN"/>
              <a:pPr>
                <a:defRPr/>
              </a:pPr>
              <a:t>‹#›</a:t>
            </a:fld>
            <a:endParaRPr lang="en-US" altLang="zh-CN"/>
          </a:p>
        </p:txBody>
      </p:sp>
    </p:spTree>
    <p:extLst>
      <p:ext uri="{BB962C8B-B14F-4D97-AF65-F5344CB8AC3E}">
        <p14:creationId xmlns:p14="http://schemas.microsoft.com/office/powerpoint/2010/main" val="359621137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E9ACA8-A28D-40B6-960E-B8D23597556B}"/>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F2C790EC-FCC3-4021-A9D2-FA0313DFE1D1}"/>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AABDB391-0924-45D2-B667-C42E3F754883}"/>
              </a:ext>
            </a:extLst>
          </p:cNvPr>
          <p:cNvSpPr>
            <a:spLocks noGrp="1"/>
          </p:cNvSpPr>
          <p:nvPr>
            <p:ph type="sldNum" sz="quarter" idx="12"/>
          </p:nvPr>
        </p:nvSpPr>
        <p:spPr/>
        <p:txBody>
          <a:bodyPr/>
          <a:lstStyle>
            <a:lvl1pPr>
              <a:defRPr/>
            </a:lvl1pPr>
          </a:lstStyle>
          <a:p>
            <a:pPr>
              <a:defRPr/>
            </a:pPr>
            <a:fld id="{C790D56F-8E97-40F7-8BBF-6F28D627350C}" type="slidenum">
              <a:rPr lang="en-US" altLang="zh-CN"/>
              <a:pPr>
                <a:defRPr/>
              </a:pPr>
              <a:t>‹#›</a:t>
            </a:fld>
            <a:endParaRPr lang="en-US" altLang="zh-CN"/>
          </a:p>
        </p:txBody>
      </p:sp>
    </p:spTree>
    <p:extLst>
      <p:ext uri="{BB962C8B-B14F-4D97-AF65-F5344CB8AC3E}">
        <p14:creationId xmlns:p14="http://schemas.microsoft.com/office/powerpoint/2010/main" val="288070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noProof="1"/>
              <a:t>单击此处编辑母版标题样式</a:t>
            </a:r>
            <a:endParaRPr lang="en-US" noProof="1"/>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noProof="1"/>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a:extLst>
              <a:ext uri="{FF2B5EF4-FFF2-40B4-BE49-F238E27FC236}">
                <a16:creationId xmlns:a16="http://schemas.microsoft.com/office/drawing/2014/main" id="{F5718BD4-A2B2-4855-8E54-EA5C31AC2A5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01EC88B-8F23-4DAA-9206-6F10950C50AF}"/>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D21928A5-9B6D-4FDE-BF50-41C2ED5AC03B}"/>
              </a:ext>
            </a:extLst>
          </p:cNvPr>
          <p:cNvSpPr>
            <a:spLocks noGrp="1"/>
          </p:cNvSpPr>
          <p:nvPr>
            <p:ph type="sldNum" sz="quarter" idx="12"/>
          </p:nvPr>
        </p:nvSpPr>
        <p:spPr/>
        <p:txBody>
          <a:bodyPr/>
          <a:lstStyle>
            <a:lvl1pPr>
              <a:defRPr/>
            </a:lvl1pPr>
          </a:lstStyle>
          <a:p>
            <a:pPr>
              <a:defRPr/>
            </a:pPr>
            <a:fld id="{51728E5D-85C0-40F3-A728-1A6A63A145B1}" type="slidenum">
              <a:rPr lang="en-US" altLang="zh-CN"/>
              <a:pPr>
                <a:defRPr/>
              </a:pPr>
              <a:t>‹#›</a:t>
            </a:fld>
            <a:endParaRPr lang="en-US" altLang="zh-CN"/>
          </a:p>
        </p:txBody>
      </p:sp>
    </p:spTree>
    <p:extLst>
      <p:ext uri="{BB962C8B-B14F-4D97-AF65-F5344CB8AC3E}">
        <p14:creationId xmlns:p14="http://schemas.microsoft.com/office/powerpoint/2010/main" val="16563268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8C0B8810-DF4C-4C6D-BF62-3AF990BB55F0}"/>
              </a:ext>
            </a:extLst>
          </p:cNvPr>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buFontTx/>
              <a:buNone/>
              <a:defRPr/>
            </a:pPr>
            <a:endParaRPr lang="en-US"/>
          </a:p>
        </p:txBody>
      </p:sp>
      <p:sp>
        <p:nvSpPr>
          <p:cNvPr id="6" name="任意多边形 15">
            <a:extLst>
              <a:ext uri="{FF2B5EF4-FFF2-40B4-BE49-F238E27FC236}">
                <a16:creationId xmlns:a16="http://schemas.microsoft.com/office/drawing/2014/main" id="{6384C9DA-C58A-4BDD-BC72-3D16C6ED5E98}"/>
              </a:ext>
            </a:extLst>
          </p:cNvPr>
          <p:cNvSpPr>
            <a:spLocks noChangeArrowheads="1"/>
          </p:cNvSpPr>
          <p:nvPr/>
        </p:nvSpPr>
        <p:spPr bwMode="auto">
          <a:xfrm>
            <a:off x="485775" y="5938838"/>
            <a:ext cx="3690938" cy="933450"/>
          </a:xfrm>
          <a:custGeom>
            <a:avLst/>
            <a:gdLst>
              <a:gd name="T0" fmla="*/ 0 w 5591"/>
              <a:gd name="T1" fmla="*/ 0 h 588"/>
              <a:gd name="T2" fmla="*/ 5591 w 5591"/>
              <a:gd name="T3" fmla="*/ 585 h 588"/>
              <a:gd name="T4" fmla="*/ 4415 w 5591"/>
              <a:gd name="T5" fmla="*/ 588 h 588"/>
              <a:gd name="T6" fmla="*/ 12 w 5591"/>
              <a:gd name="T7" fmla="*/ 4 h 588"/>
            </a:gdLst>
            <a:ahLst/>
            <a:cxnLst>
              <a:cxn ang="0">
                <a:pos x="T0" y="T1"/>
              </a:cxn>
              <a:cxn ang="0">
                <a:pos x="T2" y="T3"/>
              </a:cxn>
              <a:cxn ang="0">
                <a:pos x="T4" y="T5"/>
              </a:cxn>
              <a:cxn ang="0">
                <a:pos x="T6" y="T7"/>
              </a:cxn>
            </a:cxnLst>
            <a:rect l="0" t="0" r="r" b="b"/>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 name="直角三角形 15">
            <a:extLst>
              <a:ext uri="{FF2B5EF4-FFF2-40B4-BE49-F238E27FC236}">
                <a16:creationId xmlns:a16="http://schemas.microsoft.com/office/drawing/2014/main" id="{7CC2B647-2599-4A2A-89C0-3A31E1D178AE}"/>
              </a:ext>
            </a:extLst>
          </p:cNvPr>
          <p:cNvSpPr/>
          <p:nvPr/>
        </p:nvSpPr>
        <p:spPr bwMode="auto">
          <a:xfrm>
            <a:off x="-6042" y="5791253"/>
            <a:ext cx="340230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cxnSp>
        <p:nvCxnSpPr>
          <p:cNvPr id="8" name="直接连接符 16">
            <a:extLst>
              <a:ext uri="{FF2B5EF4-FFF2-40B4-BE49-F238E27FC236}">
                <a16:creationId xmlns:a16="http://schemas.microsoft.com/office/drawing/2014/main" id="{5A9B2DB8-4B73-4285-B4CC-536DCC9E4838}"/>
              </a:ext>
            </a:extLst>
          </p:cNvPr>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8">
            <a:extLst>
              <a:ext uri="{FF2B5EF4-FFF2-40B4-BE49-F238E27FC236}">
                <a16:creationId xmlns:a16="http://schemas.microsoft.com/office/drawing/2014/main" id="{D3440C72-F8E4-4A0F-A608-3DE9669027C8}"/>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buFontTx/>
              <a:buNone/>
              <a:defRPr/>
            </a:pPr>
            <a:endParaRPr lang="en-US"/>
          </a:p>
        </p:txBody>
      </p:sp>
      <p:sp>
        <p:nvSpPr>
          <p:cNvPr id="10" name="燕尾形 19">
            <a:extLst>
              <a:ext uri="{FF2B5EF4-FFF2-40B4-BE49-F238E27FC236}">
                <a16:creationId xmlns:a16="http://schemas.microsoft.com/office/drawing/2014/main" id="{DD60316F-1565-4C5B-A10E-5D88BCF1F115}"/>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buFontTx/>
              <a:buNone/>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noProof="1"/>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noProof="1"/>
              <a:t>单击此处编辑母版标题样式</a:t>
            </a:r>
            <a:endParaRPr lang="en-US" noProof="1"/>
          </a:p>
        </p:txBody>
      </p:sp>
      <p:sp>
        <p:nvSpPr>
          <p:cNvPr id="11" name="日期占位符 4">
            <a:extLst>
              <a:ext uri="{FF2B5EF4-FFF2-40B4-BE49-F238E27FC236}">
                <a16:creationId xmlns:a16="http://schemas.microsoft.com/office/drawing/2014/main" id="{2E3FD85B-284D-4DBF-84F1-3297512087A6}"/>
              </a:ext>
            </a:extLst>
          </p:cNvPr>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a:extLst>
              <a:ext uri="{FF2B5EF4-FFF2-40B4-BE49-F238E27FC236}">
                <a16:creationId xmlns:a16="http://schemas.microsoft.com/office/drawing/2014/main" id="{FFD75AE3-39AC-4569-81DA-452D95CC0EE0}"/>
              </a:ext>
            </a:extLst>
          </p:cNvPr>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a:extLst>
              <a:ext uri="{FF2B5EF4-FFF2-40B4-BE49-F238E27FC236}">
                <a16:creationId xmlns:a16="http://schemas.microsoft.com/office/drawing/2014/main" id="{55235A12-21CC-477B-A29D-1E225BA54120}"/>
              </a:ext>
            </a:extLst>
          </p:cNvPr>
          <p:cNvSpPr>
            <a:spLocks noGrp="1"/>
          </p:cNvSpPr>
          <p:nvPr>
            <p:ph type="sldNum" sz="quarter" idx="12"/>
          </p:nvPr>
        </p:nvSpPr>
        <p:spPr/>
        <p:txBody>
          <a:bodyPr/>
          <a:lstStyle>
            <a:lvl1pPr>
              <a:defRPr/>
            </a:lvl1pPr>
          </a:lstStyle>
          <a:p>
            <a:pPr>
              <a:defRPr/>
            </a:pPr>
            <a:fld id="{71A86600-13A5-4455-A2D1-3C117C338969}" type="slidenum">
              <a:rPr lang="en-US" altLang="zh-CN"/>
              <a:pPr>
                <a:defRPr/>
              </a:pPr>
              <a:t>‹#›</a:t>
            </a:fld>
            <a:endParaRPr lang="en-US" altLang="zh-CN"/>
          </a:p>
        </p:txBody>
      </p:sp>
    </p:spTree>
    <p:extLst>
      <p:ext uri="{BB962C8B-B14F-4D97-AF65-F5344CB8AC3E}">
        <p14:creationId xmlns:p14="http://schemas.microsoft.com/office/powerpoint/2010/main" val="21701260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60F80BB8-C80B-444A-AEA2-06F55C0E59DE}"/>
              </a:ext>
            </a:extLst>
          </p:cNvPr>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buFontTx/>
              <a:buNone/>
              <a:defRPr/>
            </a:pPr>
            <a:endParaRPr lang="en-US"/>
          </a:p>
        </p:txBody>
      </p:sp>
      <p:sp>
        <p:nvSpPr>
          <p:cNvPr id="1027" name="任意多边形 11">
            <a:extLst>
              <a:ext uri="{FF2B5EF4-FFF2-40B4-BE49-F238E27FC236}">
                <a16:creationId xmlns:a16="http://schemas.microsoft.com/office/drawing/2014/main" id="{BBB91373-73AC-4377-A34A-317A36DC243E}"/>
              </a:ext>
            </a:extLst>
          </p:cNvPr>
          <p:cNvSpPr>
            <a:spLocks noChangeArrowheads="1"/>
          </p:cNvSpPr>
          <p:nvPr/>
        </p:nvSpPr>
        <p:spPr bwMode="auto">
          <a:xfrm>
            <a:off x="485775" y="5938838"/>
            <a:ext cx="3690938" cy="933450"/>
          </a:xfrm>
          <a:custGeom>
            <a:avLst/>
            <a:gdLst>
              <a:gd name="T0" fmla="*/ 0 w 5591"/>
              <a:gd name="T1" fmla="*/ 0 h 588"/>
              <a:gd name="T2" fmla="*/ 5591 w 5591"/>
              <a:gd name="T3" fmla="*/ 585 h 588"/>
              <a:gd name="T4" fmla="*/ 4415 w 5591"/>
              <a:gd name="T5" fmla="*/ 588 h 588"/>
              <a:gd name="T6" fmla="*/ 12 w 5591"/>
              <a:gd name="T7" fmla="*/ 4 h 588"/>
            </a:gdLst>
            <a:ahLst/>
            <a:cxnLst>
              <a:cxn ang="0">
                <a:pos x="T0" y="T1"/>
              </a:cxn>
              <a:cxn ang="0">
                <a:pos x="T2" y="T3"/>
              </a:cxn>
              <a:cxn ang="0">
                <a:pos x="T4" y="T5"/>
              </a:cxn>
              <a:cxn ang="0">
                <a:pos x="T6" y="T7"/>
              </a:cxn>
            </a:cxnLst>
            <a:rect l="0" t="0" r="r" b="b"/>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 name="直角三角形 13">
            <a:extLst>
              <a:ext uri="{FF2B5EF4-FFF2-40B4-BE49-F238E27FC236}">
                <a16:creationId xmlns:a16="http://schemas.microsoft.com/office/drawing/2014/main" id="{C5B5A982-C22F-4931-951D-B25CA63EB653}"/>
              </a:ext>
            </a:extLst>
          </p:cNvPr>
          <p:cNvSpPr/>
          <p:nvPr/>
        </p:nvSpPr>
        <p:spPr bwMode="auto">
          <a:xfrm>
            <a:off x="-6042" y="5791253"/>
            <a:ext cx="340230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buFontTx/>
              <a:buNone/>
              <a:defRPr/>
            </a:pPr>
            <a:endParaRPr lang="en-US"/>
          </a:p>
        </p:txBody>
      </p:sp>
      <p:cxnSp>
        <p:nvCxnSpPr>
          <p:cNvPr id="15" name="直接连接符 14">
            <a:extLst>
              <a:ext uri="{FF2B5EF4-FFF2-40B4-BE49-F238E27FC236}">
                <a16:creationId xmlns:a16="http://schemas.microsoft.com/office/drawing/2014/main" id="{48D78643-344B-4647-8511-AC0F648EDF71}"/>
              </a:ext>
            </a:extLst>
          </p:cNvPr>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24AEA4CD-396A-422A-B99E-21849662A982}"/>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noProof="1"/>
              <a:t>单击此处编辑母版标题样式</a:t>
            </a:r>
            <a:endParaRPr lang="en-US" noProof="1"/>
          </a:p>
        </p:txBody>
      </p:sp>
      <p:sp>
        <p:nvSpPr>
          <p:cNvPr id="1031" name="文本占位符 29">
            <a:extLst>
              <a:ext uri="{FF2B5EF4-FFF2-40B4-BE49-F238E27FC236}">
                <a16:creationId xmlns:a16="http://schemas.microsoft.com/office/drawing/2014/main" id="{BD81A2FA-019B-456A-BBC6-A1D9DCD3E03C}"/>
              </a:ext>
            </a:extLst>
          </p:cNvPr>
          <p:cNvSpPr>
            <a:spLocks noGrp="1" noChangeArrowheads="1"/>
          </p:cNvSpPr>
          <p:nvPr>
            <p:ph type="body" idx="4294967295"/>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AF4F19BB-36F0-48F3-9259-C5ABAF32637B}"/>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buFontTx/>
              <a:buNone/>
              <a:defRPr kumimoji="0" sz="1000" dirty="0">
                <a:solidFill>
                  <a:schemeClr val="tx1"/>
                </a:solidFill>
                <a:ea typeface="宋体" panose="02010600030101010101" pitchFamily="2" charset="-122"/>
              </a:defRPr>
            </a:lvl1pPr>
          </a:lstStyle>
          <a:p>
            <a:pPr>
              <a:defRPr/>
            </a:pPr>
            <a:endParaRPr lang="en-US"/>
          </a:p>
        </p:txBody>
      </p:sp>
      <p:sp>
        <p:nvSpPr>
          <p:cNvPr id="22" name="页脚占位符 21">
            <a:extLst>
              <a:ext uri="{FF2B5EF4-FFF2-40B4-BE49-F238E27FC236}">
                <a16:creationId xmlns:a16="http://schemas.microsoft.com/office/drawing/2014/main" id="{FD072C6F-77CD-4FF4-9072-81D06C79EE35}"/>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buFontTx/>
              <a:buNone/>
              <a:defRPr kumimoji="0" sz="1000">
                <a:solidFill>
                  <a:schemeClr val="tx1"/>
                </a:solidFill>
                <a:ea typeface="宋体" panose="02010600030101010101" pitchFamily="2" charset="-122"/>
              </a:defRPr>
            </a:lvl1pPr>
          </a:lstStyle>
          <a:p>
            <a:pPr>
              <a:defRPr/>
            </a:pPr>
            <a:endParaRPr lang="en-US"/>
          </a:p>
        </p:txBody>
      </p:sp>
      <p:sp>
        <p:nvSpPr>
          <p:cNvPr id="18" name="灯片编号占位符 17">
            <a:extLst>
              <a:ext uri="{FF2B5EF4-FFF2-40B4-BE49-F238E27FC236}">
                <a16:creationId xmlns:a16="http://schemas.microsoft.com/office/drawing/2014/main" id="{8873A6F5-2243-410D-B830-B07C6ECD80FA}"/>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buFontTx/>
              <a:buNone/>
              <a:defRPr kumimoji="0" sz="1000"/>
            </a:lvl1pPr>
          </a:lstStyle>
          <a:p>
            <a:pPr>
              <a:defRPr/>
            </a:pPr>
            <a:fld id="{94199CFE-2904-435F-BC4F-8754800824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240437B-E5CE-427C-B283-B93A70F8464A}"/>
              </a:ext>
            </a:extLst>
          </p:cNvPr>
          <p:cNvSpPr>
            <a:spLocks noGrp="1" noChangeArrowheads="1"/>
          </p:cNvSpPr>
          <p:nvPr>
            <p:ph type="ctrTitle"/>
          </p:nvPr>
        </p:nvSpPr>
        <p:spPr/>
        <p:txBody>
          <a:bodyPr/>
          <a:lstStyle/>
          <a:p>
            <a:pPr eaLnBrk="1" fontAlgn="auto" hangingPunct="1">
              <a:spcAft>
                <a:spcPts val="0"/>
              </a:spcAft>
              <a:defRPr/>
            </a:pPr>
            <a:r>
              <a:rPr lang="zh-CN" altLang="en-US" dirty="0"/>
              <a:t>第九章 群体类和群体数据的组织</a:t>
            </a:r>
          </a:p>
        </p:txBody>
      </p:sp>
      <p:sp>
        <p:nvSpPr>
          <p:cNvPr id="16386" name="副标题 3">
            <a:extLst>
              <a:ext uri="{FF2B5EF4-FFF2-40B4-BE49-F238E27FC236}">
                <a16:creationId xmlns:a16="http://schemas.microsoft.com/office/drawing/2014/main" id="{783D5CEC-75CF-49B7-BA3A-ED38CB9A3046}"/>
              </a:ext>
            </a:extLst>
          </p:cNvPr>
          <p:cNvSpPr>
            <a:spLocks noGrp="1" noChangeArrowheads="1"/>
          </p:cNvSpPr>
          <p:nvPr>
            <p:ph type="subTitle" idx="1"/>
          </p:nvPr>
        </p:nvSpPr>
        <p:spPr>
          <a:xfrm>
            <a:off x="685800" y="3611563"/>
            <a:ext cx="7772400" cy="1200150"/>
          </a:xfrm>
        </p:spPr>
        <p:txBody>
          <a:bodyPr/>
          <a:lstStyle/>
          <a:p>
            <a:pPr marR="0"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D416D7-E0E0-4CAC-A968-252043847547}"/>
              </a:ext>
            </a:extLst>
          </p:cNvPr>
          <p:cNvSpPr>
            <a:spLocks noGrp="1"/>
          </p:cNvSpPr>
          <p:nvPr>
            <p:ph idx="1"/>
          </p:nvPr>
        </p:nvSpPr>
        <p:spPr>
          <a:xfrm>
            <a:off x="395536" y="1446608"/>
            <a:ext cx="8229600" cy="4525962"/>
          </a:xfrm>
        </p:spPr>
        <p:txBody>
          <a:bodyPr/>
          <a:lstStyle/>
          <a:p>
            <a:r>
              <a:rPr lang="en-US" dirty="0"/>
              <a:t>To use this function template we use the following format for the function call:</a:t>
            </a:r>
          </a:p>
          <a:p>
            <a:endParaRPr lang="en-US" dirty="0"/>
          </a:p>
          <a:p>
            <a:r>
              <a:rPr lang="en-US" dirty="0" err="1">
                <a:solidFill>
                  <a:srgbClr val="0070C0"/>
                </a:solidFill>
              </a:rPr>
              <a:t>function_name</a:t>
            </a:r>
            <a:r>
              <a:rPr lang="en-US" dirty="0">
                <a:solidFill>
                  <a:srgbClr val="0070C0"/>
                </a:solidFill>
              </a:rPr>
              <a:t> &lt;type&gt; (parameters);</a:t>
            </a:r>
          </a:p>
        </p:txBody>
      </p:sp>
      <p:sp>
        <p:nvSpPr>
          <p:cNvPr id="3" name="Title 2">
            <a:extLst>
              <a:ext uri="{FF2B5EF4-FFF2-40B4-BE49-F238E27FC236}">
                <a16:creationId xmlns:a16="http://schemas.microsoft.com/office/drawing/2014/main" id="{B5AC63AF-C99E-4F53-BBCF-8C30EE053CA3}"/>
              </a:ext>
            </a:extLst>
          </p:cNvPr>
          <p:cNvSpPr>
            <a:spLocks noGrp="1"/>
          </p:cNvSpPr>
          <p:nvPr>
            <p:ph type="title"/>
          </p:nvPr>
        </p:nvSpPr>
        <p:spPr/>
        <p:txBody>
          <a:bodyPr/>
          <a:lstStyle/>
          <a:p>
            <a:r>
              <a:rPr lang="zh-CN" altLang="en-US" dirty="0"/>
              <a:t>模板函数的使用</a:t>
            </a:r>
            <a:endParaRPr lang="en-US" dirty="0"/>
          </a:p>
        </p:txBody>
      </p:sp>
      <p:sp>
        <p:nvSpPr>
          <p:cNvPr id="6" name="Rectangle 5">
            <a:extLst>
              <a:ext uri="{FF2B5EF4-FFF2-40B4-BE49-F238E27FC236}">
                <a16:creationId xmlns:a16="http://schemas.microsoft.com/office/drawing/2014/main" id="{5BB2D64A-1912-4ECE-A74B-406CA85C47CC}"/>
              </a:ext>
            </a:extLst>
          </p:cNvPr>
          <p:cNvSpPr/>
          <p:nvPr/>
        </p:nvSpPr>
        <p:spPr>
          <a:xfrm>
            <a:off x="518864" y="3573016"/>
            <a:ext cx="4752528" cy="1323439"/>
          </a:xfrm>
          <a:prstGeom prst="rect">
            <a:avLst/>
          </a:prstGeom>
          <a:ln>
            <a:solidFill>
              <a:schemeClr val="accent4">
                <a:lumMod val="75000"/>
              </a:schemeClr>
            </a:solidFill>
          </a:ln>
        </p:spPr>
        <p:txBody>
          <a:bodyPr wrap="square">
            <a:spAutoFit/>
          </a:bodyPr>
          <a:lstStyle/>
          <a:p>
            <a:r>
              <a:rPr lang="en-US" sz="2000" dirty="0">
                <a:solidFill>
                  <a:srgbClr val="0070C0"/>
                </a:solidFill>
              </a:rPr>
              <a:t>template</a:t>
            </a:r>
            <a:r>
              <a:rPr lang="en-US" sz="2000" dirty="0"/>
              <a:t> &lt;</a:t>
            </a:r>
            <a:r>
              <a:rPr lang="en-US" sz="2000" dirty="0">
                <a:solidFill>
                  <a:srgbClr val="0070C0"/>
                </a:solidFill>
              </a:rPr>
              <a:t>class</a:t>
            </a:r>
            <a:r>
              <a:rPr lang="en-US" sz="2000" dirty="0"/>
              <a:t> </a:t>
            </a:r>
            <a:r>
              <a:rPr lang="en-US" sz="2000" dirty="0" err="1"/>
              <a:t>myType</a:t>
            </a:r>
            <a:r>
              <a:rPr lang="en-US" sz="2000" dirty="0"/>
              <a:t>&gt;</a:t>
            </a:r>
          </a:p>
          <a:p>
            <a:r>
              <a:rPr lang="en-US" sz="2000" dirty="0" err="1"/>
              <a:t>myType</a:t>
            </a:r>
            <a:r>
              <a:rPr lang="en-US" sz="2000" dirty="0"/>
              <a:t> </a:t>
            </a:r>
            <a:r>
              <a:rPr lang="en-US" sz="2000" dirty="0" err="1"/>
              <a:t>GetMax</a:t>
            </a:r>
            <a:r>
              <a:rPr lang="en-US" sz="2000" dirty="0"/>
              <a:t> (</a:t>
            </a:r>
            <a:r>
              <a:rPr lang="en-US" sz="2000" dirty="0" err="1"/>
              <a:t>myType</a:t>
            </a:r>
            <a:r>
              <a:rPr lang="en-US" sz="2000" dirty="0"/>
              <a:t> a, </a:t>
            </a:r>
            <a:r>
              <a:rPr lang="en-US" sz="2000" dirty="0" err="1"/>
              <a:t>myType</a:t>
            </a:r>
            <a:r>
              <a:rPr lang="en-US" sz="2000" dirty="0"/>
              <a:t> b) {</a:t>
            </a:r>
          </a:p>
          <a:p>
            <a:r>
              <a:rPr lang="en-US" sz="2000" dirty="0"/>
              <a:t> </a:t>
            </a:r>
            <a:r>
              <a:rPr lang="zh-CN" altLang="en-US" sz="2000" dirty="0"/>
              <a:t>  </a:t>
            </a:r>
            <a:r>
              <a:rPr lang="en-US" sz="2000" dirty="0">
                <a:solidFill>
                  <a:srgbClr val="0070C0"/>
                </a:solidFill>
              </a:rPr>
              <a:t>return</a:t>
            </a:r>
            <a:r>
              <a:rPr lang="en-US" sz="2000" dirty="0"/>
              <a:t> (a&gt;</a:t>
            </a:r>
            <a:r>
              <a:rPr lang="en-US" sz="2000" dirty="0" err="1"/>
              <a:t>b?a:b</a:t>
            </a:r>
            <a:r>
              <a:rPr lang="en-US" sz="2000" dirty="0"/>
              <a:t>);</a:t>
            </a:r>
          </a:p>
          <a:p>
            <a:r>
              <a:rPr lang="en-US" sz="2000" dirty="0"/>
              <a:t>}</a:t>
            </a:r>
          </a:p>
        </p:txBody>
      </p:sp>
      <p:graphicFrame>
        <p:nvGraphicFramePr>
          <p:cNvPr id="9" name="Table 8">
            <a:extLst>
              <a:ext uri="{FF2B5EF4-FFF2-40B4-BE49-F238E27FC236}">
                <a16:creationId xmlns:a16="http://schemas.microsoft.com/office/drawing/2014/main" id="{124BE027-E55F-48EB-992D-1B8FC708D646}"/>
              </a:ext>
            </a:extLst>
          </p:cNvPr>
          <p:cNvGraphicFramePr>
            <a:graphicFrameLocks noGrp="1"/>
          </p:cNvGraphicFramePr>
          <p:nvPr>
            <p:extLst>
              <p:ext uri="{D42A27DB-BD31-4B8C-83A1-F6EECF244321}">
                <p14:modId xmlns:p14="http://schemas.microsoft.com/office/powerpoint/2010/main" val="2300124177"/>
              </p:ext>
            </p:extLst>
          </p:nvPr>
        </p:nvGraphicFramePr>
        <p:xfrm>
          <a:off x="5684628" y="4653136"/>
          <a:ext cx="2874169" cy="640080"/>
        </p:xfrm>
        <a:graphic>
          <a:graphicData uri="http://schemas.openxmlformats.org/drawingml/2006/table">
            <a:tbl>
              <a:tblPr/>
              <a:tblGrid>
                <a:gridCol w="2874169">
                  <a:extLst>
                    <a:ext uri="{9D8B030D-6E8A-4147-A177-3AD203B41FA5}">
                      <a16:colId xmlns:a16="http://schemas.microsoft.com/office/drawing/2014/main" val="3956634033"/>
                    </a:ext>
                  </a:extLst>
                </a:gridCol>
              </a:tblGrid>
              <a:tr h="0">
                <a:tc>
                  <a:txBody>
                    <a:bodyPr/>
                    <a:lstStyle/>
                    <a:p>
                      <a:pPr algn="l" fontAlgn="t"/>
                      <a:r>
                        <a:rPr lang="en-US" b="0" i="0" dirty="0">
                          <a:solidFill>
                            <a:srgbClr val="0000B0"/>
                          </a:solidFill>
                          <a:effectLst/>
                          <a:latin typeface="verdana" panose="020B0604030504040204" pitchFamily="34" charset="0"/>
                        </a:rPr>
                        <a:t>int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i,j</a:t>
                      </a:r>
                      <a:r>
                        <a:rPr lang="en-US" b="0" i="0" dirty="0">
                          <a:solidFill>
                            <a:srgbClr val="000000"/>
                          </a:solidFill>
                          <a:effectLst/>
                          <a:latin typeface="verdana" panose="020B0604030504040204" pitchFamily="34" charset="0"/>
                        </a:rPr>
                        <a:t>; </a:t>
                      </a:r>
                    </a:p>
                    <a:p>
                      <a:pPr algn="l" fontAlgn="t"/>
                      <a:r>
                        <a:rPr lang="en-US" b="0" i="0" dirty="0" err="1">
                          <a:solidFill>
                            <a:srgbClr val="000000"/>
                          </a:solidFill>
                          <a:effectLst/>
                          <a:latin typeface="verdana" panose="020B0604030504040204" pitchFamily="34" charset="0"/>
                        </a:rPr>
                        <a:t>GetMax</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i,j</a:t>
                      </a:r>
                      <a:r>
                        <a:rPr lang="en-US" b="0" i="0" dirty="0">
                          <a:solidFill>
                            <a:srgbClr val="000000"/>
                          </a:solidFill>
                          <a:effectLst/>
                          <a:latin typeface="verdana" panose="020B0604030504040204" pitchFamily="34" charset="0"/>
                        </a:rPr>
                        <a:t>);</a:t>
                      </a:r>
                    </a:p>
                  </a:txBody>
                  <a:tcPr>
                    <a:lnL w="4763" cap="flat" cmpd="sng" algn="ctr">
                      <a:solidFill>
                        <a:srgbClr val="C0C0D0"/>
                      </a:solidFill>
                      <a:prstDash val="solid"/>
                      <a:round/>
                      <a:headEnd type="none" w="med" len="med"/>
                      <a:tailEnd type="none" w="med" len="med"/>
                    </a:lnL>
                    <a:lnR w="4763" cap="flat" cmpd="sng" algn="ctr">
                      <a:solidFill>
                        <a:srgbClr val="C0C0D0"/>
                      </a:solidFill>
                      <a:prstDash val="solid"/>
                      <a:round/>
                      <a:headEnd type="none" w="med" len="med"/>
                      <a:tailEnd type="none" w="med" len="med"/>
                    </a:lnR>
                    <a:lnT w="4763" cap="flat" cmpd="sng" algn="ctr">
                      <a:solidFill>
                        <a:srgbClr val="C0C0D0"/>
                      </a:solidFill>
                      <a:prstDash val="solid"/>
                      <a:round/>
                      <a:headEnd type="none" w="med" len="med"/>
                      <a:tailEnd type="none" w="med" len="med"/>
                    </a:lnT>
                    <a:lnB w="4763"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768678489"/>
                  </a:ext>
                </a:extLst>
              </a:tr>
            </a:tbl>
          </a:graphicData>
        </a:graphic>
      </p:graphicFrame>
      <p:graphicFrame>
        <p:nvGraphicFramePr>
          <p:cNvPr id="13" name="Table 12">
            <a:extLst>
              <a:ext uri="{FF2B5EF4-FFF2-40B4-BE49-F238E27FC236}">
                <a16:creationId xmlns:a16="http://schemas.microsoft.com/office/drawing/2014/main" id="{C46AA21E-2094-40A1-8F58-D86361F2EEC7}"/>
              </a:ext>
            </a:extLst>
          </p:cNvPr>
          <p:cNvGraphicFramePr>
            <a:graphicFrameLocks noGrp="1"/>
          </p:cNvGraphicFramePr>
          <p:nvPr>
            <p:extLst>
              <p:ext uri="{D42A27DB-BD31-4B8C-83A1-F6EECF244321}">
                <p14:modId xmlns:p14="http://schemas.microsoft.com/office/powerpoint/2010/main" val="931268279"/>
              </p:ext>
            </p:extLst>
          </p:nvPr>
        </p:nvGraphicFramePr>
        <p:xfrm>
          <a:off x="5668133" y="3519427"/>
          <a:ext cx="2890664" cy="720081"/>
        </p:xfrm>
        <a:graphic>
          <a:graphicData uri="http://schemas.openxmlformats.org/drawingml/2006/table">
            <a:tbl>
              <a:tblPr/>
              <a:tblGrid>
                <a:gridCol w="2890664">
                  <a:extLst>
                    <a:ext uri="{9D8B030D-6E8A-4147-A177-3AD203B41FA5}">
                      <a16:colId xmlns:a16="http://schemas.microsoft.com/office/drawing/2014/main" val="189587150"/>
                    </a:ext>
                  </a:extLst>
                </a:gridCol>
              </a:tblGrid>
              <a:tr h="720081">
                <a:tc>
                  <a:txBody>
                    <a:bodyPr/>
                    <a:lstStyle/>
                    <a:p>
                      <a:pPr algn="l" fontAlgn="t"/>
                      <a:r>
                        <a:rPr lang="es-ES" b="0" i="0" dirty="0" err="1">
                          <a:solidFill>
                            <a:srgbClr val="0000B0"/>
                          </a:solidFill>
                          <a:effectLst/>
                          <a:latin typeface="verdana" panose="020B0604030504040204" pitchFamily="34" charset="0"/>
                        </a:rPr>
                        <a:t>int</a:t>
                      </a:r>
                      <a:r>
                        <a:rPr lang="es-ES" b="0" i="0" dirty="0">
                          <a:solidFill>
                            <a:srgbClr val="000000"/>
                          </a:solidFill>
                          <a:effectLst/>
                          <a:latin typeface="verdana" panose="020B0604030504040204" pitchFamily="34" charset="0"/>
                        </a:rPr>
                        <a:t> </a:t>
                      </a:r>
                      <a:r>
                        <a:rPr lang="es-ES" b="0" i="0" dirty="0" err="1">
                          <a:solidFill>
                            <a:srgbClr val="000000"/>
                          </a:solidFill>
                          <a:effectLst/>
                          <a:latin typeface="verdana" panose="020B0604030504040204" pitchFamily="34" charset="0"/>
                        </a:rPr>
                        <a:t>x,y</a:t>
                      </a:r>
                      <a:r>
                        <a:rPr lang="es-ES" b="0" i="0" dirty="0">
                          <a:solidFill>
                            <a:srgbClr val="000000"/>
                          </a:solidFill>
                          <a:effectLst/>
                          <a:latin typeface="verdana" panose="020B0604030504040204" pitchFamily="34" charset="0"/>
                        </a:rPr>
                        <a:t>; </a:t>
                      </a:r>
                    </a:p>
                    <a:p>
                      <a:pPr algn="l" fontAlgn="t"/>
                      <a:r>
                        <a:rPr lang="es-ES" b="0" i="0" dirty="0" err="1">
                          <a:solidFill>
                            <a:srgbClr val="000000"/>
                          </a:solidFill>
                          <a:effectLst/>
                          <a:latin typeface="verdana" panose="020B0604030504040204" pitchFamily="34" charset="0"/>
                        </a:rPr>
                        <a:t>GetMax</a:t>
                      </a:r>
                      <a:r>
                        <a:rPr lang="es-ES" b="0" i="0" dirty="0">
                          <a:solidFill>
                            <a:srgbClr val="000000"/>
                          </a:solidFill>
                          <a:effectLst/>
                          <a:latin typeface="verdana" panose="020B0604030504040204" pitchFamily="34" charset="0"/>
                        </a:rPr>
                        <a:t> &lt;</a:t>
                      </a:r>
                      <a:r>
                        <a:rPr lang="es-ES" b="0" i="0" dirty="0" err="1">
                          <a:solidFill>
                            <a:srgbClr val="0000B0"/>
                          </a:solidFill>
                          <a:effectLst/>
                          <a:latin typeface="verdana" panose="020B0604030504040204" pitchFamily="34" charset="0"/>
                        </a:rPr>
                        <a:t>int</a:t>
                      </a:r>
                      <a:r>
                        <a:rPr lang="es-ES" b="0" i="0" dirty="0">
                          <a:solidFill>
                            <a:srgbClr val="000000"/>
                          </a:solidFill>
                          <a:effectLst/>
                          <a:latin typeface="verdana" panose="020B0604030504040204" pitchFamily="34" charset="0"/>
                        </a:rPr>
                        <a:t>&gt; (</a:t>
                      </a:r>
                      <a:r>
                        <a:rPr lang="es-ES" b="0" i="0" dirty="0" err="1">
                          <a:solidFill>
                            <a:srgbClr val="000000"/>
                          </a:solidFill>
                          <a:effectLst/>
                          <a:latin typeface="verdana" panose="020B0604030504040204" pitchFamily="34" charset="0"/>
                        </a:rPr>
                        <a:t>x,y</a:t>
                      </a:r>
                      <a:r>
                        <a:rPr lang="es-ES" b="0" i="0" dirty="0">
                          <a:solidFill>
                            <a:srgbClr val="000000"/>
                          </a:solidFill>
                          <a:effectLst/>
                          <a:latin typeface="verdana" panose="020B0604030504040204" pitchFamily="34" charset="0"/>
                        </a:rPr>
                        <a:t>);</a:t>
                      </a:r>
                    </a:p>
                  </a:txBody>
                  <a:tcPr>
                    <a:lnL w="4763" cap="flat" cmpd="sng" algn="ctr">
                      <a:solidFill>
                        <a:srgbClr val="C0C0D0"/>
                      </a:solidFill>
                      <a:prstDash val="solid"/>
                      <a:round/>
                      <a:headEnd type="none" w="med" len="med"/>
                      <a:tailEnd type="none" w="med" len="med"/>
                    </a:lnL>
                    <a:lnR w="4763" cap="flat" cmpd="sng" algn="ctr">
                      <a:solidFill>
                        <a:srgbClr val="C0C0D0"/>
                      </a:solidFill>
                      <a:prstDash val="solid"/>
                      <a:round/>
                      <a:headEnd type="none" w="med" len="med"/>
                      <a:tailEnd type="none" w="med" len="med"/>
                    </a:lnR>
                    <a:lnT w="4763" cap="flat" cmpd="sng" algn="ctr">
                      <a:solidFill>
                        <a:srgbClr val="C0C0D0"/>
                      </a:solidFill>
                      <a:prstDash val="solid"/>
                      <a:round/>
                      <a:headEnd type="none" w="med" len="med"/>
                      <a:tailEnd type="none" w="med" len="med"/>
                    </a:lnT>
                    <a:lnB w="4763"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1219804118"/>
                  </a:ext>
                </a:extLst>
              </a:tr>
            </a:tbl>
          </a:graphicData>
        </a:graphic>
      </p:graphicFrame>
    </p:spTree>
    <p:extLst>
      <p:ext uri="{BB962C8B-B14F-4D97-AF65-F5344CB8AC3E}">
        <p14:creationId xmlns:p14="http://schemas.microsoft.com/office/powerpoint/2010/main" val="24201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内容占位符 2">
            <a:extLst>
              <a:ext uri="{FF2B5EF4-FFF2-40B4-BE49-F238E27FC236}">
                <a16:creationId xmlns:a16="http://schemas.microsoft.com/office/drawing/2014/main" id="{9E6D1CD8-D7D8-4492-B56B-E1D49E26D145}"/>
              </a:ext>
            </a:extLst>
          </p:cNvPr>
          <p:cNvSpPr>
            <a:spLocks noGrp="1"/>
          </p:cNvSpPr>
          <p:nvPr>
            <p:ph idx="1"/>
          </p:nvPr>
        </p:nvSpPr>
        <p:spPr>
          <a:solidFill>
            <a:srgbClr val="85FFFF"/>
          </a:solidFill>
        </p:spPr>
        <p:txBody>
          <a:bodyPr>
            <a:normAutofit lnSpcReduction="10000"/>
          </a:bodyPr>
          <a:lstStyle/>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a:t>
            </a:r>
            <a:r>
              <a:rPr lang="zh-CN" altLang="en-US" sz="1800">
                <a:latin typeface="Consolas" panose="020B0609020204030204" pitchFamily="49" charset="0"/>
              </a:rPr>
              <a:t>偏特化类的部分成员函数定义</a:t>
            </a:r>
          </a:p>
          <a:p>
            <a:pPr marL="358775" indent="-250825" eaLnBrk="1" fontAlgn="auto" hangingPunct="1">
              <a:spcBef>
                <a:spcPct val="0"/>
              </a:spcBef>
              <a:spcAft>
                <a:spcPts val="0"/>
              </a:spcAft>
              <a:buFont typeface="Wingdings" panose="05000000000000000000" pitchFamily="2" charset="2"/>
              <a:buNone/>
              <a:defRPr/>
            </a:pPr>
            <a:endParaRPr lang="zh-CN" altLang="en-US" sz="1800">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template &lt;int SIZE&gt;</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void Stack&lt;bool, SIZE&gt;::push(bool item) {</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assert(!isFull());</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int index = ++top / UNIT_BITS;</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list[index] = (list[index] &lt;&lt; 1) | (item ? 1 : 0);</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1800">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template &lt;int SIZE&gt;</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bool Stack&lt;bool, SIZE&gt;::pop() {</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assert(!isEmpty());</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int index = top-- / UNIT_BITS;</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bool result = ((list[index] &amp; 1) == 1);</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list[index] &gt;&gt;= 1; </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	return result;</a:t>
            </a:r>
          </a:p>
          <a:p>
            <a:pPr marL="358775" indent="-250825" eaLnBrk="1" fontAlgn="auto" hangingPunct="1">
              <a:spcBef>
                <a:spcPct val="0"/>
              </a:spcBef>
              <a:spcAft>
                <a:spcPts val="0"/>
              </a:spcAft>
              <a:buFont typeface="Wingdings" panose="05000000000000000000" pitchFamily="2" charset="2"/>
              <a:buNone/>
              <a:defRPr/>
            </a:pPr>
            <a:r>
              <a:rPr lang="en-US" altLang="zh-CN" sz="180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1800">
              <a:latin typeface="Consolas" panose="020B0609020204030204" pitchFamily="49" charset="0"/>
            </a:endParaRPr>
          </a:p>
        </p:txBody>
      </p:sp>
      <p:sp>
        <p:nvSpPr>
          <p:cNvPr id="145410" name="灯片编号占位符 3">
            <a:extLst>
              <a:ext uri="{FF2B5EF4-FFF2-40B4-BE49-F238E27FC236}">
                <a16:creationId xmlns:a16="http://schemas.microsoft.com/office/drawing/2014/main" id="{EF7C06D2-CC52-4A6A-A338-3E7BC48166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48AD453A-5BA0-46C7-8D46-423025C942CA}" type="slidenum">
              <a:rPr lang="en-US" altLang="zh-CN" sz="1000" smtClean="0"/>
              <a:pPr>
                <a:buSzPct val="100000"/>
                <a:buFont typeface="Wingdings 3" panose="05040102010807070707" pitchFamily="18" charset="2"/>
                <a:buChar char="•"/>
              </a:pPr>
              <a:t>100</a:t>
            </a:fld>
            <a:endParaRPr lang="en-US" altLang="zh-CN" sz="1000"/>
          </a:p>
        </p:txBody>
      </p:sp>
      <p:sp>
        <p:nvSpPr>
          <p:cNvPr id="107523" name="标题 1">
            <a:extLst>
              <a:ext uri="{FF2B5EF4-FFF2-40B4-BE49-F238E27FC236}">
                <a16:creationId xmlns:a16="http://schemas.microsoft.com/office/drawing/2014/main" id="{E9C5CA20-25BE-469B-A515-806939846C83}"/>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类模板的偏特化 </a:t>
            </a:r>
            <a:r>
              <a:rPr lang="en-US" altLang="zh-CN"/>
              <a:t>(</a:t>
            </a:r>
            <a:r>
              <a:rPr lang="zh-CN" altLang="en-US"/>
              <a:t>续</a:t>
            </a:r>
            <a:r>
              <a:rPr lang="en-US" altLang="zh-CN"/>
              <a:t>)</a:t>
            </a:r>
            <a:endParaRPr kumimoji="1" lang="zh-CN" altLang="en-US"/>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内容占位符 2">
            <a:extLst>
              <a:ext uri="{FF2B5EF4-FFF2-40B4-BE49-F238E27FC236}">
                <a16:creationId xmlns:a16="http://schemas.microsoft.com/office/drawing/2014/main" id="{8CE6F151-4C22-465B-8D1D-DAA3FEDBFC18}"/>
              </a:ext>
            </a:extLst>
          </p:cNvPr>
          <p:cNvSpPr>
            <a:spLocks noGrp="1" noChangeArrowheads="1"/>
          </p:cNvSpPr>
          <p:nvPr>
            <p:ph idx="1"/>
          </p:nvPr>
        </p:nvSpPr>
        <p:spPr/>
        <p:txBody>
          <a:bodyPr/>
          <a:lstStyle/>
          <a:p>
            <a:pPr eaLnBrk="1" hangingPunct="1">
              <a:spcAft>
                <a:spcPts val="1200"/>
              </a:spcAft>
            </a:pPr>
            <a:r>
              <a:rPr lang="zh-CN" altLang="en-US" sz="2400" dirty="0">
                <a:latin typeface="宋体" panose="02010600030101010101" pitchFamily="2" charset="-122"/>
              </a:rPr>
              <a:t>偏特化不仅允许将一部分模板参数固定，还允许将某一个模板参数所能表示的类型范围缩窄，例</a:t>
            </a:r>
          </a:p>
          <a:p>
            <a:pPr lvl="1" eaLnBrk="1" hangingPunct="1"/>
            <a:r>
              <a:rPr lang="en-US" altLang="zh-CN" sz="2200" dirty="0">
                <a:latin typeface="Times New Roman" panose="02020603050405020304" pitchFamily="18" charset="0"/>
              </a:rPr>
              <a:t>template &lt;class T&gt; class X { </a:t>
            </a:r>
            <a:r>
              <a:rPr lang="en-US"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rPr>
              <a:t> };</a:t>
            </a:r>
          </a:p>
          <a:p>
            <a:pPr lvl="2" eaLnBrk="1" hangingPunct="1"/>
            <a:r>
              <a:rPr lang="zh-CN" altLang="en-US" sz="2000" dirty="0">
                <a:latin typeface="宋体" panose="02010600030101010101" pitchFamily="2" charset="-122"/>
              </a:rPr>
              <a:t>原模板，</a:t>
            </a:r>
            <a:r>
              <a:rPr lang="en-US" altLang="zh-CN" sz="2000" dirty="0">
                <a:latin typeface="宋体" panose="02010600030101010101" pitchFamily="2" charset="-122"/>
              </a:rPr>
              <a:t>T</a:t>
            </a:r>
            <a:r>
              <a:rPr lang="zh-CN" altLang="en-US" sz="2000" dirty="0">
                <a:latin typeface="宋体" panose="02010600030101010101" pitchFamily="2" charset="-122"/>
              </a:rPr>
              <a:t>可以是所有类型参数</a:t>
            </a:r>
          </a:p>
          <a:p>
            <a:pPr lvl="1" eaLnBrk="1" hangingPunct="1"/>
            <a:r>
              <a:rPr lang="en-US" altLang="zh-CN" sz="2200" dirty="0">
                <a:latin typeface="Times New Roman" panose="02020603050405020304" pitchFamily="18" charset="0"/>
              </a:rPr>
              <a:t>template &lt;class T&gt; class X&lt;T *&gt; { </a:t>
            </a:r>
            <a:r>
              <a:rPr lang="en-US"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rPr>
              <a:t> };</a:t>
            </a:r>
          </a:p>
          <a:p>
            <a:pPr lvl="2" eaLnBrk="1" hangingPunct="1"/>
            <a:r>
              <a:rPr lang="zh-CN" altLang="en-US" sz="2000" dirty="0">
                <a:latin typeface="宋体" panose="02010600030101010101" pitchFamily="2" charset="-122"/>
              </a:rPr>
              <a:t>针对指针类型进行偏特化</a:t>
            </a:r>
          </a:p>
          <a:p>
            <a:pPr lvl="1" eaLnBrk="1" hangingPunct="1"/>
            <a:r>
              <a:rPr lang="en-US" altLang="zh-CN" sz="2200" dirty="0">
                <a:latin typeface="Times New Roman" panose="02020603050405020304" pitchFamily="18" charset="0"/>
              </a:rPr>
              <a:t>template &lt;class T&gt; class X&lt;const T *&gt; { </a:t>
            </a:r>
            <a:r>
              <a:rPr lang="en-US"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rPr>
              <a:t> };</a:t>
            </a:r>
          </a:p>
          <a:p>
            <a:pPr lvl="2" eaLnBrk="1" hangingPunct="1"/>
            <a:r>
              <a:rPr lang="zh-CN" altLang="en-US" sz="2000" dirty="0">
                <a:latin typeface="宋体" panose="02010600030101010101" pitchFamily="2" charset="-122"/>
              </a:rPr>
              <a:t>针对常指针类型进行偏特化</a:t>
            </a:r>
          </a:p>
          <a:p>
            <a:pPr lvl="1" eaLnBrk="1" hangingPunct="1"/>
            <a:r>
              <a:rPr lang="zh-CN" altLang="en-US" sz="2200" dirty="0">
                <a:latin typeface="宋体" panose="02010600030101010101" pitchFamily="2" charset="-122"/>
              </a:rPr>
              <a:t>对于</a:t>
            </a:r>
            <a:r>
              <a:rPr lang="en-US" altLang="zh-CN" sz="2200" dirty="0">
                <a:latin typeface="Times New Roman" panose="02020603050405020304" pitchFamily="18" charset="0"/>
              </a:rPr>
              <a:t>X&lt;const int *&gt;</a:t>
            </a:r>
            <a:r>
              <a:rPr lang="zh-CN" altLang="en-US" sz="2200" dirty="0">
                <a:latin typeface="宋体" panose="02010600030101010101" pitchFamily="2" charset="-122"/>
              </a:rPr>
              <a:t>，后两个偏特化版本皆能匹配，但由于第二个更为特殊，会被选中</a:t>
            </a:r>
          </a:p>
        </p:txBody>
      </p:sp>
      <p:sp>
        <p:nvSpPr>
          <p:cNvPr id="147458" name="灯片编号占位符 3">
            <a:extLst>
              <a:ext uri="{FF2B5EF4-FFF2-40B4-BE49-F238E27FC236}">
                <a16:creationId xmlns:a16="http://schemas.microsoft.com/office/drawing/2014/main" id="{3E72B24B-B389-4599-94E2-74A569165A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260E2BAA-9D69-4006-B858-D2B268BEE7B0}" type="slidenum">
              <a:rPr lang="en-US" altLang="zh-CN" sz="1000" smtClean="0"/>
              <a:pPr>
                <a:buSzPct val="100000"/>
                <a:buFont typeface="Wingdings 3" panose="05040102010807070707" pitchFamily="18" charset="2"/>
                <a:buChar char="•"/>
              </a:pPr>
              <a:t>101</a:t>
            </a:fld>
            <a:endParaRPr lang="en-US" altLang="zh-CN" sz="1000"/>
          </a:p>
        </p:txBody>
      </p:sp>
      <p:sp>
        <p:nvSpPr>
          <p:cNvPr id="108546" name="标题 1">
            <a:extLst>
              <a:ext uri="{FF2B5EF4-FFF2-40B4-BE49-F238E27FC236}">
                <a16:creationId xmlns:a16="http://schemas.microsoft.com/office/drawing/2014/main" id="{72DAAE68-F1A4-4D52-958D-9530B2768903}"/>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类模板的偏特化 </a:t>
            </a:r>
            <a:r>
              <a:rPr lang="en-US" altLang="zh-CN"/>
              <a:t>(</a:t>
            </a:r>
            <a:r>
              <a:rPr lang="zh-CN" altLang="en-US"/>
              <a:t>续</a:t>
            </a:r>
            <a:r>
              <a:rPr lang="en-US" altLang="zh-CN"/>
              <a:t>)</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内容占位符 2">
            <a:extLst>
              <a:ext uri="{FF2B5EF4-FFF2-40B4-BE49-F238E27FC236}">
                <a16:creationId xmlns:a16="http://schemas.microsoft.com/office/drawing/2014/main" id="{A0E91E5A-CB27-4D8E-9B17-6CE3CC7ED40D}"/>
              </a:ext>
            </a:extLst>
          </p:cNvPr>
          <p:cNvSpPr>
            <a:spLocks noGrp="1"/>
          </p:cNvSpPr>
          <p:nvPr>
            <p:ph sz="half" idx="1"/>
          </p:nvPr>
        </p:nvSpPr>
        <p:spPr>
          <a:xfrm>
            <a:off x="457200" y="1481138"/>
            <a:ext cx="4038600" cy="4525962"/>
          </a:xfrm>
        </p:spPr>
        <p:txBody>
          <a:bodyPr>
            <a:normAutofit lnSpcReduction="10000"/>
          </a:bodyPr>
          <a:lstStyle/>
          <a:p>
            <a:pPr marL="365760" indent="-255905" eaLnBrk="1" fontAlgn="auto" hangingPunct="1">
              <a:lnSpc>
                <a:spcPct val="95000"/>
              </a:lnSpc>
              <a:spcAft>
                <a:spcPts val="1200"/>
              </a:spcAft>
              <a:buFont typeface="Wingdings 3"/>
              <a:buChar char=""/>
              <a:defRPr/>
            </a:pPr>
            <a:r>
              <a:rPr lang="zh-CN" altLang="en-US">
                <a:latin typeface="Consolas" panose="020B0609020204030204" pitchFamily="49" charset="0"/>
              </a:rPr>
              <a:t>函数模板不支持偏特化，但可重载，从而完成与类模板偏特化类似的功能</a:t>
            </a:r>
          </a:p>
          <a:p>
            <a:pPr marL="365760" indent="-255905" eaLnBrk="1" fontAlgn="auto" hangingPunct="1">
              <a:lnSpc>
                <a:spcPct val="95000"/>
              </a:lnSpc>
              <a:spcAft>
                <a:spcPts val="1200"/>
              </a:spcAft>
              <a:buFont typeface="Wingdings 3"/>
              <a:buChar char=""/>
              <a:defRPr/>
            </a:pPr>
            <a:r>
              <a:rPr lang="zh-CN" altLang="en-US">
                <a:latin typeface="Consolas" panose="020B0609020204030204" pitchFamily="49" charset="0"/>
              </a:rPr>
              <a:t>若对函数模板的一次使用能与多个函数模板匹配，最特殊的那个会被选中</a:t>
            </a:r>
          </a:p>
          <a:p>
            <a:pPr marL="365760" indent="-255905" eaLnBrk="1" fontAlgn="auto" hangingPunct="1">
              <a:lnSpc>
                <a:spcPct val="95000"/>
              </a:lnSpc>
              <a:spcAft>
                <a:spcPts val="1200"/>
              </a:spcAft>
              <a:buFont typeface="Wingdings 3"/>
              <a:buChar char=""/>
              <a:defRPr/>
            </a:pPr>
            <a:r>
              <a:rPr lang="zh-CN" altLang="en-US">
                <a:latin typeface="Consolas" panose="020B0609020204030204" pitchFamily="49" charset="0"/>
              </a:rPr>
              <a:t>例：针对参数为指针类型的情形，为</a:t>
            </a:r>
            <a:r>
              <a:rPr lang="en-US" altLang="zh-CN">
                <a:latin typeface="Times New Roman" panose="02020603050405020304" pitchFamily="18" charset="0"/>
                <a:cs typeface="Times New Roman" panose="02020603050405020304" pitchFamily="18" charset="0"/>
              </a:rPr>
              <a:t>myMax</a:t>
            </a:r>
            <a:r>
              <a:rPr lang="zh-CN" altLang="en-US">
                <a:latin typeface="Consolas" panose="020B0609020204030204" pitchFamily="49" charset="0"/>
              </a:rPr>
              <a:t>定义特殊实现</a:t>
            </a:r>
          </a:p>
        </p:txBody>
      </p:sp>
      <p:sp>
        <p:nvSpPr>
          <p:cNvPr id="109572" name="内容占位符 3">
            <a:extLst>
              <a:ext uri="{FF2B5EF4-FFF2-40B4-BE49-F238E27FC236}">
                <a16:creationId xmlns:a16="http://schemas.microsoft.com/office/drawing/2014/main" id="{645ADB94-064C-432E-B9E9-9BB680425376}"/>
              </a:ext>
            </a:extLst>
          </p:cNvPr>
          <p:cNvSpPr>
            <a:spLocks noGrp="1"/>
          </p:cNvSpPr>
          <p:nvPr>
            <p:ph sz="half" idx="2"/>
          </p:nvPr>
        </p:nvSpPr>
        <p:spPr>
          <a:xfrm>
            <a:off x="4648200" y="1481138"/>
            <a:ext cx="4038600" cy="4525962"/>
          </a:xfrm>
          <a:solidFill>
            <a:srgbClr val="85FFFF"/>
          </a:solidFill>
        </p:spPr>
        <p:txBody>
          <a:bodyPr>
            <a:normAutofit lnSpcReduction="10000"/>
          </a:bodyPr>
          <a:lstStyle/>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template &lt;class T&gt;</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T </a:t>
            </a:r>
            <a:r>
              <a:rPr lang="en-US" altLang="zh-CN" sz="1600" dirty="0" err="1">
                <a:solidFill>
                  <a:schemeClr val="bg1"/>
                </a:solidFill>
                <a:latin typeface="Consolas" panose="020B0609020204030204" pitchFamily="49" charset="0"/>
              </a:rPr>
              <a:t>myMax</a:t>
            </a:r>
            <a:r>
              <a:rPr lang="en-US" altLang="zh-CN" sz="1600" dirty="0">
                <a:solidFill>
                  <a:schemeClr val="bg1"/>
                </a:solidFill>
                <a:latin typeface="Consolas" panose="020B0609020204030204" pitchFamily="49" charset="0"/>
              </a:rPr>
              <a:t>(T a, T b)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return (a &gt; b) ? a : b;</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1600" dirty="0">
              <a:solidFill>
                <a:schemeClr val="bg1"/>
              </a:solidFill>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template &lt;class T&gt;</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T *</a:t>
            </a:r>
            <a:r>
              <a:rPr lang="en-US" altLang="zh-CN" sz="1600" dirty="0" err="1">
                <a:solidFill>
                  <a:schemeClr val="bg1"/>
                </a:solidFill>
                <a:latin typeface="Consolas" panose="020B0609020204030204" pitchFamily="49" charset="0"/>
              </a:rPr>
              <a:t>myMax</a:t>
            </a:r>
            <a:r>
              <a:rPr lang="en-US" altLang="zh-CN" sz="1600" dirty="0">
                <a:solidFill>
                  <a:schemeClr val="bg1"/>
                </a:solidFill>
                <a:latin typeface="Consolas" panose="020B0609020204030204" pitchFamily="49" charset="0"/>
              </a:rPr>
              <a:t>(T *a, T *b)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return (*a &gt; *b) ? a : b;</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1600" dirty="0">
              <a:solidFill>
                <a:schemeClr val="bg1"/>
              </a:solidFill>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endParaRPr lang="en-US" altLang="zh-CN" sz="1600" dirty="0">
              <a:solidFill>
                <a:schemeClr val="bg1"/>
              </a:solidFill>
              <a:latin typeface="Consolas" panose="020B0609020204030204" pitchFamily="49" charset="0"/>
            </a:endParaRPr>
          </a:p>
        </p:txBody>
      </p:sp>
      <p:sp>
        <p:nvSpPr>
          <p:cNvPr id="148483" name="灯片编号占位符 3">
            <a:extLst>
              <a:ext uri="{FF2B5EF4-FFF2-40B4-BE49-F238E27FC236}">
                <a16:creationId xmlns:a16="http://schemas.microsoft.com/office/drawing/2014/main" id="{F8B4DC5F-17E9-4FB2-889B-52F8F6AC85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C4B09B6-5BDB-403D-83A3-50F77CA6E227}" type="slidenum">
              <a:rPr lang="en-US" altLang="zh-CN" sz="1000" smtClean="0"/>
              <a:pPr>
                <a:buSzPct val="100000"/>
                <a:buFont typeface="Wingdings 3" panose="05040102010807070707" pitchFamily="18" charset="2"/>
                <a:buChar char="•"/>
              </a:pPr>
              <a:t>102</a:t>
            </a:fld>
            <a:endParaRPr lang="en-US" altLang="zh-CN" sz="1000"/>
          </a:p>
        </p:txBody>
      </p:sp>
      <p:sp>
        <p:nvSpPr>
          <p:cNvPr id="109570" name="标题 1">
            <a:extLst>
              <a:ext uri="{FF2B5EF4-FFF2-40B4-BE49-F238E27FC236}">
                <a16:creationId xmlns:a16="http://schemas.microsoft.com/office/drawing/2014/main" id="{1D4692D3-3194-43E6-95E9-F596DFAAE104}"/>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函数模板的重载</a:t>
            </a:r>
            <a:endParaRPr kumimoji="1" lang="zh-CN" altLang="en-US" dirty="0"/>
          </a:p>
        </p:txBody>
      </p:sp>
      <p:sp>
        <p:nvSpPr>
          <p:cNvPr id="148485" name="Line 1029">
            <a:extLst>
              <a:ext uri="{FF2B5EF4-FFF2-40B4-BE49-F238E27FC236}">
                <a16:creationId xmlns:a16="http://schemas.microsoft.com/office/drawing/2014/main" id="{7E3A67D4-7338-4808-8663-31996FCAC0BB}"/>
              </a:ext>
            </a:extLst>
          </p:cNvPr>
          <p:cNvSpPr>
            <a:spLocks noChangeShapeType="1"/>
          </p:cNvSpPr>
          <p:nvPr/>
        </p:nvSpPr>
        <p:spPr bwMode="auto">
          <a:xfrm>
            <a:off x="4500563"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内容占位符 2">
            <a:extLst>
              <a:ext uri="{FF2B5EF4-FFF2-40B4-BE49-F238E27FC236}">
                <a16:creationId xmlns:a16="http://schemas.microsoft.com/office/drawing/2014/main" id="{0FDAE728-4C01-4754-8B25-51EF37ED31DE}"/>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什么是模板元编程</a:t>
            </a:r>
          </a:p>
          <a:p>
            <a:pPr lvl="1" eaLnBrk="1" hangingPunct="1">
              <a:spcAft>
                <a:spcPts val="1200"/>
              </a:spcAft>
            </a:pPr>
            <a:r>
              <a:rPr lang="zh-CN" altLang="en-US" sz="2400">
                <a:latin typeface="宋体" panose="02010600030101010101" pitchFamily="2" charset="-122"/>
              </a:rPr>
              <a:t>在模板实例化的同时利用编译器完成一些计算任务</a:t>
            </a:r>
          </a:p>
          <a:p>
            <a:pPr eaLnBrk="1" hangingPunct="1">
              <a:spcAft>
                <a:spcPts val="1200"/>
              </a:spcAft>
            </a:pPr>
            <a:r>
              <a:rPr lang="zh-CN" altLang="en-US">
                <a:latin typeface="宋体" panose="02010600030101010101" pitchFamily="2" charset="-122"/>
              </a:rPr>
              <a:t>模板元编程可以把一些通常在运行时才能计算的任务提前到编译时，从而：</a:t>
            </a:r>
          </a:p>
          <a:p>
            <a:pPr lvl="1" eaLnBrk="1" hangingPunct="1">
              <a:spcAft>
                <a:spcPts val="1200"/>
              </a:spcAft>
            </a:pPr>
            <a:r>
              <a:rPr lang="zh-CN" altLang="en-US" sz="2400">
                <a:latin typeface="宋体" panose="02010600030101010101" pitchFamily="2" charset="-122"/>
              </a:rPr>
              <a:t>提高程序运行效率</a:t>
            </a:r>
          </a:p>
          <a:p>
            <a:pPr lvl="1" eaLnBrk="1" hangingPunct="1">
              <a:spcAft>
                <a:spcPts val="1200"/>
              </a:spcAft>
            </a:pPr>
            <a:r>
              <a:rPr lang="zh-CN" altLang="en-US" sz="2400">
                <a:latin typeface="宋体" panose="02010600030101010101" pitchFamily="2" charset="-122"/>
              </a:rPr>
              <a:t>提供一些方便</a:t>
            </a:r>
          </a:p>
          <a:p>
            <a:pPr lvl="2" eaLnBrk="1" hangingPunct="1">
              <a:spcAft>
                <a:spcPts val="1200"/>
              </a:spcAft>
            </a:pPr>
            <a:r>
              <a:rPr lang="zh-CN" altLang="en-US" sz="2200">
                <a:latin typeface="宋体" panose="02010600030101010101" pitchFamily="2" charset="-122"/>
              </a:rPr>
              <a:t>例：模板元编程的计算结果可以作为静态数组的大小</a:t>
            </a:r>
          </a:p>
        </p:txBody>
      </p:sp>
      <p:sp>
        <p:nvSpPr>
          <p:cNvPr id="150530" name="灯片编号占位符 3">
            <a:extLst>
              <a:ext uri="{FF2B5EF4-FFF2-40B4-BE49-F238E27FC236}">
                <a16:creationId xmlns:a16="http://schemas.microsoft.com/office/drawing/2014/main" id="{4F63B367-9759-4A55-B6D1-F5423361A6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57BB7B5-9D4A-4817-901B-AB11DD0BB872}" type="slidenum">
              <a:rPr lang="en-US" altLang="zh-CN" sz="1000" smtClean="0"/>
              <a:pPr>
                <a:buSzPct val="100000"/>
                <a:buFont typeface="Wingdings 3" panose="05040102010807070707" pitchFamily="18" charset="2"/>
                <a:buChar char="•"/>
              </a:pPr>
              <a:t>103</a:t>
            </a:fld>
            <a:endParaRPr lang="en-US" altLang="zh-CN" sz="1000"/>
          </a:p>
        </p:txBody>
      </p:sp>
      <p:sp>
        <p:nvSpPr>
          <p:cNvPr id="110594" name="标题 1">
            <a:extLst>
              <a:ext uri="{FF2B5EF4-FFF2-40B4-BE49-F238E27FC236}">
                <a16:creationId xmlns:a16="http://schemas.microsoft.com/office/drawing/2014/main" id="{6BDE09D9-DE50-4B63-9589-C46A7339E3D0}"/>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dirty="0"/>
              <a:t> </a:t>
            </a:r>
            <a:r>
              <a:rPr lang="zh-CN" altLang="zh-CN" dirty="0"/>
              <a:t>模板元编程简介</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内容占位符 2">
            <a:extLst>
              <a:ext uri="{FF2B5EF4-FFF2-40B4-BE49-F238E27FC236}">
                <a16:creationId xmlns:a16="http://schemas.microsoft.com/office/drawing/2014/main" id="{54825446-538D-451C-8473-1D5703D787C6}"/>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template &lt;unsigned N&gt;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struct Factorial { //</a:t>
            </a:r>
            <a:r>
              <a:rPr lang="zh-CN" altLang="en-US" sz="1800">
                <a:latin typeface="Consolas" panose="020B0609020204030204" pitchFamily="49" charset="0"/>
              </a:rPr>
              <a:t>计算</a:t>
            </a:r>
            <a:r>
              <a:rPr lang="en-US" altLang="zh-CN" sz="1800">
                <a:latin typeface="Consolas" panose="020B0609020204030204" pitchFamily="49" charset="0"/>
              </a:rPr>
              <a:t>N</a:t>
            </a:r>
            <a:r>
              <a:rPr lang="zh-CN" altLang="en-US" sz="1800">
                <a:latin typeface="Consolas" panose="020B0609020204030204" pitchFamily="49" charset="0"/>
              </a:rPr>
              <a:t>的阶乘</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enum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VALUE = N * Factorial&lt;N – 1&gt;::VALUE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template &lt;&gt;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struct Factorial&lt;0&gt; { //</a:t>
            </a:r>
            <a:r>
              <a:rPr lang="zh-CN" altLang="en-US" sz="1800">
                <a:latin typeface="Consolas" panose="020B0609020204030204" pitchFamily="49" charset="0"/>
              </a:rPr>
              <a:t>设定</a:t>
            </a:r>
            <a:r>
              <a:rPr lang="en-US" altLang="zh-CN" sz="1800">
                <a:latin typeface="Consolas" panose="020B0609020204030204" pitchFamily="49" charset="0"/>
              </a:rPr>
              <a:t>N = 0</a:t>
            </a:r>
            <a:r>
              <a:rPr lang="zh-CN" altLang="en-US" sz="1800">
                <a:latin typeface="Consolas" panose="020B0609020204030204" pitchFamily="49" charset="0"/>
              </a:rPr>
              <a:t>时</a:t>
            </a:r>
            <a:r>
              <a:rPr lang="en-US" altLang="zh-CN" sz="1800">
                <a:latin typeface="Consolas" panose="020B0609020204030204" pitchFamily="49" charset="0"/>
              </a:rPr>
              <a:t>N</a:t>
            </a:r>
            <a:r>
              <a:rPr lang="zh-CN" altLang="en-US" sz="1800">
                <a:latin typeface="Consolas" panose="020B0609020204030204" pitchFamily="49" charset="0"/>
              </a:rPr>
              <a:t>的阶乘</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enum { VALUE = 1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151554" name="灯片编号占位符 3">
            <a:extLst>
              <a:ext uri="{FF2B5EF4-FFF2-40B4-BE49-F238E27FC236}">
                <a16:creationId xmlns:a16="http://schemas.microsoft.com/office/drawing/2014/main" id="{3A59AC0C-AE60-4874-BC5B-C2DE2B4871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4A180D64-59C3-474E-903A-F18F895C7BB7}" type="slidenum">
              <a:rPr lang="en-US" altLang="zh-CN" sz="1000" smtClean="0"/>
              <a:pPr>
                <a:buSzPct val="100000"/>
                <a:buFont typeface="Wingdings 3" panose="05040102010807070707" pitchFamily="18" charset="2"/>
                <a:buChar char="•"/>
              </a:pPr>
              <a:t>104</a:t>
            </a:fld>
            <a:endParaRPr lang="en-US" altLang="zh-CN" sz="1000"/>
          </a:p>
        </p:txBody>
      </p:sp>
      <p:sp>
        <p:nvSpPr>
          <p:cNvPr id="111619" name="标题 1">
            <a:extLst>
              <a:ext uri="{FF2B5EF4-FFF2-40B4-BE49-F238E27FC236}">
                <a16:creationId xmlns:a16="http://schemas.microsoft.com/office/drawing/2014/main" id="{DC590E69-AF91-4901-91C4-69C7EE09F2F8}"/>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例：编译时计算</a:t>
            </a:r>
            <a:r>
              <a:rPr lang="en-US" altLang="zh-CN"/>
              <a:t>n!</a:t>
            </a:r>
            <a:endParaRPr kumimoji="1" lang="zh-CN" altLang="en-US"/>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内容占位符 2">
            <a:extLst>
              <a:ext uri="{FF2B5EF4-FFF2-40B4-BE49-F238E27FC236}">
                <a16:creationId xmlns:a16="http://schemas.microsoft.com/office/drawing/2014/main" id="{370F3AFD-72B2-447E-8BFC-1A5D9B64E965}"/>
              </a:ext>
            </a:extLst>
          </p:cNvPr>
          <p:cNvSpPr>
            <a:spLocks noGrp="1" noChangeArrowheads="1"/>
          </p:cNvSpPr>
          <p:nvPr>
            <p:ph idx="1"/>
          </p:nvPr>
        </p:nvSpPr>
        <p:spPr/>
        <p:txBody>
          <a:bodyPr/>
          <a:lstStyle/>
          <a:p>
            <a:pPr eaLnBrk="1" hangingPunct="1">
              <a:spcAft>
                <a:spcPts val="1200"/>
              </a:spcAft>
            </a:pPr>
            <a:r>
              <a:rPr lang="en-US" altLang="zh-CN">
                <a:latin typeface="Times New Roman" panose="02020603050405020304" pitchFamily="18" charset="0"/>
              </a:rPr>
              <a:t>Factorial</a:t>
            </a:r>
            <a:r>
              <a:rPr lang="zh-CN" altLang="en-US">
                <a:latin typeface="宋体" panose="02010600030101010101" pitchFamily="2" charset="-122"/>
              </a:rPr>
              <a:t>的使用</a:t>
            </a:r>
          </a:p>
          <a:p>
            <a:pPr lvl="1" eaLnBrk="1" hangingPunct="1">
              <a:spcAft>
                <a:spcPts val="1200"/>
              </a:spcAft>
            </a:pPr>
            <a:r>
              <a:rPr lang="zh-CN" altLang="en-US" sz="2400">
                <a:latin typeface="宋体" panose="02010600030101010101" pitchFamily="2" charset="-122"/>
              </a:rPr>
              <a:t>例：</a:t>
            </a:r>
            <a:r>
              <a:rPr lang="en-US" altLang="zh-CN" sz="2400">
                <a:latin typeface="Times New Roman" panose="02020603050405020304" pitchFamily="18" charset="0"/>
              </a:rPr>
              <a:t>int s[ Factorial&lt;6&gt;::VALUE ];</a:t>
            </a:r>
          </a:p>
          <a:p>
            <a:pPr eaLnBrk="1" hangingPunct="1">
              <a:spcAft>
                <a:spcPts val="1200"/>
              </a:spcAft>
            </a:pPr>
            <a:r>
              <a:rPr lang="en-US" altLang="zh-CN">
                <a:latin typeface="Times New Roman" panose="02020603050405020304" pitchFamily="18" charset="0"/>
              </a:rPr>
              <a:t>Factorial::VALUE</a:t>
            </a:r>
            <a:r>
              <a:rPr lang="zh-CN" altLang="en-US">
                <a:latin typeface="Times New Roman" panose="02020603050405020304" pitchFamily="18" charset="0"/>
              </a:rPr>
              <a:t>的</a:t>
            </a:r>
            <a:r>
              <a:rPr lang="zh-CN" altLang="en-US">
                <a:latin typeface="宋体" panose="02010600030101010101" pitchFamily="2" charset="-122"/>
              </a:rPr>
              <a:t>计算过程</a:t>
            </a:r>
          </a:p>
          <a:p>
            <a:pPr lvl="1" eaLnBrk="1" hangingPunct="1"/>
            <a:r>
              <a:rPr lang="zh-CN" altLang="en-US" sz="2400">
                <a:latin typeface="宋体" panose="02010600030101010101" pitchFamily="2" charset="-122"/>
              </a:rPr>
              <a:t>首先试图实例化</a:t>
            </a:r>
            <a:r>
              <a:rPr lang="en-US" altLang="zh-CN" sz="2400">
                <a:latin typeface="Times New Roman" panose="02020603050405020304" pitchFamily="18" charset="0"/>
              </a:rPr>
              <a:t>Factorial&lt;6&gt;</a:t>
            </a:r>
            <a:r>
              <a:rPr lang="zh-CN" altLang="en-US" sz="2400">
                <a:latin typeface="Times New Roman" panose="02020603050405020304" pitchFamily="18" charset="0"/>
              </a:rPr>
              <a:t>；</a:t>
            </a:r>
          </a:p>
          <a:p>
            <a:pPr lvl="1" eaLnBrk="1" hangingPunct="1"/>
            <a:r>
              <a:rPr lang="zh-CN" altLang="en-US" sz="2400">
                <a:latin typeface="宋体" panose="02010600030101010101" pitchFamily="2" charset="-122"/>
              </a:rPr>
              <a:t>要计算</a:t>
            </a:r>
            <a:r>
              <a:rPr lang="en-US" altLang="zh-CN" sz="2400">
                <a:latin typeface="Times New Roman" panose="02020603050405020304" pitchFamily="18" charset="0"/>
              </a:rPr>
              <a:t>Factorial&lt;6&gt;</a:t>
            </a:r>
            <a:r>
              <a:rPr lang="zh-CN" altLang="en-US" sz="2400">
                <a:latin typeface="Times New Roman" panose="02020603050405020304" pitchFamily="18" charset="0"/>
              </a:rPr>
              <a:t>的</a:t>
            </a:r>
            <a:r>
              <a:rPr lang="en-US" altLang="zh-CN" sz="2400">
                <a:latin typeface="Times New Roman" panose="02020603050405020304" pitchFamily="18" charset="0"/>
              </a:rPr>
              <a:t>VALUE</a:t>
            </a:r>
            <a:r>
              <a:rPr lang="zh-CN" altLang="en-US" sz="2400">
                <a:latin typeface="宋体" panose="02010600030101010101" pitchFamily="2" charset="-122"/>
              </a:rPr>
              <a:t>，需实例化</a:t>
            </a:r>
            <a:r>
              <a:rPr lang="en-US" altLang="zh-CN" sz="2400">
                <a:latin typeface="Times New Roman" panose="02020603050405020304" pitchFamily="18" charset="0"/>
              </a:rPr>
              <a:t>Factorial&lt;5&gt;</a:t>
            </a:r>
            <a:r>
              <a:rPr lang="zh-CN" altLang="en-US" sz="2400">
                <a:latin typeface="Times New Roman" panose="02020603050405020304" pitchFamily="18" charset="0"/>
              </a:rPr>
              <a:t>，</a:t>
            </a:r>
            <a:r>
              <a:rPr lang="zh-CN" altLang="en-US" sz="2400">
                <a:latin typeface="宋体" panose="02010600030101010101" pitchFamily="2" charset="-122"/>
              </a:rPr>
              <a:t>然后是</a:t>
            </a:r>
            <a:r>
              <a:rPr lang="en-US" altLang="zh-CN" sz="2400">
                <a:latin typeface="Times New Roman" panose="02020603050405020304" pitchFamily="18" charset="0"/>
              </a:rPr>
              <a:t>Factorial&lt;4&gt;</a:t>
            </a:r>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endParaRPr>
          </a:p>
          <a:p>
            <a:pPr lvl="1" eaLnBrk="1" hangingPunct="1"/>
            <a:r>
              <a:rPr lang="zh-CN" altLang="en-US" sz="2400">
                <a:latin typeface="宋体" panose="02010600030101010101" pitchFamily="2" charset="-122"/>
              </a:rPr>
              <a:t>实例化</a:t>
            </a:r>
            <a:r>
              <a:rPr lang="en-US" altLang="zh-CN" sz="2400">
                <a:latin typeface="Times New Roman" panose="02020603050405020304" pitchFamily="18" charset="0"/>
              </a:rPr>
              <a:t>Factorial&lt;1&gt;</a:t>
            </a:r>
            <a:r>
              <a:rPr lang="zh-CN" altLang="en-US" sz="2400">
                <a:latin typeface="Times New Roman" panose="02020603050405020304" pitchFamily="18" charset="0"/>
              </a:rPr>
              <a:t>时，</a:t>
            </a:r>
            <a:r>
              <a:rPr lang="zh-CN" altLang="en-US" sz="2400">
                <a:latin typeface="宋体" panose="02010600030101010101" pitchFamily="2" charset="-122"/>
              </a:rPr>
              <a:t>由于</a:t>
            </a:r>
            <a:r>
              <a:rPr lang="en-US" altLang="zh-CN" sz="2400">
                <a:latin typeface="Times New Roman" panose="02020603050405020304" pitchFamily="18" charset="0"/>
              </a:rPr>
              <a:t>Factorial&lt;0&gt;::VALUE</a:t>
            </a:r>
            <a:r>
              <a:rPr lang="zh-CN" altLang="en-US" sz="2400">
                <a:latin typeface="宋体" panose="02010600030101010101" pitchFamily="2" charset="-122"/>
              </a:rPr>
              <a:t>的值已确定，</a:t>
            </a:r>
            <a:r>
              <a:rPr lang="en-US" altLang="zh-CN" sz="2400">
                <a:latin typeface="Times New Roman" panose="02020603050405020304" pitchFamily="18" charset="0"/>
              </a:rPr>
              <a:t>Factorial&lt;1&gt;</a:t>
            </a:r>
            <a:r>
              <a:rPr lang="zh-CN" altLang="en-US" sz="2400">
                <a:latin typeface="宋体" panose="02010600030101010101" pitchFamily="2" charset="-122"/>
              </a:rPr>
              <a:t>的</a:t>
            </a:r>
            <a:r>
              <a:rPr lang="en-US" altLang="zh-CN" sz="2400">
                <a:latin typeface="Times New Roman" panose="02020603050405020304" pitchFamily="18" charset="0"/>
              </a:rPr>
              <a:t>VALUE</a:t>
            </a:r>
            <a:r>
              <a:rPr lang="zh-CN" altLang="en-US" sz="2400">
                <a:latin typeface="宋体" panose="02010600030101010101" pitchFamily="2" charset="-122"/>
              </a:rPr>
              <a:t>值可计算，完成实例化；</a:t>
            </a:r>
          </a:p>
          <a:p>
            <a:pPr lvl="1" eaLnBrk="1" hangingPunct="1"/>
            <a:r>
              <a:rPr lang="en-US" altLang="zh-CN" sz="2400">
                <a:latin typeface="Times New Roman" panose="02020603050405020304" pitchFamily="18" charset="0"/>
              </a:rPr>
              <a:t>Factorial&lt;2&gt;</a:t>
            </a:r>
            <a:r>
              <a:rPr lang="zh-CN" altLang="en-US" sz="2400">
                <a:latin typeface="Times New Roman" panose="02020603050405020304" pitchFamily="18" charset="0"/>
              </a:rPr>
              <a:t>到</a:t>
            </a:r>
            <a:r>
              <a:rPr lang="en-US" altLang="zh-CN" sz="2400">
                <a:latin typeface="Times New Roman" panose="02020603050405020304" pitchFamily="18" charset="0"/>
              </a:rPr>
              <a:t>Factorial&lt;6&gt;</a:t>
            </a:r>
            <a:r>
              <a:rPr lang="zh-CN" altLang="en-US" sz="2400">
                <a:latin typeface="宋体" panose="02010600030101010101" pitchFamily="2" charset="-122"/>
              </a:rPr>
              <a:t>的实例化相继完成</a:t>
            </a:r>
          </a:p>
        </p:txBody>
      </p:sp>
      <p:sp>
        <p:nvSpPr>
          <p:cNvPr id="153602" name="灯片编号占位符 3">
            <a:extLst>
              <a:ext uri="{FF2B5EF4-FFF2-40B4-BE49-F238E27FC236}">
                <a16:creationId xmlns:a16="http://schemas.microsoft.com/office/drawing/2014/main" id="{46A559E2-1F7F-4BC0-A08F-0E60D07140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C383FEA1-80A7-4ADA-A982-893385EE4144}" type="slidenum">
              <a:rPr lang="en-US" altLang="zh-CN" sz="1000" smtClean="0"/>
              <a:pPr>
                <a:buSzPct val="100000"/>
                <a:buFont typeface="Wingdings 3" panose="05040102010807070707" pitchFamily="18" charset="2"/>
                <a:buChar char="•"/>
              </a:pPr>
              <a:t>105</a:t>
            </a:fld>
            <a:endParaRPr lang="en-US" altLang="zh-CN" sz="1000"/>
          </a:p>
        </p:txBody>
      </p:sp>
      <p:sp>
        <p:nvSpPr>
          <p:cNvPr id="112642" name="标题 1">
            <a:extLst>
              <a:ext uri="{FF2B5EF4-FFF2-40B4-BE49-F238E27FC236}">
                <a16:creationId xmlns:a16="http://schemas.microsoft.com/office/drawing/2014/main" id="{67D46042-3039-460F-8B01-630E9825005D}"/>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Factorial</a:t>
            </a:r>
            <a:r>
              <a:rPr lang="zh-CN" altLang="en-US"/>
              <a:t>的分析</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内容占位符 2">
            <a:extLst>
              <a:ext uri="{FF2B5EF4-FFF2-40B4-BE49-F238E27FC236}">
                <a16:creationId xmlns:a16="http://schemas.microsoft.com/office/drawing/2014/main" id="{CC12DFB6-AE8E-4219-AAB5-5B7B3BD80D8E}"/>
              </a:ext>
            </a:extLst>
          </p:cNvPr>
          <p:cNvSpPr>
            <a:spLocks noGrp="1" noChangeArrowheads="1"/>
          </p:cNvSpPr>
          <p:nvPr>
            <p:ph sz="half" idx="1"/>
          </p:nvPr>
        </p:nvSpPr>
        <p:spPr>
          <a:xfrm>
            <a:off x="250825" y="1481138"/>
            <a:ext cx="4244975" cy="49720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template &lt;unsigned N&gt;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struct Power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template &lt;class T&gt;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static T value (T x)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return x * Power&lt;N-1&gt;::value(x);</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template &lt;&gt;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struct Power&lt;1&gt;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template &lt;class T&gt;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static T value(T x)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return x;</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a:t>
            </a:r>
          </a:p>
        </p:txBody>
      </p:sp>
      <p:sp>
        <p:nvSpPr>
          <p:cNvPr id="154626" name="内容占位符 3">
            <a:extLst>
              <a:ext uri="{FF2B5EF4-FFF2-40B4-BE49-F238E27FC236}">
                <a16:creationId xmlns:a16="http://schemas.microsoft.com/office/drawing/2014/main" id="{B4F38E16-E276-4177-853B-82590F3B7529}"/>
              </a:ext>
            </a:extLst>
          </p:cNvPr>
          <p:cNvSpPr>
            <a:spLocks noGrp="1" noChangeArrowheads="1"/>
          </p:cNvSpPr>
          <p:nvPr>
            <p:ph sz="half" idx="2"/>
          </p:nvPr>
        </p:nvSpPr>
        <p:spPr>
          <a:xfrm>
            <a:off x="4648200" y="1481138"/>
            <a:ext cx="4038600" cy="49720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template &lt;unsigned N, class T&gt;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inline T power(T v)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return Power&lt;N&gt;::value(v);</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p:txBody>
      </p:sp>
      <p:sp>
        <p:nvSpPr>
          <p:cNvPr id="154627" name="灯片编号占位符 3">
            <a:extLst>
              <a:ext uri="{FF2B5EF4-FFF2-40B4-BE49-F238E27FC236}">
                <a16:creationId xmlns:a16="http://schemas.microsoft.com/office/drawing/2014/main" id="{7A0E9B70-1653-4F73-B496-4D9AEED206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A08852EC-9B31-47F6-95E7-4C5B0F77EE3F}" type="slidenum">
              <a:rPr lang="en-US" altLang="zh-CN" sz="1000" smtClean="0"/>
              <a:pPr>
                <a:buSzPct val="100000"/>
                <a:buFont typeface="Wingdings 3" panose="05040102010807070707" pitchFamily="18" charset="2"/>
                <a:buChar char="•"/>
              </a:pPr>
              <a:t>106</a:t>
            </a:fld>
            <a:endParaRPr lang="en-US" altLang="zh-CN" sz="1000"/>
          </a:p>
        </p:txBody>
      </p:sp>
      <p:sp>
        <p:nvSpPr>
          <p:cNvPr id="113666" name="标题 1">
            <a:extLst>
              <a:ext uri="{FF2B5EF4-FFF2-40B4-BE49-F238E27FC236}">
                <a16:creationId xmlns:a16="http://schemas.microsoft.com/office/drawing/2014/main" id="{F2556DFA-F047-4F22-A30D-61B85CEE2CB1}"/>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例：整数次乘方的展开</a:t>
            </a:r>
            <a:r>
              <a:rPr lang="en-US" altLang="zh-CN" dirty="0"/>
              <a:t>(</a:t>
            </a:r>
            <a:r>
              <a:rPr lang="zh-CN" altLang="en-US" dirty="0"/>
              <a:t>自学</a:t>
            </a:r>
            <a:r>
              <a:rPr lang="en-US" altLang="zh-CN" dirty="0"/>
              <a:t>)</a:t>
            </a:r>
            <a:endParaRPr kumimoji="1" lang="zh-CN" altLang="en-US" dirty="0"/>
          </a:p>
        </p:txBody>
      </p:sp>
      <p:sp>
        <p:nvSpPr>
          <p:cNvPr id="154629" name="Line 1029">
            <a:extLst>
              <a:ext uri="{FF2B5EF4-FFF2-40B4-BE49-F238E27FC236}">
                <a16:creationId xmlns:a16="http://schemas.microsoft.com/office/drawing/2014/main" id="{678EA89C-FEE0-4A38-88B5-52561D0DCAA3}"/>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内容占位符 2">
            <a:extLst>
              <a:ext uri="{FF2B5EF4-FFF2-40B4-BE49-F238E27FC236}">
                <a16:creationId xmlns:a16="http://schemas.microsoft.com/office/drawing/2014/main" id="{DB406140-DDCD-4CFB-941E-584306E87318}"/>
              </a:ext>
            </a:extLst>
          </p:cNvPr>
          <p:cNvSpPr>
            <a:spLocks noGrp="1" noChangeArrowheads="1"/>
          </p:cNvSpPr>
          <p:nvPr>
            <p:ph idx="1"/>
          </p:nvPr>
        </p:nvSpPr>
        <p:spPr/>
        <p:txBody>
          <a:bodyPr/>
          <a:lstStyle/>
          <a:p>
            <a:pPr eaLnBrk="1" hangingPunct="1">
              <a:spcAft>
                <a:spcPts val="1200"/>
              </a:spcAft>
            </a:pPr>
            <a:r>
              <a:rPr lang="zh-CN" altLang="en-US" sz="2400" dirty="0">
                <a:latin typeface="宋体" panose="02010600030101010101" pitchFamily="2" charset="-122"/>
              </a:rPr>
              <a:t>主要内容</a:t>
            </a:r>
          </a:p>
          <a:p>
            <a:pPr lvl="1" eaLnBrk="1" hangingPunct="1">
              <a:spcAft>
                <a:spcPts val="300"/>
              </a:spcAft>
            </a:pPr>
            <a:r>
              <a:rPr lang="zh-CN" altLang="en-US" sz="2000" dirty="0">
                <a:latin typeface="宋体" panose="02010600030101010101" pitchFamily="2" charset="-122"/>
              </a:rPr>
              <a:t>模板、群体类和群体数据的组织</a:t>
            </a:r>
          </a:p>
          <a:p>
            <a:pPr eaLnBrk="1" hangingPunct="1">
              <a:spcAft>
                <a:spcPts val="1200"/>
              </a:spcAft>
            </a:pPr>
            <a:r>
              <a:rPr lang="zh-CN" altLang="en-US" sz="2400" dirty="0">
                <a:latin typeface="宋体" panose="02010600030101010101" pitchFamily="2" charset="-122"/>
              </a:rPr>
              <a:t>达到的目标</a:t>
            </a:r>
          </a:p>
          <a:p>
            <a:pPr lvl="1" eaLnBrk="1" hangingPunct="1">
              <a:spcAft>
                <a:spcPts val="300"/>
              </a:spcAft>
            </a:pPr>
            <a:r>
              <a:rPr lang="zh-CN" altLang="en-US" sz="2000" dirty="0">
                <a:latin typeface="宋体" panose="02010600030101010101" pitchFamily="2" charset="-122"/>
              </a:rPr>
              <a:t>理解模板的作用，学会简单的应用。</a:t>
            </a:r>
          </a:p>
          <a:p>
            <a:pPr lvl="1" eaLnBrk="1" hangingPunct="1">
              <a:spcAft>
                <a:spcPts val="300"/>
              </a:spcAft>
            </a:pPr>
            <a:r>
              <a:rPr lang="zh-CN" altLang="en-US" sz="2000" dirty="0">
                <a:latin typeface="宋体" panose="02010600030101010101" pitchFamily="2" charset="-122"/>
              </a:rPr>
              <a:t>以群体类以及查找、排序算法为综合例题，对前面章节的内容进行全面复习；</a:t>
            </a:r>
          </a:p>
          <a:p>
            <a:pPr lvl="1" eaLnBrk="1" hangingPunct="1">
              <a:spcAft>
                <a:spcPts val="300"/>
              </a:spcAft>
            </a:pPr>
            <a:r>
              <a:rPr lang="zh-CN" altLang="en-US" sz="2000" dirty="0">
                <a:latin typeface="宋体" panose="02010600030101010101" pitchFamily="2" charset="-122"/>
              </a:rPr>
              <a:t>掌握一些常用的数据结构和算法，能够解决一些略复杂的问题，也为下一章学习</a:t>
            </a:r>
            <a:r>
              <a:rPr lang="en-US" altLang="zh-CN" sz="2000" dirty="0">
                <a:latin typeface="宋体" panose="02010600030101010101" pitchFamily="2" charset="-122"/>
              </a:rPr>
              <a:t>C++</a:t>
            </a:r>
            <a:r>
              <a:rPr lang="zh-CN" altLang="en-US" sz="2000" dirty="0">
                <a:latin typeface="宋体" panose="02010600030101010101" pitchFamily="2" charset="-122"/>
              </a:rPr>
              <a:t>标准模板库打下基础。</a:t>
            </a:r>
          </a:p>
        </p:txBody>
      </p:sp>
      <p:sp>
        <p:nvSpPr>
          <p:cNvPr id="156674" name="灯片编号占位符 3">
            <a:extLst>
              <a:ext uri="{FF2B5EF4-FFF2-40B4-BE49-F238E27FC236}">
                <a16:creationId xmlns:a16="http://schemas.microsoft.com/office/drawing/2014/main" id="{3F629016-F716-4E21-BA64-D0DC595185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A33058CD-FFE6-4CEF-B0F4-58559717B06F}" type="slidenum">
              <a:rPr lang="en-US" altLang="zh-CN" sz="1000" smtClean="0"/>
              <a:pPr>
                <a:buSzPct val="100000"/>
                <a:buFont typeface="Wingdings 3" panose="05040102010807070707" pitchFamily="18" charset="2"/>
                <a:buChar char="•"/>
              </a:pPr>
              <a:t>107</a:t>
            </a:fld>
            <a:endParaRPr lang="en-US" altLang="zh-CN" sz="1000"/>
          </a:p>
        </p:txBody>
      </p:sp>
      <p:sp>
        <p:nvSpPr>
          <p:cNvPr id="114690" name="标题 1">
            <a:extLst>
              <a:ext uri="{FF2B5EF4-FFF2-40B4-BE49-F238E27FC236}">
                <a16:creationId xmlns:a16="http://schemas.microsoft.com/office/drawing/2014/main" id="{5E4CA47D-3FCA-4215-986A-391E36333CD2}"/>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9.5</a:t>
            </a:r>
            <a:r>
              <a:rPr lang="zh-CN" altLang="en-US"/>
              <a:t>小结</a:t>
            </a:r>
          </a:p>
        </p:txBody>
      </p:sp>
      <p:sp>
        <p:nvSpPr>
          <p:cNvPr id="6" name="标题 4">
            <a:extLst>
              <a:ext uri="{FF2B5EF4-FFF2-40B4-BE49-F238E27FC236}">
                <a16:creationId xmlns:a16="http://schemas.microsoft.com/office/drawing/2014/main" id="{A0D69EA6-8ACF-4E62-B583-A37652E5C459}"/>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9.6 </a:t>
            </a:r>
            <a:r>
              <a:rPr lang="zh-CN" altLang="en-US" sz="2800" dirty="0">
                <a:solidFill>
                  <a:schemeClr val="bg1"/>
                </a:solidFill>
                <a:latin typeface="+mj-lt"/>
                <a:ea typeface="+mj-ea"/>
                <a:cs typeface="+mj-cs"/>
              </a:rPr>
              <a:t>小结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BC8C20-82F9-4785-8E8E-FA804F4AD172}"/>
              </a:ext>
            </a:extLst>
          </p:cNvPr>
          <p:cNvSpPr/>
          <p:nvPr/>
        </p:nvSpPr>
        <p:spPr>
          <a:xfrm>
            <a:off x="683568" y="476672"/>
            <a:ext cx="3528392" cy="5940088"/>
          </a:xfrm>
          <a:prstGeom prst="rect">
            <a:avLst/>
          </a:prstGeom>
          <a:ln>
            <a:solidFill>
              <a:schemeClr val="accent2">
                <a:lumMod val="60000"/>
                <a:lumOff val="40000"/>
              </a:schemeClr>
            </a:solidFill>
          </a:ln>
        </p:spPr>
        <p:txBody>
          <a:bodyPr wrap="square">
            <a:spAutoFit/>
          </a:bodyPr>
          <a:lstStyle/>
          <a:p>
            <a:r>
              <a:rPr lang="en-US" sz="2000" dirty="0"/>
              <a:t>#include &lt;iostream&gt;</a:t>
            </a:r>
          </a:p>
          <a:p>
            <a:r>
              <a:rPr lang="en-US" sz="2000" dirty="0"/>
              <a:t>using namespace std;</a:t>
            </a:r>
          </a:p>
          <a:p>
            <a:endParaRPr lang="en-US" sz="2000" dirty="0"/>
          </a:p>
          <a:p>
            <a:r>
              <a:rPr lang="en-US" sz="2000" dirty="0"/>
              <a:t>template &lt;class T&gt;</a:t>
            </a:r>
          </a:p>
          <a:p>
            <a:r>
              <a:rPr lang="en-US" sz="2000" dirty="0"/>
              <a:t>T </a:t>
            </a:r>
            <a:r>
              <a:rPr lang="en-US" sz="2000" dirty="0" err="1"/>
              <a:t>GetMax</a:t>
            </a:r>
            <a:r>
              <a:rPr lang="en-US" sz="2000" dirty="0"/>
              <a:t> (T a, T b) {</a:t>
            </a:r>
          </a:p>
          <a:p>
            <a:r>
              <a:rPr lang="en-US" sz="2000" dirty="0"/>
              <a:t>  T result;</a:t>
            </a:r>
          </a:p>
          <a:p>
            <a:r>
              <a:rPr lang="en-US" sz="2000" dirty="0"/>
              <a:t>  result = (a&gt;b)? a : b;</a:t>
            </a:r>
          </a:p>
          <a:p>
            <a:r>
              <a:rPr lang="en-US" sz="2000" dirty="0"/>
              <a:t>  return (result);</a:t>
            </a:r>
          </a:p>
          <a:p>
            <a:r>
              <a:rPr lang="en-US" sz="2000" dirty="0"/>
              <a:t>}</a:t>
            </a:r>
          </a:p>
          <a:p>
            <a:endParaRPr lang="en-US" sz="2000" dirty="0"/>
          </a:p>
          <a:p>
            <a:r>
              <a:rPr lang="en-US" sz="2000" dirty="0"/>
              <a:t>int main () {</a:t>
            </a:r>
          </a:p>
          <a:p>
            <a:r>
              <a:rPr lang="en-US" sz="2000" dirty="0"/>
              <a:t>  int </a:t>
            </a:r>
            <a:r>
              <a:rPr lang="en-US" sz="2000" dirty="0" err="1"/>
              <a:t>i</a:t>
            </a:r>
            <a:r>
              <a:rPr lang="en-US" sz="2000" dirty="0"/>
              <a:t>=5, j=6, k;</a:t>
            </a:r>
          </a:p>
          <a:p>
            <a:r>
              <a:rPr lang="en-US" sz="2000" dirty="0"/>
              <a:t>  long l=10, m=5, n;</a:t>
            </a:r>
          </a:p>
          <a:p>
            <a:r>
              <a:rPr lang="en-US" sz="2000" dirty="0">
                <a:solidFill>
                  <a:srgbClr val="0070C0"/>
                </a:solidFill>
              </a:rPr>
              <a:t>  k=</a:t>
            </a:r>
            <a:r>
              <a:rPr lang="en-US" sz="2000" dirty="0" err="1">
                <a:solidFill>
                  <a:srgbClr val="0070C0"/>
                </a:solidFill>
              </a:rPr>
              <a:t>GetMax</a:t>
            </a:r>
            <a:r>
              <a:rPr lang="en-US" sz="2000" dirty="0">
                <a:solidFill>
                  <a:srgbClr val="0070C0"/>
                </a:solidFill>
              </a:rPr>
              <a:t>&lt;int&gt;(</a:t>
            </a:r>
            <a:r>
              <a:rPr lang="en-US" sz="2000" dirty="0" err="1">
                <a:solidFill>
                  <a:srgbClr val="0070C0"/>
                </a:solidFill>
              </a:rPr>
              <a:t>i,j</a:t>
            </a:r>
            <a:r>
              <a:rPr lang="en-US" sz="2000" dirty="0">
                <a:solidFill>
                  <a:srgbClr val="0070C0"/>
                </a:solidFill>
              </a:rPr>
              <a:t>);</a:t>
            </a:r>
          </a:p>
          <a:p>
            <a:r>
              <a:rPr lang="en-US" sz="2000" dirty="0">
                <a:solidFill>
                  <a:srgbClr val="0070C0"/>
                </a:solidFill>
              </a:rPr>
              <a:t>  n=</a:t>
            </a:r>
            <a:r>
              <a:rPr lang="en-US" sz="2000" dirty="0" err="1">
                <a:solidFill>
                  <a:srgbClr val="0070C0"/>
                </a:solidFill>
              </a:rPr>
              <a:t>GetMax</a:t>
            </a:r>
            <a:r>
              <a:rPr lang="en-US" sz="2000" dirty="0">
                <a:solidFill>
                  <a:srgbClr val="0070C0"/>
                </a:solidFill>
              </a:rPr>
              <a:t>&lt;long&gt;(</a:t>
            </a:r>
            <a:r>
              <a:rPr lang="en-US" sz="2000" dirty="0" err="1">
                <a:solidFill>
                  <a:srgbClr val="0070C0"/>
                </a:solidFill>
              </a:rPr>
              <a:t>l,m</a:t>
            </a:r>
            <a:r>
              <a:rPr lang="en-US" sz="2000" dirty="0">
                <a:solidFill>
                  <a:srgbClr val="0070C0"/>
                </a:solidFill>
              </a:rPr>
              <a:t>);</a:t>
            </a:r>
          </a:p>
          <a:p>
            <a:r>
              <a:rPr lang="en-US" sz="2000" dirty="0"/>
              <a:t>  </a:t>
            </a:r>
            <a:r>
              <a:rPr lang="en-US" sz="2000" dirty="0" err="1"/>
              <a:t>cout</a:t>
            </a:r>
            <a:r>
              <a:rPr lang="en-US" sz="2000" dirty="0"/>
              <a:t> &lt;&lt; k &lt;&lt; </a:t>
            </a:r>
            <a:r>
              <a:rPr lang="en-US" sz="2000" dirty="0" err="1"/>
              <a:t>endl</a:t>
            </a:r>
            <a:r>
              <a:rPr lang="en-US" sz="2000" dirty="0"/>
              <a:t>;</a:t>
            </a:r>
          </a:p>
          <a:p>
            <a:r>
              <a:rPr lang="en-US" sz="2000" dirty="0"/>
              <a:t>  </a:t>
            </a:r>
            <a:r>
              <a:rPr lang="en-US" sz="2000" dirty="0" err="1"/>
              <a:t>cout</a:t>
            </a:r>
            <a:r>
              <a:rPr lang="en-US" sz="2000" dirty="0"/>
              <a:t> &lt;&lt; n &lt;&lt; </a:t>
            </a:r>
            <a:r>
              <a:rPr lang="en-US" sz="2000" dirty="0" err="1"/>
              <a:t>endl</a:t>
            </a:r>
            <a:r>
              <a:rPr lang="en-US" sz="2000" dirty="0"/>
              <a:t>;</a:t>
            </a:r>
          </a:p>
          <a:p>
            <a:r>
              <a:rPr lang="en-US" sz="2000" dirty="0"/>
              <a:t>  return 0;</a:t>
            </a:r>
          </a:p>
          <a:p>
            <a:r>
              <a:rPr lang="en-US" sz="2000" dirty="0"/>
              <a:t>}</a:t>
            </a:r>
          </a:p>
        </p:txBody>
      </p:sp>
      <p:sp>
        <p:nvSpPr>
          <p:cNvPr id="10" name="Rectangle 9">
            <a:extLst>
              <a:ext uri="{FF2B5EF4-FFF2-40B4-BE49-F238E27FC236}">
                <a16:creationId xmlns:a16="http://schemas.microsoft.com/office/drawing/2014/main" id="{1EA46508-807A-48EB-B71F-4A9008050FA5}"/>
              </a:ext>
            </a:extLst>
          </p:cNvPr>
          <p:cNvSpPr/>
          <p:nvPr/>
        </p:nvSpPr>
        <p:spPr>
          <a:xfrm>
            <a:off x="4860032" y="476672"/>
            <a:ext cx="3672408" cy="5940088"/>
          </a:xfrm>
          <a:prstGeom prst="rect">
            <a:avLst/>
          </a:prstGeom>
          <a:ln>
            <a:solidFill>
              <a:schemeClr val="accent2">
                <a:lumMod val="60000"/>
                <a:lumOff val="40000"/>
              </a:schemeClr>
            </a:solidFill>
          </a:ln>
        </p:spPr>
        <p:txBody>
          <a:bodyPr wrap="square">
            <a:spAutoFit/>
          </a:bodyPr>
          <a:lstStyle/>
          <a:p>
            <a:r>
              <a:rPr lang="en-US" sz="2000" dirty="0"/>
              <a:t>#include &lt;iostream&gt;</a:t>
            </a:r>
          </a:p>
          <a:p>
            <a:r>
              <a:rPr lang="en-US" sz="2000" dirty="0"/>
              <a:t>using namespace std;</a:t>
            </a:r>
          </a:p>
          <a:p>
            <a:endParaRPr lang="en-US" sz="2000" dirty="0"/>
          </a:p>
          <a:p>
            <a:r>
              <a:rPr lang="en-US" sz="2000" dirty="0"/>
              <a:t>template &lt;class T&gt;</a:t>
            </a:r>
          </a:p>
          <a:p>
            <a:r>
              <a:rPr lang="en-US" sz="2000" dirty="0"/>
              <a:t>T </a:t>
            </a:r>
            <a:r>
              <a:rPr lang="en-US" sz="2000" dirty="0" err="1"/>
              <a:t>GetMax</a:t>
            </a:r>
            <a:r>
              <a:rPr lang="en-US" sz="2000" dirty="0"/>
              <a:t> (T a, T b) {</a:t>
            </a:r>
          </a:p>
          <a:p>
            <a:r>
              <a:rPr lang="en-US" sz="2000" dirty="0"/>
              <a:t>  return (a&gt;</a:t>
            </a:r>
            <a:r>
              <a:rPr lang="en-US" sz="2000" dirty="0" err="1"/>
              <a:t>b?a:b</a:t>
            </a:r>
            <a:r>
              <a:rPr lang="en-US" sz="2000" dirty="0"/>
              <a:t>);</a:t>
            </a:r>
          </a:p>
          <a:p>
            <a:r>
              <a:rPr lang="en-US" sz="2000" dirty="0"/>
              <a:t>}</a:t>
            </a:r>
          </a:p>
          <a:p>
            <a:endParaRPr lang="en-US" sz="2000" dirty="0"/>
          </a:p>
          <a:p>
            <a:r>
              <a:rPr lang="en-US" sz="2000" dirty="0"/>
              <a:t>int main () {</a:t>
            </a:r>
          </a:p>
          <a:p>
            <a:r>
              <a:rPr lang="en-US" sz="2000" dirty="0"/>
              <a:t>  int </a:t>
            </a:r>
            <a:r>
              <a:rPr lang="en-US" sz="2000" dirty="0" err="1"/>
              <a:t>i</a:t>
            </a:r>
            <a:r>
              <a:rPr lang="en-US" sz="2000" dirty="0"/>
              <a:t>=5, j=6, k;</a:t>
            </a:r>
          </a:p>
          <a:p>
            <a:r>
              <a:rPr lang="en-US" sz="2000" dirty="0"/>
              <a:t>  long l=10, m=5, n;</a:t>
            </a:r>
          </a:p>
          <a:p>
            <a:r>
              <a:rPr lang="en-US" sz="2000" dirty="0">
                <a:solidFill>
                  <a:srgbClr val="0070C0"/>
                </a:solidFill>
              </a:rPr>
              <a:t>  k=</a:t>
            </a:r>
            <a:r>
              <a:rPr lang="en-US" sz="2000" dirty="0" err="1">
                <a:solidFill>
                  <a:srgbClr val="0070C0"/>
                </a:solidFill>
              </a:rPr>
              <a:t>GetMax</a:t>
            </a:r>
            <a:r>
              <a:rPr lang="en-US" sz="2000" dirty="0">
                <a:solidFill>
                  <a:srgbClr val="0070C0"/>
                </a:solidFill>
              </a:rPr>
              <a:t>(</a:t>
            </a:r>
            <a:r>
              <a:rPr lang="en-US" sz="2000" dirty="0" err="1">
                <a:solidFill>
                  <a:srgbClr val="0070C0"/>
                </a:solidFill>
              </a:rPr>
              <a:t>i,j</a:t>
            </a:r>
            <a:r>
              <a:rPr lang="en-US" sz="2000" dirty="0">
                <a:solidFill>
                  <a:srgbClr val="0070C0"/>
                </a:solidFill>
              </a:rPr>
              <a:t>);</a:t>
            </a:r>
          </a:p>
          <a:p>
            <a:r>
              <a:rPr lang="en-US" sz="2000" dirty="0">
                <a:solidFill>
                  <a:srgbClr val="0070C0"/>
                </a:solidFill>
              </a:rPr>
              <a:t>  n=</a:t>
            </a:r>
            <a:r>
              <a:rPr lang="en-US" sz="2000" dirty="0" err="1">
                <a:solidFill>
                  <a:srgbClr val="0070C0"/>
                </a:solidFill>
              </a:rPr>
              <a:t>GetMax</a:t>
            </a:r>
            <a:r>
              <a:rPr lang="en-US" sz="2000" dirty="0">
                <a:solidFill>
                  <a:srgbClr val="0070C0"/>
                </a:solidFill>
              </a:rPr>
              <a:t>(</a:t>
            </a:r>
            <a:r>
              <a:rPr lang="en-US" sz="2000" dirty="0" err="1">
                <a:solidFill>
                  <a:srgbClr val="0070C0"/>
                </a:solidFill>
              </a:rPr>
              <a:t>l,m</a:t>
            </a:r>
            <a:r>
              <a:rPr lang="en-US" sz="2000" dirty="0">
                <a:solidFill>
                  <a:srgbClr val="0070C0"/>
                </a:solidFill>
              </a:rPr>
              <a:t>);</a:t>
            </a:r>
          </a:p>
          <a:p>
            <a:r>
              <a:rPr lang="en-US" sz="2000" dirty="0"/>
              <a:t>  </a:t>
            </a:r>
            <a:r>
              <a:rPr lang="en-US" sz="2000" dirty="0" err="1"/>
              <a:t>cout</a:t>
            </a:r>
            <a:r>
              <a:rPr lang="en-US" sz="2000" dirty="0"/>
              <a:t> &lt;&lt; k &lt;&lt; </a:t>
            </a:r>
            <a:r>
              <a:rPr lang="en-US" sz="2000" dirty="0" err="1"/>
              <a:t>endl</a:t>
            </a:r>
            <a:r>
              <a:rPr lang="en-US" sz="2000" dirty="0"/>
              <a:t>;</a:t>
            </a:r>
          </a:p>
          <a:p>
            <a:r>
              <a:rPr lang="en-US" sz="2000" dirty="0"/>
              <a:t>  </a:t>
            </a:r>
            <a:r>
              <a:rPr lang="en-US" sz="2000" dirty="0" err="1"/>
              <a:t>cout</a:t>
            </a:r>
            <a:r>
              <a:rPr lang="en-US" sz="2000" dirty="0"/>
              <a:t> &lt;&lt; n &lt;&lt; </a:t>
            </a:r>
            <a:r>
              <a:rPr lang="en-US" sz="2000" dirty="0" err="1"/>
              <a:t>endl</a:t>
            </a:r>
            <a:r>
              <a:rPr lang="en-US" sz="2000" dirty="0"/>
              <a:t>;</a:t>
            </a:r>
          </a:p>
          <a:p>
            <a:r>
              <a:rPr lang="en-US" sz="2000" dirty="0"/>
              <a:t>  return 0;</a:t>
            </a:r>
          </a:p>
          <a:p>
            <a:r>
              <a:rPr lang="en-US" sz="2000" dirty="0"/>
              <a:t>}</a:t>
            </a:r>
          </a:p>
          <a:p>
            <a:endParaRPr lang="en-US" sz="2000" dirty="0"/>
          </a:p>
          <a:p>
            <a:endParaRPr lang="en-US" sz="2000" dirty="0"/>
          </a:p>
        </p:txBody>
      </p:sp>
      <p:sp>
        <p:nvSpPr>
          <p:cNvPr id="11" name="Rectangle 10">
            <a:extLst>
              <a:ext uri="{FF2B5EF4-FFF2-40B4-BE49-F238E27FC236}">
                <a16:creationId xmlns:a16="http://schemas.microsoft.com/office/drawing/2014/main" id="{CF90F2D9-3328-4E6E-8D3D-B1C98207AF1F}"/>
              </a:ext>
            </a:extLst>
          </p:cNvPr>
          <p:cNvSpPr/>
          <p:nvPr/>
        </p:nvSpPr>
        <p:spPr>
          <a:xfrm>
            <a:off x="4984344" y="4181018"/>
            <a:ext cx="1891912" cy="400110"/>
          </a:xfrm>
          <a:prstGeom prst="rect">
            <a:avLst/>
          </a:prstGeom>
          <a:solidFill>
            <a:schemeClr val="bg1"/>
          </a:solidFill>
        </p:spPr>
        <p:txBody>
          <a:bodyPr wrap="square">
            <a:spAutoFit/>
          </a:bodyPr>
          <a:lstStyle/>
          <a:p>
            <a:r>
              <a:rPr lang="en-US" sz="2000" dirty="0">
                <a:solidFill>
                  <a:srgbClr val="C00000"/>
                </a:solidFill>
              </a:rPr>
              <a:t>n=</a:t>
            </a:r>
            <a:r>
              <a:rPr lang="en-US" sz="2000" dirty="0" err="1">
                <a:solidFill>
                  <a:srgbClr val="C00000"/>
                </a:solidFill>
              </a:rPr>
              <a:t>GetMax</a:t>
            </a:r>
            <a:r>
              <a:rPr lang="en-US" sz="2000" dirty="0">
                <a:solidFill>
                  <a:srgbClr val="C00000"/>
                </a:solidFill>
              </a:rPr>
              <a:t>(l, j);</a:t>
            </a:r>
          </a:p>
        </p:txBody>
      </p:sp>
      <p:sp>
        <p:nvSpPr>
          <p:cNvPr id="12" name="Rectangle 11">
            <a:extLst>
              <a:ext uri="{FF2B5EF4-FFF2-40B4-BE49-F238E27FC236}">
                <a16:creationId xmlns:a16="http://schemas.microsoft.com/office/drawing/2014/main" id="{42121E60-05D1-406A-8119-024D9451941F}"/>
              </a:ext>
            </a:extLst>
          </p:cNvPr>
          <p:cNvSpPr/>
          <p:nvPr/>
        </p:nvSpPr>
        <p:spPr>
          <a:xfrm>
            <a:off x="5724128" y="5445224"/>
            <a:ext cx="2736304" cy="400110"/>
          </a:xfrm>
          <a:prstGeom prst="rect">
            <a:avLst/>
          </a:prstGeom>
          <a:solidFill>
            <a:schemeClr val="bg1"/>
          </a:solidFill>
        </p:spPr>
        <p:txBody>
          <a:bodyPr wrap="square">
            <a:spAutoFit/>
          </a:bodyPr>
          <a:lstStyle/>
          <a:p>
            <a:r>
              <a:rPr lang="en-US" sz="2000" dirty="0" err="1">
                <a:solidFill>
                  <a:srgbClr val="C00000"/>
                </a:solidFill>
              </a:rPr>
              <a:t>结果如何？课后解决</a:t>
            </a:r>
            <a:endParaRPr lang="en-US" sz="2000" dirty="0">
              <a:solidFill>
                <a:srgbClr val="C00000"/>
              </a:solidFill>
            </a:endParaRPr>
          </a:p>
        </p:txBody>
      </p:sp>
    </p:spTree>
    <p:extLst>
      <p:ext uri="{BB962C8B-B14F-4D97-AF65-F5344CB8AC3E}">
        <p14:creationId xmlns:p14="http://schemas.microsoft.com/office/powerpoint/2010/main" val="325033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a:extLst>
              <a:ext uri="{FF2B5EF4-FFF2-40B4-BE49-F238E27FC236}">
                <a16:creationId xmlns:a16="http://schemas.microsoft.com/office/drawing/2014/main" id="{0032EC7E-9783-4ECD-ACDD-51F018509B3E}"/>
              </a:ext>
            </a:extLst>
          </p:cNvPr>
          <p:cNvSpPr>
            <a:spLocks noGrp="1"/>
          </p:cNvSpPr>
          <p:nvPr>
            <p:ph idx="1"/>
          </p:nvPr>
        </p:nvSpPr>
        <p:spPr/>
        <p:txBody>
          <a:bodyPr>
            <a:normAutofit/>
          </a:bodyPr>
          <a:lstStyle/>
          <a:p>
            <a:pPr marL="365760" indent="-255905" eaLnBrk="1" fontAlgn="auto" hangingPunct="1">
              <a:spcAft>
                <a:spcPts val="1200"/>
              </a:spcAft>
              <a:buFont typeface="Wingdings 3"/>
              <a:buChar char=""/>
              <a:defRPr/>
            </a:pPr>
            <a:r>
              <a:rPr lang="zh-CN" altLang="en-US" dirty="0">
                <a:latin typeface="宋体" panose="02010600030101010101" pitchFamily="2" charset="-122"/>
              </a:rPr>
              <a:t>类模板的作用</a:t>
            </a:r>
            <a:endParaRPr lang="en-US" altLang="zh-CN" dirty="0">
              <a:latin typeface="宋体" panose="02010600030101010101" pitchFamily="2" charset="-122"/>
            </a:endParaRPr>
          </a:p>
          <a:p>
            <a:pPr marL="410845" lvl="1" indent="0" eaLnBrk="1" fontAlgn="auto" hangingPunct="1">
              <a:spcAft>
                <a:spcPts val="1200"/>
              </a:spcAft>
              <a:buFont typeface="Georgia" panose="02040502050405020303" pitchFamily="18" charset="0"/>
              <a:buNone/>
              <a:defRPr/>
            </a:pPr>
            <a:r>
              <a:rPr lang="zh-CN" altLang="en-US" dirty="0">
                <a:latin typeface="宋体" panose="02010600030101010101" pitchFamily="2" charset="-122"/>
              </a:rPr>
              <a:t>使用类模板使用户可以为类声明一种模式，使得类中的某些数据成员、某些成员函数的参数、某些成员函数的返回值，能取任意类型（包括基本类型的和用户自定义类型）。</a:t>
            </a:r>
          </a:p>
          <a:p>
            <a:pPr marL="621665" lvl="1" eaLnBrk="1" fontAlgn="auto" hangingPunct="1">
              <a:spcAft>
                <a:spcPts val="1200"/>
              </a:spcAft>
              <a:buFont typeface="Verdana" panose="020B0604030504040204"/>
              <a:buChar char="◦"/>
              <a:defRPr/>
            </a:pPr>
            <a:endParaRPr lang="zh-CN" altLang="en-US" dirty="0">
              <a:latin typeface="宋体" panose="02010600030101010101" pitchFamily="2" charset="-122"/>
            </a:endParaRPr>
          </a:p>
          <a:p>
            <a:pPr marL="621665" lvl="1" eaLnBrk="1" fontAlgn="auto" hangingPunct="1">
              <a:spcAft>
                <a:spcPts val="1200"/>
              </a:spcAft>
              <a:buFont typeface="Verdana" panose="020B0604030504040204"/>
              <a:buChar char="◦"/>
              <a:defRPr/>
            </a:pPr>
            <a:endParaRPr lang="en-US" altLang="zh-CN" dirty="0">
              <a:latin typeface="宋体" panose="02010600030101010101" pitchFamily="2" charset="-122"/>
            </a:endParaRPr>
          </a:p>
        </p:txBody>
      </p:sp>
      <p:sp>
        <p:nvSpPr>
          <p:cNvPr id="27650" name="灯片编号占位符 3">
            <a:extLst>
              <a:ext uri="{FF2B5EF4-FFF2-40B4-BE49-F238E27FC236}">
                <a16:creationId xmlns:a16="http://schemas.microsoft.com/office/drawing/2014/main" id="{36F42806-9745-4176-ABF3-A6CDF54685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13762636-3AF1-4C88-8188-56E816236F78}" type="slidenum">
              <a:rPr lang="en-US" altLang="zh-CN" sz="1000" smtClean="0"/>
              <a:pPr>
                <a:buFont typeface="Wingdings 3" panose="05040102010807070707" pitchFamily="18" charset="2"/>
                <a:buChar char="•"/>
              </a:pPr>
              <a:t>12</a:t>
            </a:fld>
            <a:endParaRPr lang="en-US" altLang="zh-CN" sz="1000"/>
          </a:p>
        </p:txBody>
      </p:sp>
      <p:sp>
        <p:nvSpPr>
          <p:cNvPr id="21506" name="标题 1">
            <a:extLst>
              <a:ext uri="{FF2B5EF4-FFF2-40B4-BE49-F238E27FC236}">
                <a16:creationId xmlns:a16="http://schemas.microsoft.com/office/drawing/2014/main" id="{6F0B031F-E1FF-4E55-94F6-85B4276DAC12}"/>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en-US" altLang="zh-CN"/>
              <a:t>9.1.2 </a:t>
            </a:r>
            <a:r>
              <a:rPr lang="zh-CN" altLang="en-US"/>
              <a:t>类模板</a:t>
            </a:r>
          </a:p>
        </p:txBody>
      </p:sp>
      <p:sp>
        <p:nvSpPr>
          <p:cNvPr id="7" name="标题 4">
            <a:extLst>
              <a:ext uri="{FF2B5EF4-FFF2-40B4-BE49-F238E27FC236}">
                <a16:creationId xmlns:a16="http://schemas.microsoft.com/office/drawing/2014/main" id="{B54232B5-FA36-4B46-A9D0-D68062ABA75D}"/>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a:extLst>
              <a:ext uri="{FF2B5EF4-FFF2-40B4-BE49-F238E27FC236}">
                <a16:creationId xmlns:a16="http://schemas.microsoft.com/office/drawing/2014/main" id="{5D278C9F-41A8-44F1-A156-9E9AFC30B790}"/>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类模板：</a:t>
            </a:r>
          </a:p>
          <a:p>
            <a:pPr marL="409575" lvl="1" indent="0" eaLnBrk="1" hangingPunct="1">
              <a:buFont typeface="Georgia" panose="02040502050405020303" pitchFamily="18" charset="0"/>
              <a:buNone/>
            </a:pPr>
            <a:r>
              <a:rPr lang="en-US" altLang="zh-CN" sz="2400">
                <a:solidFill>
                  <a:srgbClr val="FF0000"/>
                </a:solidFill>
                <a:latin typeface="Times New Roman" panose="02020603050405020304" pitchFamily="18" charset="0"/>
              </a:rPr>
              <a:t>template</a:t>
            </a:r>
            <a:r>
              <a:rPr lang="en-US" altLang="zh-CN" sz="2400">
                <a:solidFill>
                  <a:srgbClr val="FF0000"/>
                </a:solidFill>
                <a:latin typeface="宋体" panose="02010600030101010101" pitchFamily="2" charset="-122"/>
              </a:rPr>
              <a:t> &lt;</a:t>
            </a:r>
            <a:r>
              <a:rPr lang="zh-CN" altLang="en-US" sz="2400">
                <a:solidFill>
                  <a:srgbClr val="FF0000"/>
                </a:solidFill>
                <a:latin typeface="宋体" panose="02010600030101010101" pitchFamily="2" charset="-122"/>
              </a:rPr>
              <a:t>模板参数表</a:t>
            </a:r>
            <a:r>
              <a:rPr lang="en-US" altLang="zh-CN" sz="2400">
                <a:solidFill>
                  <a:srgbClr val="FF0000"/>
                </a:solidFill>
                <a:latin typeface="宋体" panose="02010600030101010101" pitchFamily="2" charset="-122"/>
              </a:rPr>
              <a:t>&gt;</a:t>
            </a:r>
          </a:p>
          <a:p>
            <a:pPr marL="409575" lvl="1" indent="0" eaLnBrk="1" hangingPunct="1">
              <a:buFont typeface="Georgia" panose="02040502050405020303" pitchFamily="18" charset="0"/>
              <a:buNone/>
            </a:pPr>
            <a:r>
              <a:rPr lang="en-US" altLang="zh-CN" sz="2400">
                <a:solidFill>
                  <a:srgbClr val="FF0000"/>
                </a:solidFill>
                <a:latin typeface="Times New Roman" panose="02020603050405020304" pitchFamily="18" charset="0"/>
              </a:rPr>
              <a:t>class</a:t>
            </a:r>
            <a:r>
              <a:rPr lang="en-US" altLang="zh-CN" sz="2400">
                <a:solidFill>
                  <a:srgbClr val="FF0000"/>
                </a:solidFill>
                <a:latin typeface="宋体" panose="02010600030101010101" pitchFamily="2" charset="-122"/>
              </a:rPr>
              <a:t> </a:t>
            </a:r>
            <a:r>
              <a:rPr lang="zh-CN" altLang="en-US" sz="2400">
                <a:solidFill>
                  <a:srgbClr val="FF0000"/>
                </a:solidFill>
                <a:latin typeface="宋体" panose="02010600030101010101" pitchFamily="2" charset="-122"/>
              </a:rPr>
              <a:t>类名</a:t>
            </a:r>
            <a:r>
              <a:rPr lang="en-US" altLang="zh-CN" sz="2400">
                <a:solidFill>
                  <a:srgbClr val="FF0000"/>
                </a:solidFill>
                <a:latin typeface="宋体" panose="02010600030101010101" pitchFamily="2" charset="-122"/>
              </a:rPr>
              <a:t>{</a:t>
            </a:r>
          </a:p>
          <a:p>
            <a:pPr marL="409575" lvl="1" indent="0" eaLnBrk="1" hangingPunct="1">
              <a:buFont typeface="Georgia" panose="02040502050405020303" pitchFamily="18" charset="0"/>
              <a:buNone/>
            </a:pPr>
            <a:r>
              <a:rPr lang="en-US" altLang="zh-CN" sz="2400">
                <a:solidFill>
                  <a:srgbClr val="FF0000"/>
                </a:solidFill>
                <a:latin typeface="宋体" panose="02010600030101010101" pitchFamily="2" charset="-122"/>
              </a:rPr>
              <a:t>	 </a:t>
            </a:r>
            <a:r>
              <a:rPr lang="zh-CN" altLang="en-US" sz="2400">
                <a:latin typeface="宋体" panose="02010600030101010101" pitchFamily="2" charset="-122"/>
              </a:rPr>
              <a:t>类成员声明</a:t>
            </a:r>
            <a:endParaRPr lang="en-US" altLang="zh-CN" sz="2400">
              <a:latin typeface="宋体" panose="02010600030101010101" pitchFamily="2" charset="-122"/>
            </a:endParaRPr>
          </a:p>
          <a:p>
            <a:pPr marL="409575" lvl="1" indent="0" eaLnBrk="1" hangingPunct="1">
              <a:buFont typeface="Georgia" panose="02040502050405020303" pitchFamily="18" charset="0"/>
              <a:buNone/>
            </a:pPr>
            <a:r>
              <a:rPr lang="en-US" altLang="zh-CN" sz="2400">
                <a:solidFill>
                  <a:srgbClr val="FF0000"/>
                </a:solidFill>
                <a:latin typeface="宋体" panose="02010600030101010101" pitchFamily="2" charset="-122"/>
              </a:rPr>
              <a:t>}</a:t>
            </a:r>
          </a:p>
          <a:p>
            <a:pPr eaLnBrk="1" hangingPunct="1">
              <a:spcAft>
                <a:spcPts val="1200"/>
              </a:spcAft>
              <a:buFont typeface="Wingdings 3" panose="05040102010807070707" pitchFamily="18" charset="2"/>
              <a:buChar char="•"/>
            </a:pPr>
            <a:r>
              <a:rPr lang="zh-CN" altLang="en-US">
                <a:latin typeface="宋体" panose="02010600030101010101" pitchFamily="2" charset="-122"/>
              </a:rPr>
              <a:t>如果需要在类模板以外定义其成员函数，则要采用以下的形式：</a:t>
            </a:r>
          </a:p>
          <a:p>
            <a:pPr marL="409575" lvl="1" indent="0" eaLnBrk="1" hangingPunct="1">
              <a:buFont typeface="Georgia" panose="02040502050405020303" pitchFamily="18" charset="0"/>
              <a:buNone/>
            </a:pPr>
            <a:r>
              <a:rPr lang="en-US" altLang="zh-CN" sz="2400">
                <a:solidFill>
                  <a:srgbClr val="FF0000"/>
                </a:solidFill>
                <a:latin typeface="Times New Roman" panose="02020603050405020304" pitchFamily="18" charset="0"/>
              </a:rPr>
              <a:t>template</a:t>
            </a:r>
            <a:r>
              <a:rPr lang="en-US" altLang="zh-CN" sz="2400">
                <a:solidFill>
                  <a:srgbClr val="FF0000"/>
                </a:solidFill>
                <a:latin typeface="宋体" panose="02010600030101010101" pitchFamily="2" charset="-122"/>
              </a:rPr>
              <a:t> &lt;</a:t>
            </a:r>
            <a:r>
              <a:rPr lang="zh-CN" altLang="en-US" sz="2400">
                <a:solidFill>
                  <a:srgbClr val="FF0000"/>
                </a:solidFill>
                <a:latin typeface="宋体" panose="02010600030101010101" pitchFamily="2" charset="-122"/>
              </a:rPr>
              <a:t>模板参数表</a:t>
            </a:r>
            <a:r>
              <a:rPr lang="en-US" altLang="zh-CN" sz="2400">
                <a:solidFill>
                  <a:srgbClr val="FF0000"/>
                </a:solidFill>
                <a:latin typeface="宋体" panose="02010600030101010101" pitchFamily="2" charset="-122"/>
              </a:rPr>
              <a:t>&gt;</a:t>
            </a:r>
          </a:p>
          <a:p>
            <a:pPr marL="409575" lvl="1" indent="0" eaLnBrk="1" hangingPunct="1">
              <a:buFont typeface="Georgia" panose="02040502050405020303" pitchFamily="18" charset="0"/>
              <a:buNone/>
            </a:pPr>
            <a:r>
              <a:rPr lang="zh-CN" altLang="en-US" sz="2400">
                <a:solidFill>
                  <a:srgbClr val="FF0000"/>
                </a:solidFill>
                <a:latin typeface="宋体" panose="02010600030101010101" pitchFamily="2" charset="-122"/>
              </a:rPr>
              <a:t>类型名 类名</a:t>
            </a:r>
            <a:r>
              <a:rPr lang="en-US" altLang="zh-CN" sz="2400">
                <a:solidFill>
                  <a:srgbClr val="FF0000"/>
                </a:solidFill>
                <a:latin typeface="宋体" panose="02010600030101010101" pitchFamily="2" charset="-122"/>
              </a:rPr>
              <a:t>&lt;</a:t>
            </a:r>
            <a:r>
              <a:rPr lang="zh-CN" altLang="en-US" sz="2400">
                <a:solidFill>
                  <a:srgbClr val="FF0000"/>
                </a:solidFill>
                <a:latin typeface="宋体" panose="02010600030101010101" pitchFamily="2" charset="-122"/>
              </a:rPr>
              <a:t>模板参数标识符列表</a:t>
            </a:r>
            <a:r>
              <a:rPr lang="en-US" altLang="zh-CN" sz="2400">
                <a:solidFill>
                  <a:srgbClr val="FF0000"/>
                </a:solidFill>
                <a:latin typeface="宋体" panose="02010600030101010101" pitchFamily="2" charset="-122"/>
              </a:rPr>
              <a:t>&gt;::</a:t>
            </a:r>
            <a:r>
              <a:rPr lang="zh-CN" altLang="en-US" sz="2400">
                <a:solidFill>
                  <a:srgbClr val="FF0000"/>
                </a:solidFill>
                <a:latin typeface="宋体" panose="02010600030101010101" pitchFamily="2" charset="-122"/>
              </a:rPr>
              <a:t>函数名（参数表）</a:t>
            </a:r>
          </a:p>
        </p:txBody>
      </p:sp>
      <p:sp>
        <p:nvSpPr>
          <p:cNvPr id="28674" name="灯片编号占位符 3">
            <a:extLst>
              <a:ext uri="{FF2B5EF4-FFF2-40B4-BE49-F238E27FC236}">
                <a16:creationId xmlns:a16="http://schemas.microsoft.com/office/drawing/2014/main" id="{D3BA14C5-366D-469F-BA6C-4618456389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BADB4D4C-7C0C-4014-B0EC-71478F7078B8}" type="slidenum">
              <a:rPr lang="en-US" altLang="zh-CN" sz="1000" smtClean="0"/>
              <a:pPr>
                <a:buFont typeface="Wingdings 3" panose="05040102010807070707" pitchFamily="18" charset="2"/>
                <a:buChar char="•"/>
              </a:pPr>
              <a:t>13</a:t>
            </a:fld>
            <a:endParaRPr lang="en-US" altLang="zh-CN" sz="1000"/>
          </a:p>
        </p:txBody>
      </p:sp>
      <p:sp>
        <p:nvSpPr>
          <p:cNvPr id="22530" name="标题 1">
            <a:extLst>
              <a:ext uri="{FF2B5EF4-FFF2-40B4-BE49-F238E27FC236}">
                <a16:creationId xmlns:a16="http://schemas.microsoft.com/office/drawing/2014/main" id="{26A5D976-8943-4164-8415-A3798517B7BF}"/>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dirty="0"/>
              <a:t>类模板的声明</a:t>
            </a:r>
          </a:p>
        </p:txBody>
      </p:sp>
      <p:sp>
        <p:nvSpPr>
          <p:cNvPr id="6" name="标题 4">
            <a:extLst>
              <a:ext uri="{FF2B5EF4-FFF2-40B4-BE49-F238E27FC236}">
                <a16:creationId xmlns:a16="http://schemas.microsoft.com/office/drawing/2014/main" id="{1E641FBE-06D0-4A33-AFF9-DD6A77F04C0E}"/>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9.1.2 </a:t>
            </a:r>
            <a:r>
              <a:rPr lang="zh-CN" altLang="en-US" sz="2800" dirty="0">
                <a:solidFill>
                  <a:schemeClr val="bg1"/>
                </a:solidFill>
                <a:latin typeface="+mj-lt"/>
                <a:ea typeface="+mj-ea"/>
                <a:cs typeface="+mj-cs"/>
                <a:sym typeface="+mn-ea"/>
              </a:rPr>
              <a:t>类模板</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bwMode="auto">
      <p:bgPr>
        <a:solidFill>
          <a:schemeClr val="bg1"/>
        </a:solidFill>
        <a:effectLst/>
      </p:bgPr>
    </p:bg>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5586A133-620A-4E14-A27C-473B41EB17F3}"/>
              </a:ext>
            </a:extLst>
          </p:cNvPr>
          <p:cNvSpPr>
            <a:spLocks noGrp="1" noChangeArrowheads="1"/>
          </p:cNvSpPr>
          <p:nvPr>
            <p:ph idx="1"/>
          </p:nvPr>
        </p:nvSpPr>
        <p:spPr>
          <a:xfrm>
            <a:off x="457200" y="1268413"/>
            <a:ext cx="8229600" cy="537686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#include &lt;cstdlib&gt;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struct Student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int id;  		//</a:t>
            </a:r>
            <a:r>
              <a:rPr lang="zh-CN" altLang="en-US" sz="2000">
                <a:latin typeface="Consolas" panose="020B0609020204030204" pitchFamily="49" charset="0"/>
              </a:rPr>
              <a:t>学号</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float gpa;   	//</a:t>
            </a:r>
            <a:r>
              <a:rPr lang="zh-CN" altLang="en-US" sz="2000">
                <a:latin typeface="Consolas" panose="020B0609020204030204" pitchFamily="49" charset="0"/>
              </a:rPr>
              <a:t>平均分</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a:solidFill>
                  <a:srgbClr val="FF0000"/>
                </a:solidFill>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2000">
                <a:solidFill>
                  <a:srgbClr val="FF0000"/>
                </a:solidFill>
                <a:latin typeface="Consolas" panose="020B0609020204030204" pitchFamily="49" charset="0"/>
              </a:rPr>
              <a:t>class Store </a:t>
            </a:r>
            <a:r>
              <a:rPr lang="en-US" altLang="zh-CN" sz="2000">
                <a:latin typeface="Consolas" panose="020B0609020204030204" pitchFamily="49" charset="0"/>
              </a:rPr>
              <a:t>{//</a:t>
            </a:r>
            <a:r>
              <a:rPr lang="zh-CN" altLang="en-US" sz="2000">
                <a:latin typeface="Consolas" panose="020B0609020204030204" pitchFamily="49" charset="0"/>
              </a:rPr>
              <a:t>类模板：实现对任意类型数据进行存取</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item;	// item</a:t>
            </a:r>
            <a:r>
              <a:rPr lang="zh-CN" altLang="en-US" sz="2000">
                <a:latin typeface="Consolas" panose="020B0609020204030204" pitchFamily="49" charset="0"/>
              </a:rPr>
              <a:t>用于存放任意类型的数据</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bool haveValue;  // haveValue</a:t>
            </a:r>
            <a:r>
              <a:rPr lang="zh-CN" altLang="en-US" sz="2000">
                <a:latin typeface="Consolas" panose="020B0609020204030204" pitchFamily="49" charset="0"/>
              </a:rPr>
              <a:t>标记</a:t>
            </a:r>
            <a:r>
              <a:rPr lang="en-US" altLang="zh-CN" sz="2000">
                <a:latin typeface="Consolas" panose="020B0609020204030204" pitchFamily="49" charset="0"/>
              </a:rPr>
              <a:t>item</a:t>
            </a:r>
            <a:r>
              <a:rPr lang="zh-CN" altLang="en-US" sz="2000">
                <a:latin typeface="Consolas" panose="020B0609020204030204" pitchFamily="49" charset="0"/>
              </a:rPr>
              <a:t>是否已被存入内容</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Store();	// </a:t>
            </a:r>
            <a:r>
              <a:rPr lang="zh-CN" altLang="en-US" sz="2000">
                <a:latin typeface="Consolas" panose="020B0609020204030204" pitchFamily="49" charset="0"/>
              </a:rPr>
              <a:t>缺省形式（无形参）的构造函数</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&amp;getElem();	//</a:t>
            </a:r>
            <a:r>
              <a:rPr lang="zh-CN" altLang="en-US" sz="2000">
                <a:latin typeface="Consolas" panose="020B0609020204030204" pitchFamily="49" charset="0"/>
              </a:rPr>
              <a:t>提取数据函数</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void putElem(const </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&amp;x);  //</a:t>
            </a:r>
            <a:r>
              <a:rPr lang="zh-CN" altLang="en-US" sz="2000">
                <a:latin typeface="Consolas" panose="020B0609020204030204" pitchFamily="49" charset="0"/>
              </a:rPr>
              <a:t>存入数据函数</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a:latin typeface="Consolas" panose="020B0609020204030204" pitchFamily="49" charset="0"/>
            </a:endParaRPr>
          </a:p>
        </p:txBody>
      </p:sp>
      <p:sp>
        <p:nvSpPr>
          <p:cNvPr id="29699" name="灯片编号占位符 3">
            <a:extLst>
              <a:ext uri="{FF2B5EF4-FFF2-40B4-BE49-F238E27FC236}">
                <a16:creationId xmlns:a16="http://schemas.microsoft.com/office/drawing/2014/main" id="{C84933B8-2A43-4F65-A574-FBDA83654C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ED154B5E-8F80-478B-8B0B-15C085236676}" type="slidenum">
              <a:rPr lang="en-US" altLang="zh-CN" sz="1000" smtClean="0"/>
              <a:pPr>
                <a:buFont typeface="Wingdings 3" panose="05040102010807070707" pitchFamily="18" charset="2"/>
                <a:buChar char="•"/>
              </a:pPr>
              <a:t>14</a:t>
            </a:fld>
            <a:endParaRPr lang="en-US" altLang="zh-CN" sz="1000"/>
          </a:p>
        </p:txBody>
      </p:sp>
      <p:sp>
        <p:nvSpPr>
          <p:cNvPr id="23554" name="标题 1">
            <a:extLst>
              <a:ext uri="{FF2B5EF4-FFF2-40B4-BE49-F238E27FC236}">
                <a16:creationId xmlns:a16="http://schemas.microsoft.com/office/drawing/2014/main" id="{DC8CAF95-6C33-45E5-8C6B-D3BE99A4F80C}"/>
              </a:ext>
            </a:extLst>
          </p:cNvPr>
          <p:cNvSpPr>
            <a:spLocks noGrp="1"/>
          </p:cNvSpPr>
          <p:nvPr>
            <p:ph type="title"/>
          </p:nvPr>
        </p:nvSpPr>
        <p:spPr>
          <a:xfrm>
            <a:off x="457200" y="260349"/>
            <a:ext cx="8229600" cy="1066800"/>
          </a:xfrm>
        </p:spPr>
        <p:txBody>
          <a:bodyPr/>
          <a:lstStyle/>
          <a:p>
            <a:pPr eaLnBrk="1" fontAlgn="auto" hangingPunct="1">
              <a:spcAft>
                <a:spcPts val="0"/>
              </a:spcAft>
              <a:defRPr/>
            </a:pPr>
            <a:r>
              <a:rPr lang="zh-CN" altLang="en-US"/>
              <a:t>例</a:t>
            </a:r>
            <a:r>
              <a:rPr lang="en-US" altLang="zh-CN"/>
              <a:t>9-2 </a:t>
            </a:r>
            <a:r>
              <a:rPr lang="zh-CN" altLang="en-US"/>
              <a:t>类模板示例</a:t>
            </a:r>
            <a:endParaRPr kumimoji="1" lang="zh-CN" altLang="en-US"/>
          </a:p>
        </p:txBody>
      </p:sp>
      <p:sp>
        <p:nvSpPr>
          <p:cNvPr id="10" name="标题 4">
            <a:extLst>
              <a:ext uri="{FF2B5EF4-FFF2-40B4-BE49-F238E27FC236}">
                <a16:creationId xmlns:a16="http://schemas.microsoft.com/office/drawing/2014/main" id="{B2CD6F53-F34B-418E-BF83-15D2664E7C63}"/>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9.1.2 </a:t>
            </a:r>
            <a:r>
              <a:rPr lang="zh-CN" altLang="en-US" sz="2800" dirty="0">
                <a:solidFill>
                  <a:schemeClr val="bg1"/>
                </a:solidFill>
                <a:latin typeface="+mj-lt"/>
                <a:ea typeface="+mj-ea"/>
                <a:cs typeface="+mj-cs"/>
                <a:sym typeface="+mn-ea"/>
              </a:rPr>
              <a:t>类模板</a:t>
            </a:r>
          </a:p>
        </p:txBody>
      </p:sp>
    </p:spTree>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内容占位符 2">
            <a:extLst>
              <a:ext uri="{FF2B5EF4-FFF2-40B4-BE49-F238E27FC236}">
                <a16:creationId xmlns:a16="http://schemas.microsoft.com/office/drawing/2014/main" id="{A4C46A1F-06BD-404F-BBD6-576D1E344845}"/>
              </a:ext>
            </a:extLst>
          </p:cNvPr>
          <p:cNvSpPr>
            <a:spLocks noGrp="1"/>
          </p:cNvSpPr>
          <p:nvPr>
            <p:ph idx="1"/>
          </p:nvPr>
        </p:nvSpPr>
        <p:spPr>
          <a:xfrm>
            <a:off x="457200" y="1341438"/>
            <a:ext cx="8229600" cy="5516562"/>
          </a:xfrm>
          <a:solidFill>
            <a:srgbClr val="85FFFF"/>
          </a:solidFill>
        </p:spPr>
        <p:txBody>
          <a:bodyPr>
            <a:normAutofit fontScale="92500" lnSpcReduction="10000"/>
          </a:bodyPr>
          <a:lstStyle/>
          <a:p>
            <a:pPr marL="358775" indent="-250825" eaLnBrk="1" fontAlgn="auto" hangingPunct="1">
              <a:spcBef>
                <a:spcPct val="0"/>
              </a:spcBef>
              <a:spcAft>
                <a:spcPts val="0"/>
              </a:spcAft>
              <a:buFont typeface="Wingdings" panose="05000000000000000000" pitchFamily="2" charset="2"/>
              <a:buNone/>
              <a:defRPr/>
            </a:pPr>
            <a:r>
              <a:rPr lang="en-US" altLang="zh-CN" sz="2000" dirty="0">
                <a:solidFill>
                  <a:srgbClr val="FF0000"/>
                </a:solidFill>
                <a:latin typeface="Consolas" panose="020B0609020204030204" pitchFamily="49" charset="0"/>
              </a:rPr>
              <a:t>template &lt;class T&gt;	</a:t>
            </a:r>
            <a:r>
              <a:rPr lang="en-US" altLang="zh-CN" sz="2000" dirty="0">
                <a:latin typeface="Consolas" panose="020B0609020204030204" pitchFamily="49" charset="0"/>
              </a:rPr>
              <a:t>//</a:t>
            </a:r>
            <a:r>
              <a:rPr lang="zh-CN" altLang="en-US" sz="2000" dirty="0">
                <a:latin typeface="Consolas" panose="020B0609020204030204" pitchFamily="49" charset="0"/>
              </a:rPr>
              <a:t>默认构造函数的实现 </a:t>
            </a:r>
          </a:p>
          <a:p>
            <a:pPr marL="358775" indent="-250825" eaLnBrk="1" fontAlgn="auto" hangingPunct="1">
              <a:spcBef>
                <a:spcPct val="0"/>
              </a:spcBef>
              <a:spcAft>
                <a:spcPts val="0"/>
              </a:spcAft>
              <a:buFont typeface="Wingdings" panose="05000000000000000000" pitchFamily="2" charset="2"/>
              <a:buNone/>
              <a:defRPr/>
            </a:pPr>
            <a:r>
              <a:rPr lang="en-US" altLang="zh-CN" sz="2000" dirty="0">
                <a:solidFill>
                  <a:srgbClr val="FF0000"/>
                </a:solidFill>
                <a:latin typeface="Consolas" panose="020B0609020204030204" pitchFamily="49" charset="0"/>
              </a:rPr>
              <a:t>Store&lt;T&gt;::</a:t>
            </a:r>
            <a:r>
              <a:rPr lang="en-US" altLang="zh-CN" sz="2000" dirty="0">
                <a:latin typeface="Consolas" panose="020B0609020204030204" pitchFamily="49" charset="0"/>
              </a:rPr>
              <a:t>Store(): </a:t>
            </a:r>
            <a:r>
              <a:rPr lang="en-US" altLang="zh-CN" sz="2000" dirty="0" err="1">
                <a:latin typeface="Consolas" panose="020B0609020204030204" pitchFamily="49" charset="0"/>
              </a:rPr>
              <a:t>haveValue</a:t>
            </a:r>
            <a:r>
              <a:rPr lang="en-US" altLang="zh-CN" sz="2000" dirty="0">
                <a:latin typeface="Consolas" panose="020B0609020204030204" pitchFamily="49" charset="0"/>
              </a:rPr>
              <a:t>(false) { }</a:t>
            </a:r>
          </a:p>
          <a:p>
            <a:pPr marL="358775" indent="-250825" eaLnBrk="1" fontAlgn="auto" hangingPunct="1">
              <a:spcBef>
                <a:spcPct val="0"/>
              </a:spcBef>
              <a:spcAft>
                <a:spcPts val="0"/>
              </a:spcAft>
              <a:buFont typeface="Wingdings" panose="05000000000000000000" pitchFamily="2" charset="2"/>
              <a:buNone/>
              <a:defRPr/>
            </a:pPr>
            <a:endParaRPr lang="en-US" altLang="zh-CN" sz="2000" dirty="0">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2000" dirty="0">
                <a:solidFill>
                  <a:srgbClr val="FF0000"/>
                </a:solidFill>
                <a:latin typeface="Consolas" panose="020B0609020204030204" pitchFamily="49" charset="0"/>
              </a:rPr>
              <a:t>template &lt;class T&gt;</a:t>
            </a:r>
            <a:r>
              <a:rPr lang="en-US" altLang="zh-CN" sz="2000" dirty="0">
                <a:latin typeface="Consolas" panose="020B0609020204030204" pitchFamily="49" charset="0"/>
              </a:rPr>
              <a:t>     //</a:t>
            </a:r>
            <a:r>
              <a:rPr lang="zh-CN" altLang="en-US" sz="2000" dirty="0">
                <a:latin typeface="Consolas" panose="020B0609020204030204" pitchFamily="49" charset="0"/>
              </a:rPr>
              <a:t>提取数据函数的实现</a:t>
            </a:r>
          </a:p>
          <a:p>
            <a:pPr marL="358775" indent="-250825" eaLnBrk="1" fontAlgn="auto" hangingPunct="1">
              <a:spcBef>
                <a:spcPct val="0"/>
              </a:spcBef>
              <a:spcAft>
                <a:spcPts val="0"/>
              </a:spcAft>
              <a:buFont typeface="Wingdings" panose="05000000000000000000" pitchFamily="2" charset="2"/>
              <a:buNone/>
              <a:defRPr/>
            </a:pPr>
            <a:r>
              <a:rPr lang="en-US" altLang="zh-CN" sz="2000" dirty="0">
                <a:solidFill>
                  <a:srgbClr val="FF0000"/>
                </a:solidFill>
                <a:latin typeface="Consolas" panose="020B0609020204030204" pitchFamily="49" charset="0"/>
              </a:rPr>
              <a:t>T &amp;Store&lt;T&gt;::</a:t>
            </a:r>
            <a:r>
              <a:rPr lang="en-US" altLang="zh-CN" sz="2000" dirty="0" err="1">
                <a:latin typeface="Consolas" panose="020B0609020204030204" pitchFamily="49" charset="0"/>
              </a:rPr>
              <a:t>getElem</a:t>
            </a:r>
            <a:r>
              <a:rPr lang="en-US" altLang="zh-CN" sz="2000" dirty="0">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t>
            </a:r>
            <a:r>
              <a:rPr lang="zh-CN" altLang="en-US" sz="2000" dirty="0">
                <a:latin typeface="Consolas" panose="020B0609020204030204" pitchFamily="49" charset="0"/>
              </a:rPr>
              <a:t>如试图提取未初始化的数据，则终止程序</a:t>
            </a:r>
          </a:p>
          <a:p>
            <a:pPr marL="358775" indent="-250825" eaLnBrk="1" fontAlgn="auto" hangingPunct="1">
              <a:spcBef>
                <a:spcPct val="0"/>
              </a:spcBef>
              <a:spcAft>
                <a:spcPts val="0"/>
              </a:spcAft>
              <a:buFont typeface="Wingdings" panose="05000000000000000000" pitchFamily="2" charset="2"/>
              <a:buNone/>
              <a:defRPr/>
            </a:pPr>
            <a:r>
              <a:rPr lang="zh-CN" altLang="en-US" sz="2000" dirty="0">
                <a:latin typeface="Consolas" panose="020B0609020204030204" pitchFamily="49" charset="0"/>
              </a:rPr>
              <a:t>	</a:t>
            </a:r>
            <a:r>
              <a:rPr lang="en-US" altLang="zh-CN" sz="2000" dirty="0">
                <a:latin typeface="Consolas" panose="020B0609020204030204" pitchFamily="49" charset="0"/>
              </a:rPr>
              <a:t>if (!</a:t>
            </a:r>
            <a:r>
              <a:rPr lang="en-US" altLang="zh-CN" sz="2000" dirty="0" err="1">
                <a:latin typeface="Consolas" panose="020B0609020204030204" pitchFamily="49" charset="0"/>
              </a:rPr>
              <a:t>haveValue</a:t>
            </a:r>
            <a:r>
              <a:rPr lang="en-US" altLang="zh-CN" sz="2000" dirty="0">
                <a:latin typeface="Consolas" panose="020B0609020204030204" pitchFamily="49" charset="0"/>
              </a:rPr>
              <a:t>) {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"No item present!"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exit(1);	//</a:t>
            </a:r>
            <a:r>
              <a:rPr lang="zh-CN" altLang="en-US" sz="2000" dirty="0">
                <a:latin typeface="Consolas" panose="020B0609020204030204" pitchFamily="49" charset="0"/>
              </a:rPr>
              <a:t>使程序完全退出，返回到操作系统。</a:t>
            </a:r>
          </a:p>
          <a:p>
            <a:pPr marL="358775" indent="-250825" eaLnBrk="1" fontAlgn="auto" hangingPunct="1">
              <a:spcBef>
                <a:spcPct val="0"/>
              </a:spcBef>
              <a:spcAft>
                <a:spcPts val="0"/>
              </a:spcAft>
              <a:buFont typeface="Wingdings" panose="05000000000000000000" pitchFamily="2" charset="2"/>
              <a:buNone/>
              <a:defRPr/>
            </a:pPr>
            <a:r>
              <a:rPr lang="zh-CN" altLang="en-US" sz="2000" dirty="0">
                <a:latin typeface="Consolas" panose="020B0609020204030204" pitchFamily="49" charset="0"/>
              </a:rPr>
              <a:t>	</a:t>
            </a:r>
            <a:r>
              <a:rPr lang="en-US" altLang="zh-CN" sz="2000" dirty="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return item;    	// </a:t>
            </a:r>
            <a:r>
              <a:rPr lang="zh-CN" altLang="en-US" sz="2000" dirty="0">
                <a:latin typeface="Consolas" panose="020B0609020204030204" pitchFamily="49" charset="0"/>
              </a:rPr>
              <a:t>返回</a:t>
            </a:r>
            <a:r>
              <a:rPr lang="en-US" altLang="zh-CN" sz="2000" dirty="0">
                <a:latin typeface="Consolas" panose="020B0609020204030204" pitchFamily="49" charset="0"/>
              </a:rPr>
              <a:t>item</a:t>
            </a:r>
            <a:r>
              <a:rPr lang="zh-CN" altLang="en-US" sz="2000" dirty="0">
                <a:latin typeface="Consolas" panose="020B0609020204030204" pitchFamily="49" charset="0"/>
              </a:rPr>
              <a:t>中存放的数据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2000" dirty="0">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2000" dirty="0">
                <a:solidFill>
                  <a:srgbClr val="FF0000"/>
                </a:solidFill>
                <a:latin typeface="Consolas" panose="020B0609020204030204" pitchFamily="49" charset="0"/>
              </a:rPr>
              <a:t>template &lt;class T&gt;</a:t>
            </a:r>
            <a:r>
              <a:rPr lang="en-US" altLang="zh-CN" sz="2000" dirty="0">
                <a:latin typeface="Consolas" panose="020B0609020204030204" pitchFamily="49" charset="0"/>
              </a:rPr>
              <a:t>	//</a:t>
            </a:r>
            <a:r>
              <a:rPr lang="zh-CN" altLang="en-US" sz="2000" dirty="0">
                <a:latin typeface="Consolas" panose="020B0609020204030204" pitchFamily="49" charset="0"/>
              </a:rPr>
              <a:t>存入数据函数的实现 </a:t>
            </a:r>
          </a:p>
          <a:p>
            <a:pPr marL="358775" indent="-250825" eaLnBrk="1" fontAlgn="auto" hangingPunct="1">
              <a:spcBef>
                <a:spcPct val="0"/>
              </a:spcBef>
              <a:spcAft>
                <a:spcPts val="0"/>
              </a:spcAft>
              <a:buFont typeface="Wingdings" panose="05000000000000000000" pitchFamily="2" charset="2"/>
              <a:buNone/>
              <a:defRPr/>
            </a:pPr>
            <a:r>
              <a:rPr lang="en-US" altLang="zh-CN" sz="2000" dirty="0">
                <a:solidFill>
                  <a:srgbClr val="FF0000"/>
                </a:solidFill>
                <a:latin typeface="Consolas" panose="020B0609020204030204" pitchFamily="49" charset="0"/>
              </a:rPr>
              <a:t>void Store&lt;T&gt;::</a:t>
            </a:r>
            <a:r>
              <a:rPr lang="en-US" altLang="zh-CN" sz="2000" dirty="0" err="1">
                <a:latin typeface="Consolas" panose="020B0609020204030204" pitchFamily="49" charset="0"/>
              </a:rPr>
              <a:t>putElem</a:t>
            </a:r>
            <a:r>
              <a:rPr lang="en-US" altLang="zh-CN" sz="2000" dirty="0">
                <a:latin typeface="Consolas" panose="020B0609020204030204" pitchFamily="49" charset="0"/>
              </a:rPr>
              <a:t>(const T &amp;x)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 </a:t>
            </a:r>
            <a:r>
              <a:rPr lang="zh-CN" altLang="en-US" sz="2000" dirty="0">
                <a:latin typeface="Consolas" panose="020B0609020204030204" pitchFamily="49" charset="0"/>
              </a:rPr>
              <a:t>将</a:t>
            </a:r>
            <a:r>
              <a:rPr lang="en-US" altLang="zh-CN" sz="2000" dirty="0" err="1">
                <a:latin typeface="Consolas" panose="020B0609020204030204" pitchFamily="49" charset="0"/>
              </a:rPr>
              <a:t>haveValue</a:t>
            </a:r>
            <a:r>
              <a:rPr lang="en-US" altLang="zh-CN" sz="2000" dirty="0">
                <a:latin typeface="Consolas" panose="020B0609020204030204" pitchFamily="49" charset="0"/>
              </a:rPr>
              <a:t> </a:t>
            </a:r>
            <a:r>
              <a:rPr lang="zh-CN" altLang="en-US" sz="2000" dirty="0">
                <a:latin typeface="Consolas" panose="020B0609020204030204" pitchFamily="49" charset="0"/>
              </a:rPr>
              <a:t>置为</a:t>
            </a:r>
            <a:r>
              <a:rPr lang="en-US" altLang="zh-CN" sz="2000" dirty="0">
                <a:latin typeface="Consolas" panose="020B0609020204030204" pitchFamily="49" charset="0"/>
              </a:rPr>
              <a:t>true</a:t>
            </a:r>
            <a:r>
              <a:rPr lang="zh-CN" altLang="en-US" sz="2000" dirty="0">
                <a:latin typeface="Consolas" panose="020B0609020204030204" pitchFamily="49" charset="0"/>
              </a:rPr>
              <a:t>，表示</a:t>
            </a:r>
            <a:r>
              <a:rPr lang="en-US" altLang="zh-CN" sz="2000" dirty="0">
                <a:latin typeface="Consolas" panose="020B0609020204030204" pitchFamily="49" charset="0"/>
              </a:rPr>
              <a:t>item</a:t>
            </a:r>
            <a:r>
              <a:rPr lang="zh-CN" altLang="en-US" sz="2000" dirty="0">
                <a:latin typeface="Consolas" panose="020B0609020204030204" pitchFamily="49" charset="0"/>
              </a:rPr>
              <a:t>中已存入数值	</a:t>
            </a:r>
            <a:endParaRPr lang="en-US" altLang="zh-CN" sz="2000" dirty="0">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haveValue</a:t>
            </a:r>
            <a:r>
              <a:rPr lang="en-US" altLang="zh-CN" sz="2000" dirty="0">
                <a:latin typeface="Consolas" panose="020B0609020204030204" pitchFamily="49" charset="0"/>
              </a:rPr>
              <a:t> = true;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item = x;			// </a:t>
            </a:r>
            <a:r>
              <a:rPr lang="zh-CN" altLang="en-US" sz="2000" dirty="0">
                <a:latin typeface="Consolas" panose="020B0609020204030204" pitchFamily="49" charset="0"/>
              </a:rPr>
              <a:t>将</a:t>
            </a:r>
            <a:r>
              <a:rPr lang="en-US" altLang="zh-CN" sz="2000" dirty="0">
                <a:latin typeface="Consolas" panose="020B0609020204030204" pitchFamily="49" charset="0"/>
              </a:rPr>
              <a:t>x</a:t>
            </a:r>
            <a:r>
              <a:rPr lang="zh-CN" altLang="en-US" sz="2000" dirty="0">
                <a:latin typeface="Consolas" panose="020B0609020204030204" pitchFamily="49" charset="0"/>
              </a:rPr>
              <a:t>值存入</a:t>
            </a:r>
            <a:r>
              <a:rPr lang="en-US" altLang="zh-CN" sz="2000" dirty="0">
                <a:latin typeface="Consolas" panose="020B0609020204030204" pitchFamily="49" charset="0"/>
              </a:rPr>
              <a:t>item</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2000" dirty="0">
              <a:latin typeface="Consolas" panose="020B0609020204030204" pitchFamily="49" charset="0"/>
            </a:endParaRPr>
          </a:p>
        </p:txBody>
      </p:sp>
      <p:sp>
        <p:nvSpPr>
          <p:cNvPr id="31746" name="灯片编号占位符 3">
            <a:extLst>
              <a:ext uri="{FF2B5EF4-FFF2-40B4-BE49-F238E27FC236}">
                <a16:creationId xmlns:a16="http://schemas.microsoft.com/office/drawing/2014/main" id="{7B681109-DBFF-48E1-AD75-DC17E30D7C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AE4DD1B6-6661-4CE2-A3D0-FF302F4D1B72}" type="slidenum">
              <a:rPr lang="en-US" altLang="zh-CN" sz="1000" smtClean="0"/>
              <a:pPr>
                <a:buFont typeface="Wingdings 3" panose="05040102010807070707" pitchFamily="18" charset="2"/>
                <a:buChar char="•"/>
              </a:pPr>
              <a:t>15</a:t>
            </a:fld>
            <a:endParaRPr lang="en-US" altLang="zh-CN" sz="1000"/>
          </a:p>
        </p:txBody>
      </p:sp>
      <p:sp>
        <p:nvSpPr>
          <p:cNvPr id="24579" name="标题 1">
            <a:extLst>
              <a:ext uri="{FF2B5EF4-FFF2-40B4-BE49-F238E27FC236}">
                <a16:creationId xmlns:a16="http://schemas.microsoft.com/office/drawing/2014/main" id="{E08DDBD0-28E2-42F5-A6B9-F82B97DB6976}"/>
              </a:ext>
            </a:extLst>
          </p:cNvPr>
          <p:cNvSpPr>
            <a:spLocks noGrp="1"/>
          </p:cNvSpPr>
          <p:nvPr>
            <p:ph type="title"/>
          </p:nvPr>
        </p:nvSpPr>
        <p:spPr>
          <a:xfrm>
            <a:off x="457200" y="346074"/>
            <a:ext cx="8229600" cy="1066800"/>
          </a:xfrm>
        </p:spPr>
        <p:txBody>
          <a:bodyPr/>
          <a:lstStyle/>
          <a:p>
            <a:pPr eaLnBrk="1" fontAlgn="auto" hangingPunct="1">
              <a:spcAft>
                <a:spcPts val="0"/>
              </a:spcAft>
              <a:defRPr/>
            </a:pPr>
            <a:r>
              <a:rPr lang="zh-CN" altLang="en-US"/>
              <a:t>例</a:t>
            </a:r>
            <a:r>
              <a:rPr lang="en-US" altLang="zh-CN"/>
              <a:t>9-2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A6449D87-4F5D-4929-9D4D-CF79D3C473CE}"/>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9.1.2 </a:t>
            </a:r>
            <a:r>
              <a:rPr lang="zh-CN" altLang="en-US" sz="2800" dirty="0">
                <a:solidFill>
                  <a:schemeClr val="bg1"/>
                </a:solidFill>
                <a:latin typeface="+mj-lt"/>
                <a:ea typeface="+mj-ea"/>
                <a:cs typeface="+mj-cs"/>
                <a:sym typeface="+mn-ea"/>
              </a:rPr>
              <a:t>类模板</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内容占位符 2">
            <a:extLst>
              <a:ext uri="{FF2B5EF4-FFF2-40B4-BE49-F238E27FC236}">
                <a16:creationId xmlns:a16="http://schemas.microsoft.com/office/drawing/2014/main" id="{177F6A9A-E081-41EF-B241-B4CA4519F89F}"/>
              </a:ext>
            </a:extLst>
          </p:cNvPr>
          <p:cNvSpPr>
            <a:spLocks noGrp="1" noChangeArrowheads="1"/>
          </p:cNvSpPr>
          <p:nvPr>
            <p:ph idx="1"/>
          </p:nvPr>
        </p:nvSpPr>
        <p:spPr>
          <a:xfrm>
            <a:off x="457200" y="1481138"/>
            <a:ext cx="8229600" cy="504348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Store&lt;int&gt; </a:t>
            </a:r>
            <a:r>
              <a:rPr lang="en-US" altLang="zh-CN" sz="1800">
                <a:latin typeface="Consolas" panose="020B0609020204030204" pitchFamily="49" charset="0"/>
              </a:rPr>
              <a:t>s1, s2;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s1.putElem(3);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s2.putElem(-7);</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cout &lt;&lt; s1.getElem() &lt;&lt; "  " &lt;&lt; s2.getElem() &lt;&lt; endl;</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Student g = { 1000, 23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Store&lt;Student&gt; </a:t>
            </a:r>
            <a:r>
              <a:rPr lang="en-US" altLang="zh-CN" sz="1800">
                <a:latin typeface="Consolas" panose="020B0609020204030204" pitchFamily="49" charset="0"/>
              </a:rPr>
              <a:t>s3;</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s3.putElem(g);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cout &lt;&lt; "The student id is " &lt;&lt; s3.getElem().id &lt;&lt; endl;</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Store&lt;double&gt; </a:t>
            </a:r>
            <a:r>
              <a:rPr lang="en-US" altLang="zh-CN" sz="1800">
                <a:latin typeface="Consolas" panose="020B0609020204030204" pitchFamily="49" charset="0"/>
              </a:rPr>
              <a:t>d;</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cout &lt;&lt; "Retrieving object d...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cout &lt;&lt; d.getElem()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r>
              <a:rPr lang="zh-CN" altLang="en-US" sz="1800">
                <a:latin typeface="Consolas" panose="020B0609020204030204" pitchFamily="49" charset="0"/>
              </a:rPr>
              <a:t>由于</a:t>
            </a:r>
            <a:r>
              <a:rPr lang="en-US" altLang="zh-CN" sz="1800">
                <a:latin typeface="Consolas" panose="020B0609020204030204" pitchFamily="49" charset="0"/>
              </a:rPr>
              <a:t>d</a:t>
            </a:r>
            <a:r>
              <a:rPr lang="zh-CN" altLang="en-US" sz="1800">
                <a:latin typeface="Consolas" panose="020B0609020204030204" pitchFamily="49" charset="0"/>
              </a:rPr>
              <a:t>未经初始化</a:t>
            </a:r>
            <a:r>
              <a:rPr lang="en-US" altLang="zh-CN" sz="1800">
                <a:latin typeface="Consolas" panose="020B0609020204030204" pitchFamily="49" charset="0"/>
              </a:rPr>
              <a:t>,</a:t>
            </a:r>
            <a:r>
              <a:rPr lang="zh-CN" altLang="en-US" sz="1800">
                <a:latin typeface="Consolas" panose="020B0609020204030204" pitchFamily="49" charset="0"/>
              </a:rPr>
              <a:t>在执行函数</a:t>
            </a:r>
            <a:r>
              <a:rPr lang="en-US" altLang="zh-CN" sz="1800">
                <a:latin typeface="Consolas" panose="020B0609020204030204" pitchFamily="49" charset="0"/>
              </a:rPr>
              <a:t>d.getElem()</a:t>
            </a:r>
            <a:r>
              <a:rPr lang="zh-CN" altLang="en-US" sz="1800">
                <a:latin typeface="Consolas" panose="020B0609020204030204" pitchFamily="49" charset="0"/>
              </a:rPr>
              <a:t>过程中导致程序终止</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return 0;</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p:txBody>
      </p:sp>
      <p:sp>
        <p:nvSpPr>
          <p:cNvPr id="33794" name="灯片编号占位符 3">
            <a:extLst>
              <a:ext uri="{FF2B5EF4-FFF2-40B4-BE49-F238E27FC236}">
                <a16:creationId xmlns:a16="http://schemas.microsoft.com/office/drawing/2014/main" id="{F850D9AA-66CD-4188-AE0D-FF69F7E178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C60AAF02-BF60-4212-937E-130F32C9A73A}" type="slidenum">
              <a:rPr lang="en-US" altLang="zh-CN" sz="1000" smtClean="0"/>
              <a:pPr>
                <a:buFont typeface="Wingdings 3" panose="05040102010807070707" pitchFamily="18" charset="2"/>
                <a:buChar char="•"/>
              </a:pPr>
              <a:t>16</a:t>
            </a:fld>
            <a:endParaRPr lang="en-US" altLang="zh-CN" sz="1000"/>
          </a:p>
        </p:txBody>
      </p:sp>
      <p:sp>
        <p:nvSpPr>
          <p:cNvPr id="25603" name="标题 1">
            <a:extLst>
              <a:ext uri="{FF2B5EF4-FFF2-40B4-BE49-F238E27FC236}">
                <a16:creationId xmlns:a16="http://schemas.microsoft.com/office/drawing/2014/main" id="{3AC80010-2AEE-4354-830C-17357ABEE061}"/>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例</a:t>
            </a:r>
            <a:r>
              <a:rPr lang="en-US" altLang="zh-CN"/>
              <a:t>9-2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130F858A-53BE-42DA-BB88-8665627ABCC9}"/>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9.1.2 </a:t>
            </a:r>
            <a:r>
              <a:rPr lang="zh-CN" altLang="en-US" sz="2800" dirty="0">
                <a:solidFill>
                  <a:schemeClr val="bg1"/>
                </a:solidFill>
                <a:latin typeface="+mj-lt"/>
                <a:ea typeface="+mj-ea"/>
                <a:cs typeface="+mj-cs"/>
                <a:sym typeface="+mn-ea"/>
              </a:rPr>
              <a:t>类模板</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FD7F4-EEA7-499E-AC8A-24ACC31F03EA}"/>
              </a:ext>
            </a:extLst>
          </p:cNvPr>
          <p:cNvSpPr>
            <a:spLocks noGrp="1"/>
          </p:cNvSpPr>
          <p:nvPr>
            <p:ph idx="1"/>
          </p:nvPr>
        </p:nvSpPr>
        <p:spPr>
          <a:xfrm>
            <a:off x="323528" y="1417638"/>
            <a:ext cx="8229600" cy="4525962"/>
          </a:xfrm>
        </p:spPr>
        <p:txBody>
          <a:bodyPr/>
          <a:lstStyle/>
          <a:p>
            <a:r>
              <a:rPr lang="en-US" dirty="0"/>
              <a:t>template arguments </a:t>
            </a:r>
          </a:p>
          <a:p>
            <a:pPr lvl="1"/>
            <a:r>
              <a:rPr lang="en-US" dirty="0"/>
              <a:t>type parameters</a:t>
            </a:r>
          </a:p>
          <a:p>
            <a:pPr lvl="2"/>
            <a:r>
              <a:rPr lang="en-US" dirty="0" err="1"/>
              <a:t>typename</a:t>
            </a:r>
            <a:r>
              <a:rPr lang="en-US" dirty="0"/>
              <a:t> or class</a:t>
            </a:r>
          </a:p>
          <a:p>
            <a:pPr lvl="1"/>
            <a:r>
              <a:rPr lang="en-US" dirty="0"/>
              <a:t>regular parameters</a:t>
            </a:r>
          </a:p>
        </p:txBody>
      </p:sp>
      <p:sp>
        <p:nvSpPr>
          <p:cNvPr id="3" name="Title 2">
            <a:extLst>
              <a:ext uri="{FF2B5EF4-FFF2-40B4-BE49-F238E27FC236}">
                <a16:creationId xmlns:a16="http://schemas.microsoft.com/office/drawing/2014/main" id="{B3AD13BF-F3B9-4045-AC5B-2BAC88ECEB94}"/>
              </a:ext>
            </a:extLst>
          </p:cNvPr>
          <p:cNvSpPr>
            <a:spLocks noGrp="1"/>
          </p:cNvSpPr>
          <p:nvPr>
            <p:ph type="title"/>
          </p:nvPr>
        </p:nvSpPr>
        <p:spPr/>
        <p:txBody>
          <a:bodyPr>
            <a:noAutofit/>
          </a:bodyPr>
          <a:lstStyle/>
          <a:p>
            <a:r>
              <a:rPr lang="en-US" sz="3600" dirty="0"/>
              <a:t>Non-type parameters for templates</a:t>
            </a:r>
          </a:p>
        </p:txBody>
      </p:sp>
      <p:sp>
        <p:nvSpPr>
          <p:cNvPr id="12" name="Rectangle 11">
            <a:extLst>
              <a:ext uri="{FF2B5EF4-FFF2-40B4-BE49-F238E27FC236}">
                <a16:creationId xmlns:a16="http://schemas.microsoft.com/office/drawing/2014/main" id="{44FB0318-AF8B-49D7-BC8F-42517E751CBF}"/>
              </a:ext>
            </a:extLst>
          </p:cNvPr>
          <p:cNvSpPr/>
          <p:nvPr/>
        </p:nvSpPr>
        <p:spPr>
          <a:xfrm>
            <a:off x="4283968" y="1340768"/>
            <a:ext cx="4752528" cy="5262979"/>
          </a:xfrm>
          <a:prstGeom prst="rect">
            <a:avLst/>
          </a:prstGeom>
          <a:ln>
            <a:solidFill>
              <a:schemeClr val="accent2">
                <a:lumMod val="60000"/>
                <a:lumOff val="40000"/>
              </a:schemeClr>
            </a:solidFill>
          </a:ln>
        </p:spPr>
        <p:txBody>
          <a:bodyPr wrap="square">
            <a:spAutoFit/>
          </a:bodyPr>
          <a:lstStyle/>
          <a:p>
            <a:r>
              <a:rPr lang="en-US" sz="1600" dirty="0"/>
              <a:t>// sequence template</a:t>
            </a:r>
          </a:p>
          <a:p>
            <a:r>
              <a:rPr lang="en-US" sz="1600" dirty="0"/>
              <a:t>#include &lt;iostream&gt;</a:t>
            </a:r>
          </a:p>
          <a:p>
            <a:r>
              <a:rPr lang="en-US" sz="1600" dirty="0"/>
              <a:t>using namespace std;</a:t>
            </a:r>
          </a:p>
          <a:p>
            <a:endParaRPr lang="en-US" sz="1600" dirty="0"/>
          </a:p>
          <a:p>
            <a:r>
              <a:rPr lang="en-US" sz="1600" dirty="0"/>
              <a:t>template &lt;class T, int N&gt;</a:t>
            </a:r>
          </a:p>
          <a:p>
            <a:r>
              <a:rPr lang="en-US" sz="1600" dirty="0"/>
              <a:t>class </a:t>
            </a:r>
            <a:r>
              <a:rPr lang="en-US" sz="1600" dirty="0" err="1"/>
              <a:t>mysequence</a:t>
            </a:r>
            <a:r>
              <a:rPr lang="en-US" sz="1600" dirty="0"/>
              <a:t> {</a:t>
            </a:r>
          </a:p>
          <a:p>
            <a:r>
              <a:rPr lang="en-US" sz="1600" dirty="0"/>
              <a:t>    T </a:t>
            </a:r>
            <a:r>
              <a:rPr lang="en-US" sz="1600" dirty="0" err="1"/>
              <a:t>memblock</a:t>
            </a:r>
            <a:r>
              <a:rPr lang="en-US" sz="1600" dirty="0"/>
              <a:t> [N];</a:t>
            </a:r>
          </a:p>
          <a:p>
            <a:r>
              <a:rPr lang="en-US" sz="1600" dirty="0"/>
              <a:t>  public:</a:t>
            </a:r>
          </a:p>
          <a:p>
            <a:r>
              <a:rPr lang="en-US" sz="1600" dirty="0"/>
              <a:t>    void </a:t>
            </a:r>
            <a:r>
              <a:rPr lang="en-US" sz="1600" dirty="0" err="1"/>
              <a:t>setmember</a:t>
            </a:r>
            <a:r>
              <a:rPr lang="en-US" sz="1600" dirty="0"/>
              <a:t> (int x, T value);</a:t>
            </a:r>
          </a:p>
          <a:p>
            <a:r>
              <a:rPr lang="en-US" sz="1600" dirty="0"/>
              <a:t>    T </a:t>
            </a:r>
            <a:r>
              <a:rPr lang="en-US" sz="1600" dirty="0" err="1"/>
              <a:t>getmember</a:t>
            </a:r>
            <a:r>
              <a:rPr lang="en-US" sz="1600" dirty="0"/>
              <a:t> (int x);</a:t>
            </a:r>
          </a:p>
          <a:p>
            <a:r>
              <a:rPr lang="en-US" sz="1600" dirty="0"/>
              <a:t>};</a:t>
            </a:r>
          </a:p>
          <a:p>
            <a:endParaRPr lang="en-US" sz="1600" dirty="0"/>
          </a:p>
          <a:p>
            <a:r>
              <a:rPr lang="en-US" sz="1600" dirty="0"/>
              <a:t>template &lt;class T, int N&gt;</a:t>
            </a:r>
          </a:p>
          <a:p>
            <a:r>
              <a:rPr lang="en-US" sz="1600" dirty="0"/>
              <a:t>void </a:t>
            </a:r>
            <a:r>
              <a:rPr lang="en-US" sz="1600" dirty="0" err="1"/>
              <a:t>mysequence</a:t>
            </a:r>
            <a:r>
              <a:rPr lang="en-US" sz="1600" dirty="0"/>
              <a:t>&lt;T,N&gt;::</a:t>
            </a:r>
            <a:r>
              <a:rPr lang="en-US" sz="1600" dirty="0" err="1"/>
              <a:t>setmember</a:t>
            </a:r>
            <a:r>
              <a:rPr lang="en-US" sz="1600" dirty="0"/>
              <a:t> (int x, T value) {</a:t>
            </a:r>
          </a:p>
          <a:p>
            <a:r>
              <a:rPr lang="en-US" sz="1600" dirty="0"/>
              <a:t>  </a:t>
            </a:r>
            <a:r>
              <a:rPr lang="en-US" sz="1600" dirty="0" err="1"/>
              <a:t>memblock</a:t>
            </a:r>
            <a:r>
              <a:rPr lang="en-US" sz="1600" dirty="0"/>
              <a:t>[x]=value;</a:t>
            </a:r>
          </a:p>
          <a:p>
            <a:r>
              <a:rPr lang="en-US" sz="1600" dirty="0"/>
              <a:t>}</a:t>
            </a:r>
          </a:p>
          <a:p>
            <a:endParaRPr lang="en-US" sz="1600" dirty="0"/>
          </a:p>
          <a:p>
            <a:r>
              <a:rPr lang="en-US" sz="1600" dirty="0"/>
              <a:t>template &lt;class T, int N&gt;</a:t>
            </a:r>
          </a:p>
          <a:p>
            <a:r>
              <a:rPr lang="en-US" sz="1600" dirty="0"/>
              <a:t>T </a:t>
            </a:r>
            <a:r>
              <a:rPr lang="en-US" sz="1600" dirty="0" err="1"/>
              <a:t>mysequence</a:t>
            </a:r>
            <a:r>
              <a:rPr lang="en-US" sz="1600" dirty="0"/>
              <a:t>&lt;T,N&gt;::</a:t>
            </a:r>
            <a:r>
              <a:rPr lang="en-US" sz="1600" dirty="0" err="1"/>
              <a:t>getmember</a:t>
            </a:r>
            <a:r>
              <a:rPr lang="en-US" sz="1600" dirty="0"/>
              <a:t> (int x) {</a:t>
            </a:r>
          </a:p>
          <a:p>
            <a:r>
              <a:rPr lang="en-US" sz="1600" dirty="0"/>
              <a:t>  return </a:t>
            </a:r>
            <a:r>
              <a:rPr lang="en-US" sz="1600" dirty="0" err="1"/>
              <a:t>memblock</a:t>
            </a:r>
            <a:r>
              <a:rPr lang="en-US" sz="1600" dirty="0"/>
              <a:t>[x];</a:t>
            </a:r>
          </a:p>
          <a:p>
            <a:r>
              <a:rPr lang="en-US" sz="1600" dirty="0"/>
              <a:t>}</a:t>
            </a:r>
          </a:p>
        </p:txBody>
      </p:sp>
      <p:sp>
        <p:nvSpPr>
          <p:cNvPr id="13" name="Rectangle 12">
            <a:extLst>
              <a:ext uri="{FF2B5EF4-FFF2-40B4-BE49-F238E27FC236}">
                <a16:creationId xmlns:a16="http://schemas.microsoft.com/office/drawing/2014/main" id="{0A1B12B7-E160-48A5-BB4B-3680786E187B}"/>
              </a:ext>
            </a:extLst>
          </p:cNvPr>
          <p:cNvSpPr/>
          <p:nvPr/>
        </p:nvSpPr>
        <p:spPr>
          <a:xfrm>
            <a:off x="189856" y="3358277"/>
            <a:ext cx="3960440" cy="2585323"/>
          </a:xfrm>
          <a:prstGeom prst="rect">
            <a:avLst/>
          </a:prstGeom>
          <a:ln>
            <a:solidFill>
              <a:schemeClr val="accent2">
                <a:lumMod val="60000"/>
                <a:lumOff val="40000"/>
              </a:schemeClr>
            </a:solidFill>
          </a:ln>
        </p:spPr>
        <p:txBody>
          <a:bodyPr wrap="square">
            <a:spAutoFit/>
          </a:bodyPr>
          <a:lstStyle/>
          <a:p>
            <a:r>
              <a:rPr lang="en-US" sz="1800" dirty="0"/>
              <a:t>int main () {</a:t>
            </a:r>
          </a:p>
          <a:p>
            <a:r>
              <a:rPr lang="en-US" sz="1800" dirty="0"/>
              <a:t>  </a:t>
            </a:r>
            <a:r>
              <a:rPr lang="en-US" sz="1800" dirty="0" err="1"/>
              <a:t>mysequence</a:t>
            </a:r>
            <a:r>
              <a:rPr lang="en-US" sz="1800" dirty="0"/>
              <a:t> &lt;int,5&gt; </a:t>
            </a:r>
            <a:r>
              <a:rPr lang="en-US" sz="1800" dirty="0" err="1"/>
              <a:t>myints</a:t>
            </a:r>
            <a:r>
              <a:rPr lang="en-US" sz="1800" dirty="0"/>
              <a:t>;</a:t>
            </a:r>
          </a:p>
          <a:p>
            <a:r>
              <a:rPr lang="en-US" sz="1800" dirty="0"/>
              <a:t>  </a:t>
            </a:r>
            <a:r>
              <a:rPr lang="en-US" sz="1800" dirty="0" err="1"/>
              <a:t>mysequence</a:t>
            </a:r>
            <a:r>
              <a:rPr lang="en-US" sz="1800" dirty="0"/>
              <a:t> &lt;double,5&gt; </a:t>
            </a:r>
            <a:r>
              <a:rPr lang="en-US" sz="1800" dirty="0" err="1"/>
              <a:t>myfloats</a:t>
            </a:r>
            <a:r>
              <a:rPr lang="en-US" sz="1800" dirty="0"/>
              <a:t>;</a:t>
            </a:r>
          </a:p>
          <a:p>
            <a:r>
              <a:rPr lang="en-US" sz="1800" dirty="0"/>
              <a:t>  </a:t>
            </a:r>
            <a:r>
              <a:rPr lang="en-US" sz="1800" dirty="0" err="1"/>
              <a:t>myints.setmember</a:t>
            </a:r>
            <a:r>
              <a:rPr lang="en-US" sz="1800" dirty="0"/>
              <a:t> (0,100);</a:t>
            </a:r>
          </a:p>
          <a:p>
            <a:r>
              <a:rPr lang="en-US" sz="1800" dirty="0"/>
              <a:t>  </a:t>
            </a:r>
            <a:r>
              <a:rPr lang="en-US" sz="1800" dirty="0" err="1"/>
              <a:t>myfloats.setmember</a:t>
            </a:r>
            <a:r>
              <a:rPr lang="en-US" sz="1800" dirty="0"/>
              <a:t> (3,3.1416);</a:t>
            </a:r>
          </a:p>
          <a:p>
            <a:r>
              <a:rPr lang="en-US" sz="1800" dirty="0"/>
              <a:t>  </a:t>
            </a:r>
            <a:r>
              <a:rPr lang="en-US" sz="1800" dirty="0" err="1"/>
              <a:t>cout</a:t>
            </a:r>
            <a:r>
              <a:rPr lang="en-US" sz="1800" dirty="0"/>
              <a:t> &lt;&lt; </a:t>
            </a:r>
            <a:r>
              <a:rPr lang="en-US" sz="1800" dirty="0" err="1"/>
              <a:t>myints.getmember</a:t>
            </a:r>
            <a:r>
              <a:rPr lang="en-US" sz="1800" dirty="0"/>
              <a:t>(0) &lt;&lt; '\n';</a:t>
            </a:r>
          </a:p>
          <a:p>
            <a:r>
              <a:rPr lang="en-US" sz="1800" dirty="0"/>
              <a:t>  </a:t>
            </a:r>
            <a:r>
              <a:rPr lang="en-US" sz="1800" dirty="0" err="1"/>
              <a:t>cout</a:t>
            </a:r>
            <a:r>
              <a:rPr lang="en-US" sz="1800" dirty="0"/>
              <a:t> &lt;&lt; </a:t>
            </a:r>
            <a:r>
              <a:rPr lang="en-US" sz="1800" dirty="0" err="1"/>
              <a:t>myfloats.getmember</a:t>
            </a:r>
            <a:r>
              <a:rPr lang="en-US" sz="1800" dirty="0"/>
              <a:t>(3) &lt;&lt; '\n';</a:t>
            </a:r>
          </a:p>
          <a:p>
            <a:r>
              <a:rPr lang="en-US" sz="1800" dirty="0"/>
              <a:t>  return 0;</a:t>
            </a:r>
          </a:p>
          <a:p>
            <a:r>
              <a:rPr lang="en-US" sz="1800" dirty="0"/>
              <a:t>}</a:t>
            </a:r>
          </a:p>
        </p:txBody>
      </p:sp>
    </p:spTree>
    <p:extLst>
      <p:ext uri="{BB962C8B-B14F-4D97-AF65-F5344CB8AC3E}">
        <p14:creationId xmlns:p14="http://schemas.microsoft.com/office/powerpoint/2010/main" val="405839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38BB64-0289-4D91-BAD4-B48E44892DC1}"/>
              </a:ext>
            </a:extLst>
          </p:cNvPr>
          <p:cNvSpPr>
            <a:spLocks noGrp="1"/>
          </p:cNvSpPr>
          <p:nvPr>
            <p:ph idx="1"/>
          </p:nvPr>
        </p:nvSpPr>
        <p:spPr/>
        <p:txBody>
          <a:bodyPr/>
          <a:lstStyle/>
          <a:p>
            <a:r>
              <a:rPr lang="en-US" dirty="0"/>
              <a:t>http://www.cplusplus.com/doc/oldtutorial/templates/</a:t>
            </a:r>
          </a:p>
        </p:txBody>
      </p:sp>
      <p:sp>
        <p:nvSpPr>
          <p:cNvPr id="3" name="Title 2">
            <a:extLst>
              <a:ext uri="{FF2B5EF4-FFF2-40B4-BE49-F238E27FC236}">
                <a16:creationId xmlns:a16="http://schemas.microsoft.com/office/drawing/2014/main" id="{6245271D-1100-4390-BC6F-90065C77D960}"/>
              </a:ext>
            </a:extLst>
          </p:cNvPr>
          <p:cNvSpPr>
            <a:spLocks noGrp="1"/>
          </p:cNvSpPr>
          <p:nvPr>
            <p:ph type="title"/>
          </p:nvPr>
        </p:nvSpPr>
        <p:spPr/>
        <p:txBody>
          <a:bodyPr/>
          <a:lstStyle/>
          <a:p>
            <a:r>
              <a:rPr lang="zh-CN" altLang="en-US" dirty="0"/>
              <a:t>课后阅读</a:t>
            </a:r>
            <a:endParaRPr lang="en-US" dirty="0"/>
          </a:p>
        </p:txBody>
      </p:sp>
    </p:spTree>
    <p:extLst>
      <p:ext uri="{BB962C8B-B14F-4D97-AF65-F5344CB8AC3E}">
        <p14:creationId xmlns:p14="http://schemas.microsoft.com/office/powerpoint/2010/main" val="1464680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a:extLst>
              <a:ext uri="{FF2B5EF4-FFF2-40B4-BE49-F238E27FC236}">
                <a16:creationId xmlns:a16="http://schemas.microsoft.com/office/drawing/2014/main" id="{8F4E87E5-CA36-4FD9-9E7B-22BFE6C73E32}"/>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线性群体的概念</a:t>
            </a:r>
          </a:p>
          <a:p>
            <a:pPr eaLnBrk="1" hangingPunct="1">
              <a:spcAft>
                <a:spcPts val="1200"/>
              </a:spcAft>
            </a:pPr>
            <a:r>
              <a:rPr lang="zh-CN" altLang="en-US">
                <a:latin typeface="宋体" panose="02010600030101010101" pitchFamily="2" charset="-122"/>
              </a:rPr>
              <a:t>直接访问群体</a:t>
            </a:r>
            <a:r>
              <a:rPr lang="en-US" altLang="zh-CN">
                <a:latin typeface="宋体" panose="02010600030101010101" pitchFamily="2" charset="-122"/>
              </a:rPr>
              <a:t>--</a:t>
            </a:r>
            <a:r>
              <a:rPr lang="zh-CN" altLang="en-US">
                <a:latin typeface="宋体" panose="02010600030101010101" pitchFamily="2" charset="-122"/>
              </a:rPr>
              <a:t>数组类</a:t>
            </a:r>
          </a:p>
          <a:p>
            <a:pPr eaLnBrk="1" hangingPunct="1">
              <a:spcAft>
                <a:spcPts val="1200"/>
              </a:spcAft>
            </a:pPr>
            <a:r>
              <a:rPr lang="zh-CN" altLang="en-US">
                <a:latin typeface="宋体" panose="02010600030101010101" pitchFamily="2" charset="-122"/>
              </a:rPr>
              <a:t>顺序访问群体</a:t>
            </a:r>
            <a:r>
              <a:rPr lang="en-US" altLang="zh-CN">
                <a:latin typeface="宋体" panose="02010600030101010101" pitchFamily="2" charset="-122"/>
              </a:rPr>
              <a:t>--</a:t>
            </a:r>
            <a:r>
              <a:rPr lang="zh-CN" altLang="en-US">
                <a:latin typeface="宋体" panose="02010600030101010101" pitchFamily="2" charset="-122"/>
              </a:rPr>
              <a:t>链表类</a:t>
            </a:r>
          </a:p>
          <a:p>
            <a:pPr eaLnBrk="1" hangingPunct="1">
              <a:spcAft>
                <a:spcPts val="1200"/>
              </a:spcAft>
            </a:pPr>
            <a:r>
              <a:rPr lang="zh-CN" altLang="en-US">
                <a:latin typeface="宋体" panose="02010600030101010101" pitchFamily="2" charset="-122"/>
              </a:rPr>
              <a:t>栈类</a:t>
            </a:r>
          </a:p>
          <a:p>
            <a:pPr eaLnBrk="1" hangingPunct="1">
              <a:spcAft>
                <a:spcPts val="1200"/>
              </a:spcAft>
            </a:pPr>
            <a:r>
              <a:rPr lang="zh-CN" altLang="en-US">
                <a:latin typeface="宋体" panose="02010600030101010101" pitchFamily="2" charset="-122"/>
              </a:rPr>
              <a:t>队列类</a:t>
            </a:r>
          </a:p>
        </p:txBody>
      </p:sp>
      <p:sp>
        <p:nvSpPr>
          <p:cNvPr id="35842" name="灯片编号占位符 3">
            <a:extLst>
              <a:ext uri="{FF2B5EF4-FFF2-40B4-BE49-F238E27FC236}">
                <a16:creationId xmlns:a16="http://schemas.microsoft.com/office/drawing/2014/main" id="{8C6BE48E-6B53-4D88-A4E9-D58E1B34C9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374B8740-D095-4102-89A5-7054057D66FB}" type="slidenum">
              <a:rPr lang="en-US" altLang="zh-CN" sz="1000" smtClean="0"/>
              <a:pPr>
                <a:buFont typeface="Wingdings 3" panose="05040102010807070707" pitchFamily="18" charset="2"/>
                <a:buChar char="•"/>
              </a:pPr>
              <a:t>19</a:t>
            </a:fld>
            <a:endParaRPr lang="en-US" altLang="zh-CN" sz="1000"/>
          </a:p>
        </p:txBody>
      </p:sp>
      <p:sp>
        <p:nvSpPr>
          <p:cNvPr id="26626" name="标题 1">
            <a:extLst>
              <a:ext uri="{FF2B5EF4-FFF2-40B4-BE49-F238E27FC236}">
                <a16:creationId xmlns:a16="http://schemas.microsoft.com/office/drawing/2014/main" id="{DC2168AE-6499-4AAD-B399-5ED1B1D2D37D}"/>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en-US" altLang="zh-CN"/>
              <a:t>9.2 </a:t>
            </a:r>
            <a:r>
              <a:rPr lang="zh-CN" altLang="en-US"/>
              <a:t>线性群体</a:t>
            </a:r>
          </a:p>
        </p:txBody>
      </p:sp>
      <p:sp>
        <p:nvSpPr>
          <p:cNvPr id="6" name="标题 4">
            <a:extLst>
              <a:ext uri="{FF2B5EF4-FFF2-40B4-BE49-F238E27FC236}">
                <a16:creationId xmlns:a16="http://schemas.microsoft.com/office/drawing/2014/main" id="{223CFC66-7A0B-40C4-B40A-9B07E7C28029}"/>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9.2 </a:t>
            </a:r>
            <a:r>
              <a:rPr lang="zh-CN" altLang="en-US" sz="2800" dirty="0">
                <a:solidFill>
                  <a:schemeClr val="bg1"/>
                </a:solidFill>
                <a:latin typeface="+mj-lt"/>
                <a:ea typeface="+mj-ea"/>
                <a:cs typeface="+mj-cs"/>
                <a:sym typeface="+mn-ea"/>
              </a:rPr>
              <a:t>线性群体</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a:extLst>
              <a:ext uri="{FF2B5EF4-FFF2-40B4-BE49-F238E27FC236}">
                <a16:creationId xmlns:a16="http://schemas.microsoft.com/office/drawing/2014/main" id="{93AEECE8-B808-470E-A79E-9FB6A1468E23}"/>
              </a:ext>
            </a:extLst>
          </p:cNvPr>
          <p:cNvSpPr>
            <a:spLocks noGrp="1" noChangeArrowheads="1"/>
          </p:cNvSpPr>
          <p:nvPr>
            <p:ph idx="1"/>
          </p:nvPr>
        </p:nvSpPr>
        <p:spPr>
          <a:xfrm>
            <a:off x="357188" y="1785938"/>
            <a:ext cx="8501062" cy="4114800"/>
          </a:xfrm>
        </p:spPr>
        <p:txBody>
          <a:bodyPr/>
          <a:lstStyle/>
          <a:p>
            <a:pPr marL="808038" eaLnBrk="1" hangingPunct="1">
              <a:buFont typeface="Georgia" panose="02040502050405020303" pitchFamily="18" charset="0"/>
              <a:buNone/>
            </a:pPr>
            <a:r>
              <a:rPr lang="en-US" altLang="zh-CN" dirty="0"/>
              <a:t>9.1  </a:t>
            </a:r>
            <a:r>
              <a:rPr lang="zh-CN" altLang="en-US" dirty="0"/>
              <a:t>函数模板与类模板</a:t>
            </a:r>
          </a:p>
          <a:p>
            <a:pPr marL="808038" eaLnBrk="1" hangingPunct="1">
              <a:buFont typeface="Georgia" panose="02040502050405020303" pitchFamily="18" charset="0"/>
              <a:buNone/>
            </a:pPr>
            <a:r>
              <a:rPr lang="en-US" altLang="zh-CN" dirty="0"/>
              <a:t>9.2  </a:t>
            </a:r>
            <a:r>
              <a:rPr lang="zh-CN" altLang="en-US" dirty="0"/>
              <a:t>线性群体</a:t>
            </a:r>
          </a:p>
          <a:p>
            <a:pPr marL="808038" eaLnBrk="1" hangingPunct="1">
              <a:buFont typeface="Georgia" panose="02040502050405020303" pitchFamily="18" charset="0"/>
              <a:buNone/>
            </a:pPr>
            <a:r>
              <a:rPr lang="en-US" altLang="zh-CN" dirty="0"/>
              <a:t>9.3  </a:t>
            </a:r>
            <a:r>
              <a:rPr lang="zh-CN" altLang="en-US" dirty="0"/>
              <a:t>群体数据的组织</a:t>
            </a:r>
            <a:endParaRPr lang="en-US" altLang="zh-CN" dirty="0"/>
          </a:p>
          <a:p>
            <a:pPr marL="808038" eaLnBrk="1" hangingPunct="1">
              <a:buFont typeface="Georgia" panose="02040502050405020303" pitchFamily="18" charset="0"/>
              <a:buNone/>
            </a:pPr>
            <a:r>
              <a:rPr lang="en-US" altLang="zh-CN" dirty="0"/>
              <a:t>9.4  </a:t>
            </a:r>
            <a:r>
              <a:rPr lang="zh-CN" altLang="en-US" dirty="0"/>
              <a:t>深度探索</a:t>
            </a:r>
          </a:p>
          <a:p>
            <a:pPr marL="808038" eaLnBrk="1" hangingPunct="1">
              <a:buFont typeface="Georgia" panose="02040502050405020303" pitchFamily="18" charset="0"/>
              <a:buNone/>
            </a:pPr>
            <a:r>
              <a:rPr lang="en-US" altLang="zh-CN" dirty="0"/>
              <a:t>9.5 </a:t>
            </a:r>
            <a:r>
              <a:rPr lang="zh-CN" altLang="en-US" dirty="0"/>
              <a:t>小结</a:t>
            </a:r>
            <a:endParaRPr lang="en-US" altLang="zh-CN" dirty="0"/>
          </a:p>
        </p:txBody>
      </p:sp>
      <p:sp>
        <p:nvSpPr>
          <p:cNvPr id="18434" name="灯片编号占位符 5">
            <a:extLst>
              <a:ext uri="{FF2B5EF4-FFF2-40B4-BE49-F238E27FC236}">
                <a16:creationId xmlns:a16="http://schemas.microsoft.com/office/drawing/2014/main" id="{3F3968E3-6312-4F84-8B93-F43735D7C9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3366DA56-1640-4DD2-9122-3214199CE790}" type="slidenum">
              <a:rPr lang="en-US" altLang="zh-CN" sz="1000" smtClean="0"/>
              <a:pPr>
                <a:buFont typeface="Wingdings 3" panose="05040102010807070707" pitchFamily="18" charset="2"/>
                <a:buChar char="•"/>
              </a:pPr>
              <a:t>2</a:t>
            </a:fld>
            <a:endParaRPr lang="en-US" altLang="zh-CN" sz="1000"/>
          </a:p>
        </p:txBody>
      </p:sp>
      <p:sp>
        <p:nvSpPr>
          <p:cNvPr id="14338" name="Rectangle 4">
            <a:extLst>
              <a:ext uri="{FF2B5EF4-FFF2-40B4-BE49-F238E27FC236}">
                <a16:creationId xmlns:a16="http://schemas.microsoft.com/office/drawing/2014/main" id="{F5CD42BF-BC45-487B-8B4A-91D9ED10909C}"/>
              </a:ext>
            </a:extLst>
          </p:cNvPr>
          <p:cNvSpPr>
            <a:spLocks noGrp="1" noChangeArrowheads="1"/>
          </p:cNvSpPr>
          <p:nvPr>
            <p:ph type="title"/>
          </p:nvPr>
        </p:nvSpPr>
        <p:spPr>
          <a:xfrm>
            <a:off x="457200" y="274633"/>
            <a:ext cx="8229600" cy="1143000"/>
          </a:xfrm>
        </p:spPr>
        <p:txBody>
          <a:bodyPr/>
          <a:lstStyle/>
          <a:p>
            <a:pPr eaLnBrk="1" fontAlgn="auto" hangingPunct="1">
              <a:spcAft>
                <a:spcPts val="0"/>
              </a:spcAft>
              <a:defRPr/>
            </a:pPr>
            <a:r>
              <a:rPr lang="zh-CN" altLang="en-US"/>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内容占位符 2">
            <a:extLst>
              <a:ext uri="{FF2B5EF4-FFF2-40B4-BE49-F238E27FC236}">
                <a16:creationId xmlns:a16="http://schemas.microsoft.com/office/drawing/2014/main" id="{32174822-9FEE-42A7-8E56-46484985B649}"/>
              </a:ext>
            </a:extLst>
          </p:cNvPr>
          <p:cNvSpPr>
            <a:spLocks noGrp="1" noChangeArrowheads="1"/>
          </p:cNvSpPr>
          <p:nvPr>
            <p:ph idx="1"/>
          </p:nvPr>
        </p:nvSpPr>
        <p:spPr/>
        <p:txBody>
          <a:bodyPr/>
          <a:lstStyle/>
          <a:p>
            <a:pPr eaLnBrk="1" hangingPunct="1">
              <a:spcAft>
                <a:spcPts val="1200"/>
              </a:spcAft>
            </a:pPr>
            <a:r>
              <a:rPr lang="zh-CN" altLang="en-US">
                <a:solidFill>
                  <a:srgbClr val="0070C0"/>
                </a:solidFill>
                <a:latin typeface="宋体" panose="02010600030101010101" pitchFamily="2" charset="-122"/>
              </a:rPr>
              <a:t>群体</a:t>
            </a:r>
            <a:r>
              <a:rPr lang="zh-CN" altLang="en-US">
                <a:latin typeface="宋体" panose="02010600030101010101" pitchFamily="2" charset="-122"/>
              </a:rPr>
              <a:t>是指由多个数据元素组成的集合体。群体可以分为两个大类：</a:t>
            </a:r>
            <a:r>
              <a:rPr lang="zh-CN" altLang="en-US">
                <a:solidFill>
                  <a:srgbClr val="0070C0"/>
                </a:solidFill>
                <a:latin typeface="宋体" panose="02010600030101010101" pitchFamily="2" charset="-122"/>
              </a:rPr>
              <a:t>线性群体</a:t>
            </a:r>
            <a:r>
              <a:rPr lang="zh-CN" altLang="en-US">
                <a:latin typeface="宋体" panose="02010600030101010101" pitchFamily="2" charset="-122"/>
              </a:rPr>
              <a:t>和</a:t>
            </a:r>
            <a:r>
              <a:rPr lang="zh-CN" altLang="en-US">
                <a:solidFill>
                  <a:srgbClr val="0070C0"/>
                </a:solidFill>
                <a:latin typeface="宋体" panose="02010600030101010101" pitchFamily="2" charset="-122"/>
              </a:rPr>
              <a:t>非线性群体</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线性群体中的元素按位置排列有序，可以区分为第一个元素、第二个元素等。</a:t>
            </a:r>
          </a:p>
          <a:p>
            <a:pPr eaLnBrk="1" hangingPunct="1">
              <a:spcAft>
                <a:spcPts val="1200"/>
              </a:spcAft>
            </a:pPr>
            <a:r>
              <a:rPr lang="zh-CN" altLang="en-US">
                <a:latin typeface="宋体" panose="02010600030101010101" pitchFamily="2" charset="-122"/>
              </a:rPr>
              <a:t>非线性群体不用位置顺序来标识元素。</a:t>
            </a:r>
          </a:p>
        </p:txBody>
      </p:sp>
      <p:sp>
        <p:nvSpPr>
          <p:cNvPr id="36866" name="灯片编号占位符 3">
            <a:extLst>
              <a:ext uri="{FF2B5EF4-FFF2-40B4-BE49-F238E27FC236}">
                <a16:creationId xmlns:a16="http://schemas.microsoft.com/office/drawing/2014/main" id="{85E2C367-E444-4F2A-AD3A-9291569692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E222445F-ECFB-40DE-B0F9-921D24E4217E}" type="slidenum">
              <a:rPr lang="en-US" altLang="zh-CN" sz="1000" smtClean="0"/>
              <a:pPr>
                <a:buFont typeface="Wingdings 3" panose="05040102010807070707" pitchFamily="18" charset="2"/>
                <a:buChar char="•"/>
              </a:pPr>
              <a:t>20</a:t>
            </a:fld>
            <a:endParaRPr lang="en-US" altLang="zh-CN" sz="1000"/>
          </a:p>
        </p:txBody>
      </p:sp>
      <p:sp>
        <p:nvSpPr>
          <p:cNvPr id="27650" name="标题 1">
            <a:extLst>
              <a:ext uri="{FF2B5EF4-FFF2-40B4-BE49-F238E27FC236}">
                <a16:creationId xmlns:a16="http://schemas.microsoft.com/office/drawing/2014/main" id="{C7B538A5-DB26-4951-9B6B-C9A7C3FCBC1D}"/>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群体的概念</a:t>
            </a:r>
          </a:p>
        </p:txBody>
      </p:sp>
      <p:sp>
        <p:nvSpPr>
          <p:cNvPr id="6" name="标题 4">
            <a:extLst>
              <a:ext uri="{FF2B5EF4-FFF2-40B4-BE49-F238E27FC236}">
                <a16:creationId xmlns:a16="http://schemas.microsoft.com/office/drawing/2014/main" id="{71837613-5DD7-4B92-914F-FD62563BA844}"/>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9.2 </a:t>
            </a:r>
            <a:r>
              <a:rPr lang="zh-CN" altLang="en-US" sz="2800" dirty="0">
                <a:solidFill>
                  <a:schemeClr val="bg1"/>
                </a:solidFill>
                <a:latin typeface="+mj-lt"/>
                <a:ea typeface="+mj-ea"/>
                <a:cs typeface="+mj-cs"/>
                <a:sym typeface="+mn-ea"/>
              </a:rPr>
              <a:t>线性群体</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a:extLst>
              <a:ext uri="{FF2B5EF4-FFF2-40B4-BE49-F238E27FC236}">
                <a16:creationId xmlns:a16="http://schemas.microsoft.com/office/drawing/2014/main" id="{957C74AE-B424-4ACE-B89C-4AF56CE463A2}"/>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线性群体中的元素次序与其位置关系是对应的。在线性群体中，又可按照访问元素的不同方法分为</a:t>
            </a:r>
            <a:r>
              <a:rPr lang="zh-CN" altLang="en-US">
                <a:solidFill>
                  <a:srgbClr val="0070C0"/>
                </a:solidFill>
                <a:latin typeface="宋体" panose="02010600030101010101" pitchFamily="2" charset="-122"/>
              </a:rPr>
              <a:t>直接访问</a:t>
            </a:r>
            <a:r>
              <a:rPr lang="zh-CN" altLang="en-US">
                <a:latin typeface="宋体" panose="02010600030101010101" pitchFamily="2" charset="-122"/>
              </a:rPr>
              <a:t>、</a:t>
            </a:r>
            <a:r>
              <a:rPr lang="zh-CN" altLang="en-US">
                <a:solidFill>
                  <a:srgbClr val="0070C0"/>
                </a:solidFill>
                <a:latin typeface="宋体" panose="02010600030101010101" pitchFamily="2" charset="-122"/>
              </a:rPr>
              <a:t>顺序访问</a:t>
            </a:r>
            <a:r>
              <a:rPr lang="zh-CN" altLang="en-US">
                <a:latin typeface="宋体" panose="02010600030101010101" pitchFamily="2" charset="-122"/>
              </a:rPr>
              <a:t>和</a:t>
            </a:r>
            <a:r>
              <a:rPr lang="zh-CN" altLang="en-US">
                <a:solidFill>
                  <a:srgbClr val="0070C0"/>
                </a:solidFill>
                <a:latin typeface="宋体" panose="02010600030101010101" pitchFamily="2" charset="-122"/>
              </a:rPr>
              <a:t>索引访问</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在本章我们只介绍直接访问和顺序访问。</a:t>
            </a:r>
          </a:p>
        </p:txBody>
      </p:sp>
      <p:sp>
        <p:nvSpPr>
          <p:cNvPr id="37890" name="灯片编号占位符 3">
            <a:extLst>
              <a:ext uri="{FF2B5EF4-FFF2-40B4-BE49-F238E27FC236}">
                <a16:creationId xmlns:a16="http://schemas.microsoft.com/office/drawing/2014/main" id="{5A111941-EFFC-4FDE-AC70-C48BB55DE6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EC62B490-B913-4644-877F-827A48FC3921}" type="slidenum">
              <a:rPr lang="en-US" altLang="zh-CN" sz="1000" smtClean="0"/>
              <a:pPr>
                <a:buFont typeface="Wingdings 3" panose="05040102010807070707" pitchFamily="18" charset="2"/>
                <a:buChar char="•"/>
              </a:pPr>
              <a:t>21</a:t>
            </a:fld>
            <a:endParaRPr lang="en-US" altLang="zh-CN" sz="1000"/>
          </a:p>
        </p:txBody>
      </p:sp>
      <p:sp>
        <p:nvSpPr>
          <p:cNvPr id="28674" name="标题 1">
            <a:extLst>
              <a:ext uri="{FF2B5EF4-FFF2-40B4-BE49-F238E27FC236}">
                <a16:creationId xmlns:a16="http://schemas.microsoft.com/office/drawing/2014/main" id="{81481EF2-73CF-469E-894D-70B20453FB76}"/>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en-US" altLang="zh-CN"/>
              <a:t>9.2.1 </a:t>
            </a:r>
            <a:r>
              <a:rPr lang="zh-CN" altLang="en-US"/>
              <a:t>线性群体的概念</a:t>
            </a:r>
          </a:p>
        </p:txBody>
      </p:sp>
      <p:sp>
        <p:nvSpPr>
          <p:cNvPr id="6" name="标题 4">
            <a:extLst>
              <a:ext uri="{FF2B5EF4-FFF2-40B4-BE49-F238E27FC236}">
                <a16:creationId xmlns:a16="http://schemas.microsoft.com/office/drawing/2014/main" id="{DF7C8709-2EB8-4E78-B6ED-F8973B9B2974}"/>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9.2 </a:t>
            </a:r>
            <a:r>
              <a:rPr lang="zh-CN" altLang="en-US" sz="2800" dirty="0">
                <a:solidFill>
                  <a:schemeClr val="bg1"/>
                </a:solidFill>
                <a:latin typeface="+mj-lt"/>
                <a:ea typeface="+mj-ea"/>
                <a:cs typeface="+mj-cs"/>
                <a:sym typeface="+mn-ea"/>
              </a:rPr>
              <a:t>线性群体</a:t>
            </a:r>
          </a:p>
        </p:txBody>
      </p:sp>
      <p:grpSp>
        <p:nvGrpSpPr>
          <p:cNvPr id="37893" name="Group 18">
            <a:extLst>
              <a:ext uri="{FF2B5EF4-FFF2-40B4-BE49-F238E27FC236}">
                <a16:creationId xmlns:a16="http://schemas.microsoft.com/office/drawing/2014/main" id="{880F2DFA-22C8-4B63-A5E0-43A0177605A5}"/>
              </a:ext>
            </a:extLst>
          </p:cNvPr>
          <p:cNvGrpSpPr>
            <a:grpSpLocks/>
          </p:cNvGrpSpPr>
          <p:nvPr/>
        </p:nvGrpSpPr>
        <p:grpSpPr bwMode="auto">
          <a:xfrm>
            <a:off x="1057275" y="4679950"/>
            <a:ext cx="7116763" cy="847725"/>
            <a:chOff x="845" y="2874"/>
            <a:chExt cx="4483" cy="534"/>
          </a:xfrm>
        </p:grpSpPr>
        <p:sp>
          <p:nvSpPr>
            <p:cNvPr id="37894" name="Oval 9">
              <a:extLst>
                <a:ext uri="{FF2B5EF4-FFF2-40B4-BE49-F238E27FC236}">
                  <a16:creationId xmlns:a16="http://schemas.microsoft.com/office/drawing/2014/main" id="{59BF5B3B-7897-4284-A92D-061D3CADE47C}"/>
                </a:ext>
              </a:extLst>
            </p:cNvPr>
            <p:cNvSpPr>
              <a:spLocks noChangeArrowheads="1"/>
            </p:cNvSpPr>
            <p:nvPr/>
          </p:nvSpPr>
          <p:spPr bwMode="auto">
            <a:xfrm>
              <a:off x="947"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Font typeface="Wingdings 3" panose="05040102010807070707" pitchFamily="18" charset="2"/>
                <a:buNone/>
              </a:pPr>
              <a:endParaRPr lang="zh-CN" altLang="en-US">
                <a:ea typeface="隶书" panose="02010509060101010101" pitchFamily="49" charset="-122"/>
              </a:endParaRPr>
            </a:p>
          </p:txBody>
        </p:sp>
        <p:sp>
          <p:nvSpPr>
            <p:cNvPr id="37895" name="Oval 10">
              <a:extLst>
                <a:ext uri="{FF2B5EF4-FFF2-40B4-BE49-F238E27FC236}">
                  <a16:creationId xmlns:a16="http://schemas.microsoft.com/office/drawing/2014/main" id="{22AD0C2F-E6C0-4792-BD2F-A479D9A1F1BB}"/>
                </a:ext>
              </a:extLst>
            </p:cNvPr>
            <p:cNvSpPr>
              <a:spLocks noChangeArrowheads="1"/>
            </p:cNvSpPr>
            <p:nvPr/>
          </p:nvSpPr>
          <p:spPr bwMode="auto">
            <a:xfrm>
              <a:off x="1960"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Font typeface="Wingdings 3" panose="05040102010807070707" pitchFamily="18" charset="2"/>
                <a:buNone/>
              </a:pPr>
              <a:endParaRPr lang="zh-CN" altLang="en-US">
                <a:ea typeface="隶书" panose="02010509060101010101" pitchFamily="49" charset="-122"/>
              </a:endParaRPr>
            </a:p>
          </p:txBody>
        </p:sp>
        <p:sp>
          <p:nvSpPr>
            <p:cNvPr id="37896" name="Oval 11">
              <a:extLst>
                <a:ext uri="{FF2B5EF4-FFF2-40B4-BE49-F238E27FC236}">
                  <a16:creationId xmlns:a16="http://schemas.microsoft.com/office/drawing/2014/main" id="{C4FA1B59-9145-411C-B33E-4A67846B3A55}"/>
                </a:ext>
              </a:extLst>
            </p:cNvPr>
            <p:cNvSpPr>
              <a:spLocks noChangeArrowheads="1"/>
            </p:cNvSpPr>
            <p:nvPr/>
          </p:nvSpPr>
          <p:spPr bwMode="auto">
            <a:xfrm>
              <a:off x="2973"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Font typeface="Wingdings 3" panose="05040102010807070707" pitchFamily="18" charset="2"/>
                <a:buNone/>
              </a:pPr>
              <a:endParaRPr lang="zh-CN" altLang="en-US">
                <a:ea typeface="隶书" panose="02010509060101010101" pitchFamily="49" charset="-122"/>
              </a:endParaRPr>
            </a:p>
          </p:txBody>
        </p:sp>
        <p:sp>
          <p:nvSpPr>
            <p:cNvPr id="37897" name="Oval 12">
              <a:extLst>
                <a:ext uri="{FF2B5EF4-FFF2-40B4-BE49-F238E27FC236}">
                  <a16:creationId xmlns:a16="http://schemas.microsoft.com/office/drawing/2014/main" id="{7EF0F587-620F-4177-AF89-7BD8F5AD3731}"/>
                </a:ext>
              </a:extLst>
            </p:cNvPr>
            <p:cNvSpPr>
              <a:spLocks noChangeArrowheads="1"/>
            </p:cNvSpPr>
            <p:nvPr/>
          </p:nvSpPr>
          <p:spPr bwMode="auto">
            <a:xfrm>
              <a:off x="4471"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Font typeface="Wingdings 3" panose="05040102010807070707" pitchFamily="18" charset="2"/>
                <a:buNone/>
              </a:pPr>
              <a:endParaRPr lang="zh-CN" altLang="en-US">
                <a:ea typeface="隶书" panose="02010509060101010101" pitchFamily="49" charset="-122"/>
              </a:endParaRPr>
            </a:p>
          </p:txBody>
        </p:sp>
        <p:sp>
          <p:nvSpPr>
            <p:cNvPr id="37898" name="Text Box 13">
              <a:extLst>
                <a:ext uri="{FF2B5EF4-FFF2-40B4-BE49-F238E27FC236}">
                  <a16:creationId xmlns:a16="http://schemas.microsoft.com/office/drawing/2014/main" id="{D5194DC6-8EC5-4C63-B7BE-6513EBF5E9A0}"/>
                </a:ext>
              </a:extLst>
            </p:cNvPr>
            <p:cNvSpPr txBox="1">
              <a:spLocks noChangeArrowheads="1"/>
            </p:cNvSpPr>
            <p:nvPr/>
          </p:nvSpPr>
          <p:spPr bwMode="auto">
            <a:xfrm>
              <a:off x="3763" y="2874"/>
              <a:ext cx="5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Font typeface="Wingdings 3" panose="05040102010807070707" pitchFamily="18" charset="2"/>
                <a:buNone/>
              </a:pPr>
              <a:r>
                <a:rPr lang="en-US" altLang="zh-CN" sz="1600"/>
                <a:t>…</a:t>
              </a:r>
            </a:p>
          </p:txBody>
        </p:sp>
        <p:sp>
          <p:nvSpPr>
            <p:cNvPr id="37899" name="Text Box 14">
              <a:extLst>
                <a:ext uri="{FF2B5EF4-FFF2-40B4-BE49-F238E27FC236}">
                  <a16:creationId xmlns:a16="http://schemas.microsoft.com/office/drawing/2014/main" id="{F1811DA5-908E-4FAC-A3C0-B47552E46156}"/>
                </a:ext>
              </a:extLst>
            </p:cNvPr>
            <p:cNvSpPr txBox="1">
              <a:spLocks noChangeArrowheads="1"/>
            </p:cNvSpPr>
            <p:nvPr/>
          </p:nvSpPr>
          <p:spPr bwMode="auto">
            <a:xfrm>
              <a:off x="845" y="3144"/>
              <a:ext cx="8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Font typeface="Wingdings 3" panose="05040102010807070707" pitchFamily="18" charset="2"/>
                <a:buNone/>
              </a:pPr>
              <a:r>
                <a:rPr lang="zh-CN" altLang="en-US" sz="2000"/>
                <a:t>第一个元素</a:t>
              </a:r>
            </a:p>
          </p:txBody>
        </p:sp>
        <p:sp>
          <p:nvSpPr>
            <p:cNvPr id="37900" name="Text Box 15">
              <a:extLst>
                <a:ext uri="{FF2B5EF4-FFF2-40B4-BE49-F238E27FC236}">
                  <a16:creationId xmlns:a16="http://schemas.microsoft.com/office/drawing/2014/main" id="{35DA8136-91B5-41CE-80B6-EF925B9FDE41}"/>
                </a:ext>
              </a:extLst>
            </p:cNvPr>
            <p:cNvSpPr txBox="1">
              <a:spLocks noChangeArrowheads="1"/>
            </p:cNvSpPr>
            <p:nvPr/>
          </p:nvSpPr>
          <p:spPr bwMode="auto">
            <a:xfrm>
              <a:off x="1861"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Font typeface="Wingdings 3" panose="05040102010807070707" pitchFamily="18" charset="2"/>
                <a:buNone/>
              </a:pPr>
              <a:r>
                <a:rPr lang="zh-CN" altLang="en-US" sz="2000"/>
                <a:t>第二个元素</a:t>
              </a:r>
            </a:p>
          </p:txBody>
        </p:sp>
        <p:sp>
          <p:nvSpPr>
            <p:cNvPr id="37901" name="Text Box 16">
              <a:extLst>
                <a:ext uri="{FF2B5EF4-FFF2-40B4-BE49-F238E27FC236}">
                  <a16:creationId xmlns:a16="http://schemas.microsoft.com/office/drawing/2014/main" id="{AEF9184C-DE17-4F53-9D2B-AC9496778EEB}"/>
                </a:ext>
              </a:extLst>
            </p:cNvPr>
            <p:cNvSpPr txBox="1">
              <a:spLocks noChangeArrowheads="1"/>
            </p:cNvSpPr>
            <p:nvPr/>
          </p:nvSpPr>
          <p:spPr bwMode="auto">
            <a:xfrm>
              <a:off x="2880"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Font typeface="Wingdings 3" panose="05040102010807070707" pitchFamily="18" charset="2"/>
                <a:buNone/>
              </a:pPr>
              <a:r>
                <a:rPr lang="zh-CN" altLang="en-US" sz="2000"/>
                <a:t>第三个元素</a:t>
              </a:r>
            </a:p>
          </p:txBody>
        </p:sp>
        <p:sp>
          <p:nvSpPr>
            <p:cNvPr id="37902" name="Text Box 17">
              <a:extLst>
                <a:ext uri="{FF2B5EF4-FFF2-40B4-BE49-F238E27FC236}">
                  <a16:creationId xmlns:a16="http://schemas.microsoft.com/office/drawing/2014/main" id="{A345CD3D-7395-4C8D-88CE-0F2A94D4F17C}"/>
                </a:ext>
              </a:extLst>
            </p:cNvPr>
            <p:cNvSpPr txBox="1">
              <a:spLocks noChangeArrowheads="1"/>
            </p:cNvSpPr>
            <p:nvPr/>
          </p:nvSpPr>
          <p:spPr bwMode="auto">
            <a:xfrm>
              <a:off x="4340" y="3144"/>
              <a:ext cx="9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Font typeface="Wingdings 3" panose="05040102010807070707" pitchFamily="18" charset="2"/>
                <a:buNone/>
              </a:pPr>
              <a:r>
                <a:rPr lang="zh-CN" altLang="en-US" sz="2000"/>
                <a:t>最后一个元素</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a:extLst>
              <a:ext uri="{FF2B5EF4-FFF2-40B4-BE49-F238E27FC236}">
                <a16:creationId xmlns:a16="http://schemas.microsoft.com/office/drawing/2014/main" id="{2EE5671C-4A6D-48ED-AB65-A317011AFD72}"/>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静态数组是具有固定元素个数的群体，其中的元素可以通过下标直接访问。</a:t>
            </a:r>
          </a:p>
          <a:p>
            <a:pPr lvl="1" eaLnBrk="1" hangingPunct="1">
              <a:spcAft>
                <a:spcPts val="1200"/>
              </a:spcAft>
            </a:pPr>
            <a:r>
              <a:rPr lang="zh-CN" altLang="en-US" sz="2400">
                <a:latin typeface="宋体" panose="02010600030101010101" pitchFamily="2" charset="-122"/>
              </a:rPr>
              <a:t>缺点：大小在编译时就已经确定，在运行时无法修改。</a:t>
            </a:r>
          </a:p>
          <a:p>
            <a:pPr eaLnBrk="1" hangingPunct="1">
              <a:spcAft>
                <a:spcPts val="1200"/>
              </a:spcAft>
            </a:pPr>
            <a:r>
              <a:rPr lang="zh-CN" altLang="en-US">
                <a:latin typeface="宋体" panose="02010600030101010101" pitchFamily="2" charset="-122"/>
              </a:rPr>
              <a:t>动态数组由一系列位置连续的，任意数量相同类型的元素组成。</a:t>
            </a:r>
          </a:p>
          <a:p>
            <a:pPr lvl="1" eaLnBrk="1" hangingPunct="1">
              <a:spcAft>
                <a:spcPts val="1200"/>
              </a:spcAft>
            </a:pPr>
            <a:r>
              <a:rPr lang="zh-CN" altLang="en-US" sz="2400">
                <a:latin typeface="宋体" panose="02010600030101010101" pitchFamily="2" charset="-122"/>
              </a:rPr>
              <a:t>优点：其元素个数可在程序运行时改变。</a:t>
            </a:r>
          </a:p>
          <a:p>
            <a:pPr eaLnBrk="1" hangingPunct="1">
              <a:spcAft>
                <a:spcPts val="1200"/>
              </a:spcAft>
            </a:pPr>
            <a:r>
              <a:rPr lang="en-US" altLang="zh-CN">
                <a:latin typeface="宋体" panose="02010600030101010101" pitchFamily="2" charset="-122"/>
              </a:rPr>
              <a:t>vector</a:t>
            </a:r>
            <a:r>
              <a:rPr lang="zh-CN" altLang="en-US">
                <a:latin typeface="宋体" panose="02010600030101010101" pitchFamily="2" charset="-122"/>
              </a:rPr>
              <a:t>就是用类模板实现的动态数组。</a:t>
            </a:r>
          </a:p>
          <a:p>
            <a:pPr eaLnBrk="1" hangingPunct="1">
              <a:spcAft>
                <a:spcPts val="1200"/>
              </a:spcAft>
            </a:pPr>
            <a:r>
              <a:rPr lang="zh-CN" altLang="en-US">
                <a:latin typeface="宋体" panose="02010600030101010101" pitchFamily="2" charset="-122"/>
              </a:rPr>
              <a:t>动态数组类模板：例</a:t>
            </a:r>
            <a:r>
              <a:rPr lang="en-US" altLang="zh-CN">
                <a:latin typeface="宋体" panose="02010600030101010101" pitchFamily="2" charset="-122"/>
              </a:rPr>
              <a:t>9-3</a:t>
            </a:r>
            <a:r>
              <a:rPr lang="zh-CN" altLang="en-US">
                <a:latin typeface="宋体" panose="02010600030101010101" pitchFamily="2" charset="-122"/>
              </a:rPr>
              <a:t>（</a:t>
            </a:r>
            <a:r>
              <a:rPr lang="en-US" altLang="zh-CN">
                <a:latin typeface="宋体" panose="02010600030101010101" pitchFamily="2" charset="-122"/>
              </a:rPr>
              <a:t>Array.h</a:t>
            </a:r>
            <a:r>
              <a:rPr lang="zh-CN" altLang="en-US">
                <a:latin typeface="宋体" panose="02010600030101010101" pitchFamily="2" charset="-122"/>
              </a:rPr>
              <a:t>）</a:t>
            </a:r>
          </a:p>
        </p:txBody>
      </p:sp>
      <p:sp>
        <p:nvSpPr>
          <p:cNvPr id="38914" name="灯片编号占位符 3">
            <a:extLst>
              <a:ext uri="{FF2B5EF4-FFF2-40B4-BE49-F238E27FC236}">
                <a16:creationId xmlns:a16="http://schemas.microsoft.com/office/drawing/2014/main" id="{38412249-EAB9-4072-80B7-662C9D7235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69F525CA-59C0-4CFB-8D68-235ED5B00070}" type="slidenum">
              <a:rPr lang="en-US" altLang="zh-CN" sz="1000" smtClean="0"/>
              <a:pPr>
                <a:buFont typeface="Wingdings 3" panose="05040102010807070707" pitchFamily="18" charset="2"/>
                <a:buChar char="•"/>
              </a:pPr>
              <a:t>22</a:t>
            </a:fld>
            <a:endParaRPr lang="en-US" altLang="zh-CN" sz="1000"/>
          </a:p>
        </p:txBody>
      </p:sp>
      <p:sp>
        <p:nvSpPr>
          <p:cNvPr id="29698" name="标题 1">
            <a:extLst>
              <a:ext uri="{FF2B5EF4-FFF2-40B4-BE49-F238E27FC236}">
                <a16:creationId xmlns:a16="http://schemas.microsoft.com/office/drawing/2014/main" id="{9B4DDDBE-8AC5-4C94-9837-3009A6E8CBE1}"/>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en-US" altLang="zh-CN"/>
              <a:t>9.2.2 </a:t>
            </a:r>
            <a:r>
              <a:rPr lang="zh-CN" altLang="en-US"/>
              <a:t>直接访问群体</a:t>
            </a:r>
            <a:r>
              <a:rPr lang="en-US" altLang="zh-CN"/>
              <a:t>——</a:t>
            </a:r>
            <a:r>
              <a:rPr lang="zh-CN" altLang="en-US"/>
              <a:t>数组类</a:t>
            </a:r>
          </a:p>
        </p:txBody>
      </p:sp>
      <p:sp>
        <p:nvSpPr>
          <p:cNvPr id="6" name="标题 4">
            <a:extLst>
              <a:ext uri="{FF2B5EF4-FFF2-40B4-BE49-F238E27FC236}">
                <a16:creationId xmlns:a16="http://schemas.microsoft.com/office/drawing/2014/main" id="{A49B960A-B64F-4561-A699-D1FED20D3406}"/>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9.2 </a:t>
            </a:r>
            <a:r>
              <a:rPr lang="zh-CN" altLang="en-US" sz="2800" dirty="0">
                <a:solidFill>
                  <a:schemeClr val="bg1"/>
                </a:solidFill>
                <a:latin typeface="+mj-lt"/>
                <a:ea typeface="+mj-ea"/>
                <a:cs typeface="+mj-cs"/>
                <a:sym typeface="+mn-ea"/>
              </a:rPr>
              <a:t>线性群体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内容占位符 2">
            <a:extLst>
              <a:ext uri="{FF2B5EF4-FFF2-40B4-BE49-F238E27FC236}">
                <a16:creationId xmlns:a16="http://schemas.microsoft.com/office/drawing/2014/main" id="{15732809-703A-4706-B51C-CB830CEE322C}"/>
              </a:ext>
            </a:extLst>
          </p:cNvPr>
          <p:cNvSpPr>
            <a:spLocks noGrp="1" noChangeArrowheads="1"/>
          </p:cNvSpPr>
          <p:nvPr>
            <p:ph idx="1"/>
          </p:nvPr>
        </p:nvSpPr>
        <p:spPr>
          <a:xfrm>
            <a:off x="250825" y="1341438"/>
            <a:ext cx="8642350" cy="551656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r>
              <a:rPr lang="en-US" altLang="zh-CN" sz="1600" dirty="0" err="1">
                <a:latin typeface="Consolas" panose="020B0609020204030204" pitchFamily="49" charset="0"/>
              </a:rPr>
              <a:t>ifndef</a:t>
            </a:r>
            <a:r>
              <a:rPr lang="en-US" altLang="zh-CN" sz="1600" dirty="0">
                <a:latin typeface="Consolas" panose="020B0609020204030204" pitchFamily="49" charset="0"/>
              </a:rPr>
              <a:t> ARRAY_H</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#define ARRAY_H</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#include &lt;</a:t>
            </a:r>
            <a:r>
              <a:rPr lang="en-US" altLang="zh-CN" sz="1600" dirty="0" err="1">
                <a:latin typeface="Consolas" panose="020B0609020204030204" pitchFamily="49" charset="0"/>
              </a:rPr>
              <a:t>cassert</a:t>
            </a:r>
            <a:r>
              <a:rPr lang="en-US" altLang="zh-CN" sz="1600" dirty="0">
                <a:latin typeface="Consolas" panose="020B0609020204030204" pitchFamily="49" charset="0"/>
              </a:rPr>
              <a:t>&gt;</a:t>
            </a:r>
          </a:p>
          <a:p>
            <a:pPr marL="358775" indent="-250825" eaLnBrk="1" hangingPunct="1">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template &lt;class T&gt;	</a:t>
            </a:r>
            <a:r>
              <a:rPr lang="en-US" altLang="zh-CN" sz="1600" dirty="0">
                <a:latin typeface="Consolas" panose="020B0609020204030204" pitchFamily="49" charset="0"/>
              </a:rPr>
              <a:t>//</a:t>
            </a:r>
            <a:r>
              <a:rPr lang="zh-CN" altLang="en-US" sz="1600" dirty="0">
                <a:latin typeface="Consolas" panose="020B0609020204030204" pitchFamily="49" charset="0"/>
              </a:rPr>
              <a:t>数组类模板定义</a:t>
            </a:r>
          </a:p>
          <a:p>
            <a:pPr marL="358775" indent="-250825" eaLnBrk="1" hangingPunct="1">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class Array </a:t>
            </a: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T* list;		//</a:t>
            </a:r>
            <a:r>
              <a:rPr lang="zh-CN" altLang="en-US" sz="1600" dirty="0">
                <a:latin typeface="Consolas" panose="020B0609020204030204" pitchFamily="49" charset="0"/>
              </a:rPr>
              <a:t>用于存放动态分配的数组内存首地址</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int size;		//</a:t>
            </a:r>
            <a:r>
              <a:rPr lang="zh-CN" altLang="en-US" sz="1600" dirty="0">
                <a:latin typeface="Consolas" panose="020B0609020204030204" pitchFamily="49" charset="0"/>
              </a:rPr>
              <a:t>数组大小（元素个数）</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Array(int </a:t>
            </a:r>
            <a:r>
              <a:rPr lang="en-US" altLang="zh-CN" sz="1600" dirty="0" err="1">
                <a:latin typeface="Consolas" panose="020B0609020204030204" pitchFamily="49" charset="0"/>
              </a:rPr>
              <a:t>sz</a:t>
            </a:r>
            <a:r>
              <a:rPr lang="en-US" altLang="zh-CN" sz="1600" dirty="0">
                <a:latin typeface="Consolas" panose="020B0609020204030204" pitchFamily="49" charset="0"/>
              </a:rPr>
              <a:t> = 50);		//</a:t>
            </a:r>
            <a:r>
              <a:rPr lang="zh-CN" altLang="en-US" sz="1600" dirty="0">
                <a:latin typeface="Consolas" panose="020B0609020204030204" pitchFamily="49" charset="0"/>
              </a:rPr>
              <a:t>构造函数</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Array(const Array</a:t>
            </a:r>
            <a:r>
              <a:rPr lang="en-US" altLang="zh-CN" sz="1600" dirty="0">
                <a:solidFill>
                  <a:srgbClr val="FF0000"/>
                </a:solidFill>
                <a:latin typeface="Consolas" panose="020B0609020204030204" pitchFamily="49" charset="0"/>
              </a:rPr>
              <a:t>&lt;T&gt;</a:t>
            </a:r>
            <a:r>
              <a:rPr lang="en-US" altLang="zh-CN" sz="1600" dirty="0">
                <a:latin typeface="Consolas" panose="020B0609020204030204" pitchFamily="49" charset="0"/>
              </a:rPr>
              <a:t> &amp;a);	//</a:t>
            </a:r>
            <a:r>
              <a:rPr lang="zh-CN" altLang="en-US" sz="1600" dirty="0">
                <a:latin typeface="Consolas" panose="020B0609020204030204" pitchFamily="49" charset="0"/>
              </a:rPr>
              <a:t>拷贝构造函数</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~Array();			//</a:t>
            </a:r>
            <a:r>
              <a:rPr lang="zh-CN" altLang="en-US" sz="1600" dirty="0">
                <a:latin typeface="Consolas" panose="020B0609020204030204" pitchFamily="49" charset="0"/>
              </a:rPr>
              <a:t>析构函数</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solidFill>
                  <a:srgbClr val="FF0000"/>
                </a:solidFill>
                <a:latin typeface="Consolas" panose="020B0609020204030204" pitchFamily="49" charset="0"/>
              </a:rPr>
              <a:t>Array&lt;T&gt; &amp;</a:t>
            </a:r>
            <a:r>
              <a:rPr lang="en-US" altLang="zh-CN" sz="1600" dirty="0">
                <a:latin typeface="Consolas" panose="020B0609020204030204" pitchFamily="49" charset="0"/>
              </a:rPr>
              <a:t> operator = (const Array&lt;T&gt; &amp;</a:t>
            </a:r>
            <a:r>
              <a:rPr lang="en-US" altLang="zh-CN" sz="1600" dirty="0" err="1">
                <a:latin typeface="Consolas" panose="020B0609020204030204" pitchFamily="49" charset="0"/>
              </a:rPr>
              <a:t>rhs</a:t>
            </a:r>
            <a:r>
              <a:rPr lang="en-US" altLang="zh-CN" sz="1600" dirty="0">
                <a:latin typeface="Consolas" panose="020B0609020204030204" pitchFamily="49" charset="0"/>
              </a:rPr>
              <a:t>); 	//</a:t>
            </a:r>
            <a:r>
              <a:rPr lang="zh-CN" altLang="en-US" sz="1600" dirty="0">
                <a:latin typeface="Consolas" panose="020B0609020204030204" pitchFamily="49" charset="0"/>
              </a:rPr>
              <a:t>重载</a:t>
            </a: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T &amp; operator []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zh-CN" altLang="en-US" sz="1600" dirty="0">
                <a:latin typeface="Consolas" panose="020B0609020204030204" pitchFamily="49" charset="0"/>
              </a:rPr>
              <a:t>重载</a:t>
            </a: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const T &amp; operator [] (int </a:t>
            </a:r>
            <a:r>
              <a:rPr lang="en-US" altLang="zh-CN" sz="1600" dirty="0" err="1">
                <a:latin typeface="Consolas" panose="020B0609020204030204" pitchFamily="49" charset="0"/>
              </a:rPr>
              <a:t>i</a:t>
            </a:r>
            <a:r>
              <a:rPr lang="en-US" altLang="zh-CN" sz="1600" dirty="0">
                <a:latin typeface="Consolas" panose="020B0609020204030204" pitchFamily="49" charset="0"/>
              </a:rPr>
              <a:t>) const;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operator T * ();</a:t>
            </a:r>
            <a:r>
              <a:rPr lang="en-US" altLang="zh-CN" sz="1600" dirty="0">
                <a:latin typeface="Consolas" panose="020B0609020204030204" pitchFamily="49" charset="0"/>
              </a:rPr>
              <a:t>		//</a:t>
            </a:r>
            <a:r>
              <a:rPr lang="zh-CN" altLang="en-US" sz="1600" dirty="0">
                <a:latin typeface="Consolas" panose="020B0609020204030204" pitchFamily="49" charset="0"/>
              </a:rPr>
              <a:t>重载到</a:t>
            </a:r>
            <a:r>
              <a:rPr lang="en-US" altLang="zh-CN" sz="1600" dirty="0">
                <a:latin typeface="Consolas" panose="020B0609020204030204" pitchFamily="49" charset="0"/>
              </a:rPr>
              <a:t>T*</a:t>
            </a:r>
            <a:r>
              <a:rPr lang="zh-CN" altLang="en-US" sz="1600" dirty="0">
                <a:latin typeface="Consolas" panose="020B0609020204030204" pitchFamily="49" charset="0"/>
              </a:rPr>
              <a:t>类型的转换</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solidFill>
                  <a:srgbClr val="FF0000"/>
                </a:solidFill>
                <a:latin typeface="Consolas" panose="020B0609020204030204" pitchFamily="49" charset="0"/>
              </a:rPr>
              <a:t>operator const T * () const;</a:t>
            </a:r>
            <a:endParaRPr lang="en-US" altLang="zh-CN" sz="16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a:t>
            </a:r>
            <a:r>
              <a:rPr lang="en-US" altLang="zh-CN" sz="1600" dirty="0" err="1">
                <a:latin typeface="Consolas" panose="020B0609020204030204" pitchFamily="49" charset="0"/>
              </a:rPr>
              <a:t>getSize</a:t>
            </a:r>
            <a:r>
              <a:rPr lang="en-US" altLang="zh-CN" sz="1600" dirty="0">
                <a:latin typeface="Consolas" panose="020B0609020204030204" pitchFamily="49" charset="0"/>
              </a:rPr>
              <a:t>() const;		//</a:t>
            </a:r>
            <a:r>
              <a:rPr lang="zh-CN" altLang="en-US" sz="1600" dirty="0">
                <a:latin typeface="Consolas" panose="020B0609020204030204" pitchFamily="49" charset="0"/>
              </a:rPr>
              <a:t>取数组的大小</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void resize(int </a:t>
            </a:r>
            <a:r>
              <a:rPr lang="en-US" altLang="zh-CN" sz="1600" dirty="0" err="1">
                <a:latin typeface="Consolas" panose="020B0609020204030204" pitchFamily="49" charset="0"/>
              </a:rPr>
              <a:t>sz</a:t>
            </a:r>
            <a:r>
              <a:rPr lang="en-US" altLang="zh-CN" sz="1600" dirty="0">
                <a:latin typeface="Consolas" panose="020B0609020204030204" pitchFamily="49" charset="0"/>
              </a:rPr>
              <a:t>);		//</a:t>
            </a:r>
            <a:r>
              <a:rPr lang="zh-CN" altLang="en-US" sz="1600" dirty="0">
                <a:latin typeface="Consolas" panose="020B0609020204030204" pitchFamily="49" charset="0"/>
              </a:rPr>
              <a:t>修改数组的大小</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p:txBody>
      </p:sp>
      <p:sp>
        <p:nvSpPr>
          <p:cNvPr id="39938" name="灯片编号占位符 3">
            <a:extLst>
              <a:ext uri="{FF2B5EF4-FFF2-40B4-BE49-F238E27FC236}">
                <a16:creationId xmlns:a16="http://schemas.microsoft.com/office/drawing/2014/main" id="{E4545F52-8F10-4179-9615-23B8D27E06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7A8EAB06-166D-4D06-9D34-225B1C0482C9}" type="slidenum">
              <a:rPr lang="en-US" altLang="zh-CN" sz="1000" smtClean="0"/>
              <a:pPr>
                <a:buFont typeface="Wingdings 3" panose="05040102010807070707" pitchFamily="18" charset="2"/>
                <a:buChar char="•"/>
              </a:pPr>
              <a:t>23</a:t>
            </a:fld>
            <a:endParaRPr lang="en-US" altLang="zh-CN" sz="1000"/>
          </a:p>
        </p:txBody>
      </p:sp>
      <p:sp>
        <p:nvSpPr>
          <p:cNvPr id="30723" name="标题 1">
            <a:extLst>
              <a:ext uri="{FF2B5EF4-FFF2-40B4-BE49-F238E27FC236}">
                <a16:creationId xmlns:a16="http://schemas.microsoft.com/office/drawing/2014/main" id="{A38BCB45-BF4E-4029-8508-5297B82BB98C}"/>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例</a:t>
            </a:r>
            <a:r>
              <a:rPr lang="en-US" altLang="zh-CN"/>
              <a:t>9-3 </a:t>
            </a:r>
            <a:r>
              <a:rPr lang="zh-CN" altLang="en-US"/>
              <a:t>动态数组类模板程序</a:t>
            </a:r>
            <a:endParaRPr kumimoji="1" lang="zh-CN" altLang="en-US"/>
          </a:p>
        </p:txBody>
      </p:sp>
      <p:sp>
        <p:nvSpPr>
          <p:cNvPr id="6" name="标题 4">
            <a:extLst>
              <a:ext uri="{FF2B5EF4-FFF2-40B4-BE49-F238E27FC236}">
                <a16:creationId xmlns:a16="http://schemas.microsoft.com/office/drawing/2014/main" id="{2B263484-9E4F-4096-99A1-B484501EED79}"/>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9.2 </a:t>
            </a:r>
            <a:r>
              <a:rPr lang="zh-CN" altLang="en-US" sz="2800" dirty="0">
                <a:solidFill>
                  <a:schemeClr val="bg1"/>
                </a:solidFill>
                <a:latin typeface="+mj-lt"/>
                <a:ea typeface="+mj-ea"/>
                <a:cs typeface="+mj-cs"/>
                <a:sym typeface="+mn-ea"/>
              </a:rPr>
              <a:t>线性群体 </a:t>
            </a:r>
            <a:r>
              <a:rPr lang="en-US" altLang="zh-CN" sz="2800" dirty="0">
                <a:solidFill>
                  <a:schemeClr val="bg1"/>
                </a:solidFill>
                <a:latin typeface="+mj-lt"/>
                <a:ea typeface="+mj-ea"/>
                <a:cs typeface="+mj-cs"/>
                <a:sym typeface="+mn-ea"/>
              </a:rPr>
              <a:t>—— 9.2.2 </a:t>
            </a:r>
            <a:r>
              <a:rPr lang="zh-CN" altLang="en-US" sz="2800" dirty="0">
                <a:solidFill>
                  <a:schemeClr val="bg1"/>
                </a:solidFill>
                <a:latin typeface="+mj-lt"/>
                <a:ea typeface="+mj-ea"/>
                <a:cs typeface="+mj-cs"/>
                <a:sym typeface="+mn-ea"/>
              </a:rPr>
              <a:t>直接访问群体</a:t>
            </a:r>
            <a:r>
              <a:rPr lang="en-US" altLang="zh-CN" sz="2800" dirty="0">
                <a:solidFill>
                  <a:schemeClr val="bg1"/>
                </a:solidFill>
                <a:latin typeface="+mj-lt"/>
                <a:ea typeface="+mj-ea"/>
                <a:cs typeface="+mj-cs"/>
                <a:sym typeface="+mn-ea"/>
              </a:rPr>
              <a:t>——</a:t>
            </a:r>
            <a:r>
              <a:rPr lang="zh-CN" altLang="en-US" sz="2800" dirty="0">
                <a:solidFill>
                  <a:schemeClr val="bg1"/>
                </a:solidFill>
                <a:latin typeface="+mj-lt"/>
                <a:ea typeface="+mj-ea"/>
                <a:cs typeface="+mj-cs"/>
                <a:sym typeface="+mn-ea"/>
              </a:rPr>
              <a:t>数组类</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a:extLst>
              <a:ext uri="{FF2B5EF4-FFF2-40B4-BE49-F238E27FC236}">
                <a16:creationId xmlns:a16="http://schemas.microsoft.com/office/drawing/2014/main" id="{C291C740-18D2-46FF-8D1B-3ADBB56FC187}"/>
              </a:ext>
            </a:extLst>
          </p:cNvPr>
          <p:cNvSpPr>
            <a:spLocks noGrp="1" noChangeArrowheads="1"/>
          </p:cNvSpPr>
          <p:nvPr>
            <p:ph idx="1"/>
          </p:nvPr>
        </p:nvSpPr>
        <p:spPr>
          <a:xfrm>
            <a:off x="214313" y="642938"/>
            <a:ext cx="8786812" cy="5930900"/>
          </a:xfrm>
          <a:solidFill>
            <a:srgbClr val="85FFFF"/>
          </a:solidFill>
        </p:spPr>
        <p:txBody>
          <a:bodyPr/>
          <a:lstStyle/>
          <a:p>
            <a:pPr eaLnBrk="1" hangingPunct="1">
              <a:buFont typeface="Georgia" panose="02040502050405020303" pitchFamily="18" charset="0"/>
              <a:buNone/>
            </a:pPr>
            <a:r>
              <a:rPr lang="en-US" altLang="zh-CN" sz="2000">
                <a:solidFill>
                  <a:srgbClr val="FF0000"/>
                </a:solidFill>
                <a:latin typeface="Consolas" panose="020B0609020204030204" pitchFamily="49" charset="0"/>
              </a:rPr>
              <a:t>template &lt;class T&gt; Array&lt;T&gt;::</a:t>
            </a:r>
            <a:r>
              <a:rPr lang="en-US" altLang="zh-CN" sz="2000">
                <a:latin typeface="Consolas" panose="020B0609020204030204" pitchFamily="49" charset="0"/>
              </a:rPr>
              <a:t>Array(int sz) {//</a:t>
            </a:r>
            <a:r>
              <a:rPr lang="zh-CN" altLang="en-US" sz="2000">
                <a:latin typeface="Consolas" panose="020B0609020204030204" pitchFamily="49" charset="0"/>
              </a:rPr>
              <a:t>构造函数</a:t>
            </a:r>
            <a:endParaRPr lang="en-US" altLang="zh-CN" sz="2000">
              <a:latin typeface="Consolas" panose="020B0609020204030204" pitchFamily="49" charset="0"/>
            </a:endParaRPr>
          </a:p>
          <a:p>
            <a:pPr eaLnBrk="1" hangingPunct="1">
              <a:buFont typeface="Georgia" panose="02040502050405020303" pitchFamily="18" charset="0"/>
              <a:buNone/>
            </a:pPr>
            <a:r>
              <a:rPr lang="en-US" altLang="zh-CN" sz="2000">
                <a:latin typeface="Consolas" panose="020B0609020204030204" pitchFamily="49" charset="0"/>
              </a:rPr>
              <a:t>	assert(sz &gt;= 0);//sz</a:t>
            </a:r>
            <a:r>
              <a:rPr lang="zh-CN" altLang="en-US" sz="2000">
                <a:latin typeface="Consolas" panose="020B0609020204030204" pitchFamily="49" charset="0"/>
              </a:rPr>
              <a:t>为数组大小（元素个数），应当非负</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size = sz;	// </a:t>
            </a:r>
            <a:r>
              <a:rPr lang="zh-CN" altLang="en-US" sz="2000">
                <a:latin typeface="Consolas" panose="020B0609020204030204" pitchFamily="49" charset="0"/>
              </a:rPr>
              <a:t>将元素个数赋值给变量</a:t>
            </a:r>
            <a:r>
              <a:rPr lang="en-US" altLang="zh-CN" sz="2000">
                <a:latin typeface="Consolas" panose="020B0609020204030204" pitchFamily="49" charset="0"/>
              </a:rPr>
              <a:t>size</a:t>
            </a:r>
          </a:p>
          <a:p>
            <a:pPr eaLnBrk="1" hangingPunct="1">
              <a:buFont typeface="Georgia" panose="02040502050405020303" pitchFamily="18" charset="0"/>
              <a:buNone/>
            </a:pPr>
            <a:r>
              <a:rPr lang="en-US" altLang="zh-CN" sz="2000">
                <a:latin typeface="Consolas" panose="020B0609020204030204" pitchFamily="49" charset="0"/>
              </a:rPr>
              <a:t>	list = new T [size];	//</a:t>
            </a:r>
            <a:r>
              <a:rPr lang="zh-CN" altLang="en-US" sz="2000">
                <a:latin typeface="Consolas" panose="020B0609020204030204" pitchFamily="49" charset="0"/>
              </a:rPr>
              <a:t>动态分配</a:t>
            </a:r>
            <a:r>
              <a:rPr lang="en-US" altLang="zh-CN" sz="2000">
                <a:latin typeface="Consolas" panose="020B0609020204030204" pitchFamily="49" charset="0"/>
              </a:rPr>
              <a:t>size</a:t>
            </a:r>
            <a:r>
              <a:rPr lang="zh-CN" altLang="en-US" sz="2000">
                <a:latin typeface="Consolas" panose="020B0609020204030204" pitchFamily="49" charset="0"/>
              </a:rPr>
              <a:t>个</a:t>
            </a:r>
            <a:r>
              <a:rPr lang="en-US" altLang="zh-CN" sz="2000">
                <a:latin typeface="Consolas" panose="020B0609020204030204" pitchFamily="49" charset="0"/>
              </a:rPr>
              <a:t>T</a:t>
            </a:r>
            <a:r>
              <a:rPr lang="zh-CN" altLang="en-US" sz="2000">
                <a:latin typeface="Consolas" panose="020B0609020204030204" pitchFamily="49" charset="0"/>
              </a:rPr>
              <a:t>类型的元素空间</a:t>
            </a:r>
          </a:p>
          <a:p>
            <a:pPr eaLnBrk="1" hangingPunct="1">
              <a:buFont typeface="Georgia" panose="02040502050405020303" pitchFamily="18" charset="0"/>
              <a:buNone/>
            </a:pPr>
            <a:r>
              <a:rPr lang="en-US" altLang="zh-CN" sz="2000">
                <a:latin typeface="Consolas" panose="020B0609020204030204" pitchFamily="49" charset="0"/>
              </a:rPr>
              <a:t>}</a:t>
            </a:r>
          </a:p>
          <a:p>
            <a:pPr eaLnBrk="1" hangingPunct="1">
              <a:buFont typeface="Georgia" panose="02040502050405020303" pitchFamily="18" charset="0"/>
              <a:buNone/>
            </a:pPr>
            <a:r>
              <a:rPr lang="en-US" altLang="zh-CN" sz="2000">
                <a:solidFill>
                  <a:srgbClr val="FF0000"/>
                </a:solidFill>
                <a:latin typeface="Consolas" panose="020B0609020204030204" pitchFamily="49" charset="0"/>
              </a:rPr>
              <a:t>template &lt;class T&gt; Array&lt;T&gt;::</a:t>
            </a:r>
            <a:r>
              <a:rPr lang="en-US" altLang="zh-CN" sz="2000">
                <a:latin typeface="Consolas" panose="020B0609020204030204" pitchFamily="49" charset="0"/>
              </a:rPr>
              <a:t>~Array() { //</a:t>
            </a:r>
            <a:r>
              <a:rPr lang="zh-CN" altLang="en-US" sz="2000">
                <a:latin typeface="Consolas" panose="020B0609020204030204" pitchFamily="49" charset="0"/>
              </a:rPr>
              <a:t>析构函数</a:t>
            </a:r>
            <a:endParaRPr lang="en-US" altLang="zh-CN" sz="2000">
              <a:latin typeface="Consolas" panose="020B0609020204030204" pitchFamily="49" charset="0"/>
            </a:endParaRPr>
          </a:p>
          <a:p>
            <a:pPr eaLnBrk="1" hangingPunct="1">
              <a:buFont typeface="Georgia" panose="02040502050405020303" pitchFamily="18" charset="0"/>
              <a:buNone/>
            </a:pPr>
            <a:r>
              <a:rPr lang="en-US" altLang="zh-CN" sz="2000">
                <a:latin typeface="Consolas" panose="020B0609020204030204" pitchFamily="49" charset="0"/>
              </a:rPr>
              <a:t>	</a:t>
            </a:r>
            <a:r>
              <a:rPr lang="en-US" altLang="zh-CN" sz="2000">
                <a:solidFill>
                  <a:srgbClr val="FF0000"/>
                </a:solidFill>
                <a:latin typeface="Consolas" panose="020B0609020204030204" pitchFamily="49" charset="0"/>
              </a:rPr>
              <a:t>delete [] list;</a:t>
            </a:r>
            <a:endParaRPr lang="en-US" altLang="zh-CN" sz="2000">
              <a:latin typeface="Consolas" panose="020B0609020204030204" pitchFamily="49" charset="0"/>
            </a:endParaRPr>
          </a:p>
          <a:p>
            <a:pPr eaLnBrk="1" hangingPunct="1">
              <a:buFont typeface="Georgia" panose="02040502050405020303" pitchFamily="18" charset="0"/>
              <a:buNone/>
            </a:pPr>
            <a:r>
              <a:rPr lang="en-US" altLang="zh-CN" sz="2000">
                <a:latin typeface="Consolas" panose="020B0609020204030204" pitchFamily="49" charset="0"/>
              </a:rPr>
              <a:t>}</a:t>
            </a:r>
          </a:p>
          <a:p>
            <a:pPr eaLnBrk="1" hangingPunct="1">
              <a:buFont typeface="Georgia" panose="02040502050405020303" pitchFamily="18" charset="0"/>
              <a:buNone/>
            </a:pPr>
            <a:r>
              <a:rPr lang="en-US" altLang="zh-CN" sz="2000">
                <a:latin typeface="Consolas" panose="020B0609020204030204" pitchFamily="49" charset="0"/>
              </a:rPr>
              <a:t>//</a:t>
            </a:r>
            <a:r>
              <a:rPr lang="zh-CN" altLang="en-US" sz="2000">
                <a:latin typeface="Consolas" panose="020B0609020204030204" pitchFamily="49" charset="0"/>
              </a:rPr>
              <a:t>拷贝构造函数</a:t>
            </a:r>
          </a:p>
          <a:p>
            <a:pPr eaLnBrk="1" hangingPunct="1">
              <a:buFont typeface="Georgia" panose="02040502050405020303" pitchFamily="18" charset="0"/>
              <a:buNone/>
            </a:pPr>
            <a:r>
              <a:rPr lang="en-US" altLang="zh-CN" sz="2000">
                <a:solidFill>
                  <a:srgbClr val="FF0000"/>
                </a:solidFill>
                <a:latin typeface="Consolas" panose="020B0609020204030204" pitchFamily="49" charset="0"/>
              </a:rPr>
              <a:t>template &lt;class T&gt; Array&lt;T&gt;::</a:t>
            </a:r>
            <a:r>
              <a:rPr lang="en-US" altLang="zh-CN" sz="2000">
                <a:latin typeface="Consolas" panose="020B0609020204030204" pitchFamily="49" charset="0"/>
              </a:rPr>
              <a:t>Array(const Array&lt;T&gt; &amp;a) {</a:t>
            </a:r>
            <a:endParaRPr lang="zh-CN" altLang="en-US" sz="2000">
              <a:latin typeface="Consolas" panose="020B0609020204030204" pitchFamily="49" charset="0"/>
            </a:endParaRP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size = a.size; //</a:t>
            </a:r>
            <a:r>
              <a:rPr lang="zh-CN" altLang="en-US" sz="2000">
                <a:latin typeface="Consolas" panose="020B0609020204030204" pitchFamily="49" charset="0"/>
              </a:rPr>
              <a:t>从对象</a:t>
            </a:r>
            <a:r>
              <a:rPr lang="en-US" altLang="zh-CN" sz="2000">
                <a:latin typeface="Consolas" panose="020B0609020204030204" pitchFamily="49" charset="0"/>
              </a:rPr>
              <a:t>x</a:t>
            </a:r>
            <a:r>
              <a:rPr lang="zh-CN" altLang="en-US" sz="2000">
                <a:latin typeface="Consolas" panose="020B0609020204030204" pitchFamily="49" charset="0"/>
              </a:rPr>
              <a:t>取得数组大小，并赋值给当前对象的成员</a:t>
            </a:r>
            <a:endParaRPr lang="en-US" altLang="zh-CN" sz="2000">
              <a:latin typeface="Consolas" panose="020B0609020204030204" pitchFamily="49" charset="0"/>
            </a:endParaRPr>
          </a:p>
          <a:p>
            <a:pPr eaLnBrk="1" hangingPunct="1">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为对象申请内存并进行出错检查</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list = new T[size];	// </a:t>
            </a:r>
            <a:r>
              <a:rPr lang="zh-CN" altLang="en-US" sz="2000">
                <a:latin typeface="Consolas" panose="020B0609020204030204" pitchFamily="49" charset="0"/>
              </a:rPr>
              <a:t>动态分配</a:t>
            </a:r>
            <a:r>
              <a:rPr lang="en-US" altLang="zh-CN" sz="2000">
                <a:latin typeface="Consolas" panose="020B0609020204030204" pitchFamily="49" charset="0"/>
              </a:rPr>
              <a:t>n</a:t>
            </a:r>
            <a:r>
              <a:rPr lang="zh-CN" altLang="en-US" sz="2000">
                <a:latin typeface="Consolas" panose="020B0609020204030204" pitchFamily="49" charset="0"/>
              </a:rPr>
              <a:t>个</a:t>
            </a:r>
            <a:r>
              <a:rPr lang="en-US" altLang="zh-CN" sz="2000">
                <a:latin typeface="Consolas" panose="020B0609020204030204" pitchFamily="49" charset="0"/>
              </a:rPr>
              <a:t>T</a:t>
            </a:r>
            <a:r>
              <a:rPr lang="zh-CN" altLang="en-US" sz="2000">
                <a:latin typeface="Consolas" panose="020B0609020204030204" pitchFamily="49" charset="0"/>
              </a:rPr>
              <a:t>类型的元素空间</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for (int i = 0; i &lt; size; i++) //</a:t>
            </a:r>
            <a:r>
              <a:rPr lang="zh-CN" altLang="en-US" sz="2000">
                <a:latin typeface="Consolas" panose="020B0609020204030204" pitchFamily="49" charset="0"/>
              </a:rPr>
              <a:t>从对象</a:t>
            </a:r>
            <a:r>
              <a:rPr lang="en-US" altLang="zh-CN" sz="2000">
                <a:latin typeface="Consolas" panose="020B0609020204030204" pitchFamily="49" charset="0"/>
              </a:rPr>
              <a:t>X</a:t>
            </a:r>
            <a:r>
              <a:rPr lang="zh-CN" altLang="en-US" sz="2000">
                <a:latin typeface="Consolas" panose="020B0609020204030204" pitchFamily="49" charset="0"/>
              </a:rPr>
              <a:t>复制数组元素到本对象 </a:t>
            </a:r>
            <a:endParaRPr lang="en-US" altLang="zh-CN" sz="2000">
              <a:latin typeface="Consolas" panose="020B0609020204030204" pitchFamily="49" charset="0"/>
            </a:endParaRPr>
          </a:p>
          <a:p>
            <a:pPr eaLnBrk="1" hangingPunct="1">
              <a:buFont typeface="Georgia" panose="02040502050405020303" pitchFamily="18" charset="0"/>
              <a:buNone/>
            </a:pPr>
            <a:r>
              <a:rPr lang="en-US" altLang="zh-CN" sz="2000">
                <a:latin typeface="Consolas" panose="020B0609020204030204" pitchFamily="49" charset="0"/>
              </a:rPr>
              <a:t>		list[i] = a.list[i];</a:t>
            </a:r>
          </a:p>
          <a:p>
            <a:pPr eaLnBrk="1" hangingPunct="1">
              <a:buFont typeface="Georgia" panose="02040502050405020303" pitchFamily="18" charset="0"/>
              <a:buNone/>
            </a:pPr>
            <a:r>
              <a:rPr lang="en-US" altLang="zh-CN" sz="2000">
                <a:latin typeface="Consolas" panose="020B0609020204030204" pitchFamily="49" charset="0"/>
              </a:rPr>
              <a:t>}</a:t>
            </a:r>
          </a:p>
          <a:p>
            <a:pPr eaLnBrk="1" hangingPunct="1">
              <a:buFont typeface="Georgia" panose="02040502050405020303" pitchFamily="18" charset="0"/>
              <a:buNone/>
            </a:pPr>
            <a:endParaRPr lang="zh-CN" altLang="en-US" sz="2000">
              <a:latin typeface="Consolas" panose="020B0609020204030204" pitchFamily="49" charset="0"/>
            </a:endParaRPr>
          </a:p>
        </p:txBody>
      </p:sp>
      <p:sp>
        <p:nvSpPr>
          <p:cNvPr id="41986" name="灯片编号占位符 3">
            <a:extLst>
              <a:ext uri="{FF2B5EF4-FFF2-40B4-BE49-F238E27FC236}">
                <a16:creationId xmlns:a16="http://schemas.microsoft.com/office/drawing/2014/main" id="{AFA20E64-FE8A-4969-86EA-6269688687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C13F4E85-7C8D-426B-816E-093960C4A95C}" type="slidenum">
              <a:rPr lang="en-US" altLang="zh-CN" sz="1000" smtClean="0"/>
              <a:pPr>
                <a:buFont typeface="Wingdings 3" panose="05040102010807070707" pitchFamily="18" charset="2"/>
                <a:buChar char="•"/>
              </a:pPr>
              <a:t>24</a:t>
            </a:fld>
            <a:endParaRPr lang="en-US" altLang="zh-CN" sz="1000"/>
          </a:p>
        </p:txBody>
      </p:sp>
      <p:sp>
        <p:nvSpPr>
          <p:cNvPr id="31749" name="标题 1">
            <a:extLst>
              <a:ext uri="{FF2B5EF4-FFF2-40B4-BE49-F238E27FC236}">
                <a16:creationId xmlns:a16="http://schemas.microsoft.com/office/drawing/2014/main" id="{2D2C5A37-D30E-4F53-B3C1-99D8B20F2B6B}"/>
              </a:ext>
            </a:extLst>
          </p:cNvPr>
          <p:cNvSpPr>
            <a:spLocks noGrp="1"/>
          </p:cNvSpPr>
          <p:nvPr>
            <p:ph type="title"/>
          </p:nvPr>
        </p:nvSpPr>
        <p:spPr>
          <a:xfrm>
            <a:off x="6172200" y="5929313"/>
            <a:ext cx="2971800" cy="709612"/>
          </a:xfrm>
          <a:solidFill>
            <a:schemeClr val="bg1"/>
          </a:solidFill>
        </p:spPr>
        <p:txBody>
          <a:bodyPr>
            <a:normAutofit fontScale="90000"/>
          </a:bodyPr>
          <a:lstStyle/>
          <a:p>
            <a:pPr eaLnBrk="1" fontAlgn="auto" hangingPunct="1">
              <a:spcAft>
                <a:spcPts val="0"/>
              </a:spcAft>
              <a:defRPr/>
            </a:pPr>
            <a:r>
              <a:rPr lang="zh-CN" altLang="en-US"/>
              <a:t>例</a:t>
            </a:r>
            <a:r>
              <a:rPr lang="en-US" altLang="zh-CN"/>
              <a:t>9-3</a:t>
            </a:r>
            <a:r>
              <a:rPr lang="zh-CN" altLang="en-US"/>
              <a:t>（续）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a:extLst>
              <a:ext uri="{FF2B5EF4-FFF2-40B4-BE49-F238E27FC236}">
                <a16:creationId xmlns:a16="http://schemas.microsoft.com/office/drawing/2014/main" id="{15510D20-CE07-415F-960E-F4D31FD801D0}"/>
              </a:ext>
            </a:extLst>
          </p:cNvPr>
          <p:cNvSpPr>
            <a:spLocks noGrp="1" noChangeArrowheads="1"/>
          </p:cNvSpPr>
          <p:nvPr>
            <p:ph idx="1"/>
          </p:nvPr>
        </p:nvSpPr>
        <p:spPr>
          <a:xfrm>
            <a:off x="214313" y="642938"/>
            <a:ext cx="8786812" cy="5930900"/>
          </a:xfrm>
          <a:solidFill>
            <a:srgbClr val="85FFFF"/>
          </a:solidFill>
        </p:spPr>
        <p:txBody>
          <a:bodyPr/>
          <a:lstStyle/>
          <a:p>
            <a:pPr eaLnBrk="1" hangingPunct="1">
              <a:buFont typeface="Georgia" panose="02040502050405020303" pitchFamily="18" charset="0"/>
              <a:buNone/>
            </a:pPr>
            <a:r>
              <a:rPr lang="en-US" altLang="zh-CN" sz="2000">
                <a:latin typeface="Consolas" panose="020B0609020204030204" pitchFamily="49" charset="0"/>
              </a:rPr>
              <a:t>//</a:t>
            </a:r>
            <a:r>
              <a:rPr lang="zh-CN" altLang="en-US" sz="2000">
                <a:latin typeface="Consolas" panose="020B0609020204030204" pitchFamily="49" charset="0"/>
              </a:rPr>
              <a:t>重载</a:t>
            </a:r>
            <a:r>
              <a:rPr lang="en-US" altLang="zh-CN" sz="2000">
                <a:latin typeface="Consolas" panose="020B0609020204030204" pitchFamily="49" charset="0"/>
              </a:rPr>
              <a:t>"="</a:t>
            </a:r>
            <a:r>
              <a:rPr lang="zh-CN" altLang="en-US" sz="2000">
                <a:latin typeface="Consolas" panose="020B0609020204030204" pitchFamily="49" charset="0"/>
              </a:rPr>
              <a:t>运算符，将对象</a:t>
            </a:r>
            <a:r>
              <a:rPr lang="en-US" altLang="zh-CN" sz="2000">
                <a:latin typeface="Consolas" panose="020B0609020204030204" pitchFamily="49" charset="0"/>
              </a:rPr>
              <a:t>rhs</a:t>
            </a:r>
            <a:r>
              <a:rPr lang="zh-CN" altLang="en-US" sz="2000">
                <a:latin typeface="Consolas" panose="020B0609020204030204" pitchFamily="49" charset="0"/>
              </a:rPr>
              <a:t>赋值给本对象。实现对象之间的整体赋值</a:t>
            </a:r>
          </a:p>
          <a:p>
            <a:pPr eaLnBrk="1" hangingPunct="1">
              <a:buFont typeface="Georgia" panose="02040502050405020303" pitchFamily="18" charset="0"/>
              <a:buNone/>
            </a:pPr>
            <a:r>
              <a:rPr lang="en-US" altLang="zh-CN" sz="2000">
                <a:solidFill>
                  <a:srgbClr val="FF0000"/>
                </a:solidFill>
                <a:latin typeface="Consolas" panose="020B0609020204030204" pitchFamily="49" charset="0"/>
              </a:rPr>
              <a:t>template &lt;class T&gt;</a:t>
            </a:r>
          </a:p>
          <a:p>
            <a:pPr eaLnBrk="1" hangingPunct="1">
              <a:buFont typeface="Georgia" panose="02040502050405020303" pitchFamily="18" charset="0"/>
              <a:buNone/>
            </a:pPr>
            <a:r>
              <a:rPr lang="en-US" altLang="zh-CN" sz="2000">
                <a:solidFill>
                  <a:srgbClr val="FF0000"/>
                </a:solidFill>
                <a:latin typeface="Consolas" panose="020B0609020204030204" pitchFamily="49" charset="0"/>
              </a:rPr>
              <a:t>Array&lt;T&gt; &amp;Array&lt;T&gt;::</a:t>
            </a:r>
            <a:r>
              <a:rPr lang="en-US" altLang="zh-CN" sz="2000">
                <a:latin typeface="Consolas" panose="020B0609020204030204" pitchFamily="49" charset="0"/>
              </a:rPr>
              <a:t>operator = (const Array&lt;T&gt;&amp; rhs) {</a:t>
            </a:r>
          </a:p>
          <a:p>
            <a:pPr eaLnBrk="1" hangingPunct="1">
              <a:buFont typeface="Georgia" panose="02040502050405020303" pitchFamily="18" charset="0"/>
              <a:buNone/>
            </a:pPr>
            <a:r>
              <a:rPr lang="en-US" altLang="zh-CN" sz="2000">
                <a:latin typeface="Consolas" panose="020B0609020204030204" pitchFamily="49" charset="0"/>
              </a:rPr>
              <a:t>	if (&amp;rhs != this) {</a:t>
            </a:r>
          </a:p>
          <a:p>
            <a:pPr eaLnBrk="1" hangingPunct="1">
              <a:buFont typeface="Georgia" panose="02040502050405020303" pitchFamily="18" charset="0"/>
              <a:buNone/>
            </a:pPr>
            <a:r>
              <a:rPr lang="en-US" altLang="zh-CN" sz="2000">
                <a:latin typeface="Consolas" panose="020B0609020204030204" pitchFamily="49" charset="0"/>
              </a:rPr>
              <a:t>//</a:t>
            </a:r>
            <a:r>
              <a:rPr lang="zh-CN" altLang="en-US" sz="2000">
                <a:latin typeface="Consolas" panose="020B0609020204030204" pitchFamily="49" charset="0"/>
              </a:rPr>
              <a:t>如果本对象中数组大小与</a:t>
            </a:r>
            <a:r>
              <a:rPr lang="en-US" altLang="zh-CN" sz="2000">
                <a:latin typeface="Consolas" panose="020B0609020204030204" pitchFamily="49" charset="0"/>
              </a:rPr>
              <a:t>rhs</a:t>
            </a:r>
            <a:r>
              <a:rPr lang="zh-CN" altLang="en-US" sz="2000">
                <a:latin typeface="Consolas" panose="020B0609020204030204" pitchFamily="49" charset="0"/>
              </a:rPr>
              <a:t>不同，则删除数组原有内存，然后重新分配</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if (size != rhs.size) {</a:t>
            </a:r>
          </a:p>
          <a:p>
            <a:pPr eaLnBrk="1" hangingPunct="1">
              <a:buFont typeface="Georgia" panose="02040502050405020303" pitchFamily="18" charset="0"/>
              <a:buNone/>
            </a:pPr>
            <a:r>
              <a:rPr lang="en-US" altLang="zh-CN" sz="2000">
                <a:latin typeface="Consolas" panose="020B0609020204030204" pitchFamily="49" charset="0"/>
              </a:rPr>
              <a:t>			delete [] list;	//</a:t>
            </a:r>
            <a:r>
              <a:rPr lang="zh-CN" altLang="en-US" sz="2000">
                <a:latin typeface="Consolas" panose="020B0609020204030204" pitchFamily="49" charset="0"/>
              </a:rPr>
              <a:t>删除数组原有内存</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size = rhs.size;	//</a:t>
            </a:r>
            <a:r>
              <a:rPr lang="zh-CN" altLang="en-US" sz="2000">
                <a:latin typeface="Consolas" panose="020B0609020204030204" pitchFamily="49" charset="0"/>
              </a:rPr>
              <a:t>设置本对象的数组大小</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list = new T[size];	//</a:t>
            </a:r>
            <a:r>
              <a:rPr lang="zh-CN" altLang="en-US" sz="2000">
                <a:latin typeface="Consolas" panose="020B0609020204030204" pitchFamily="49" charset="0"/>
              </a:rPr>
              <a:t>重新分配</a:t>
            </a:r>
            <a:r>
              <a:rPr lang="en-US" altLang="zh-CN" sz="2000">
                <a:latin typeface="Consolas" panose="020B0609020204030204" pitchFamily="49" charset="0"/>
              </a:rPr>
              <a:t>n</a:t>
            </a:r>
            <a:r>
              <a:rPr lang="zh-CN" altLang="en-US" sz="2000">
                <a:latin typeface="Consolas" panose="020B0609020204030204" pitchFamily="49" charset="0"/>
              </a:rPr>
              <a:t>个元素的内存</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a:t>
            </a:r>
          </a:p>
          <a:p>
            <a:pPr eaLnBrk="1" hangingPunct="1">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从对象</a:t>
            </a:r>
            <a:r>
              <a:rPr lang="en-US" altLang="zh-CN" sz="2000">
                <a:latin typeface="Consolas" panose="020B0609020204030204" pitchFamily="49" charset="0"/>
              </a:rPr>
              <a:t>X</a:t>
            </a:r>
            <a:r>
              <a:rPr lang="zh-CN" altLang="en-US" sz="2000">
                <a:latin typeface="Consolas" panose="020B0609020204030204" pitchFamily="49" charset="0"/>
              </a:rPr>
              <a:t>复制数组元素到本对象  </a:t>
            </a:r>
          </a:p>
          <a:p>
            <a:pPr eaLnBrk="1" hangingPunct="1">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for (int i = 0; i &lt; size; i++)</a:t>
            </a:r>
          </a:p>
          <a:p>
            <a:pPr eaLnBrk="1" hangingPunct="1">
              <a:buFont typeface="Georgia" panose="02040502050405020303" pitchFamily="18" charset="0"/>
              <a:buNone/>
            </a:pPr>
            <a:r>
              <a:rPr lang="en-US" altLang="zh-CN" sz="2000">
                <a:latin typeface="Consolas" panose="020B0609020204030204" pitchFamily="49" charset="0"/>
              </a:rPr>
              <a:t>			list[i] = rhs.list[i];</a:t>
            </a:r>
          </a:p>
          <a:p>
            <a:pPr eaLnBrk="1" hangingPunct="1">
              <a:buFont typeface="Georgia" panose="02040502050405020303" pitchFamily="18" charset="0"/>
              <a:buNone/>
            </a:pPr>
            <a:r>
              <a:rPr lang="en-US" altLang="zh-CN" sz="2000">
                <a:latin typeface="Consolas" panose="020B0609020204030204" pitchFamily="49" charset="0"/>
              </a:rPr>
              <a:t>	}</a:t>
            </a:r>
          </a:p>
          <a:p>
            <a:pPr eaLnBrk="1" hangingPunct="1">
              <a:buFont typeface="Georgia" panose="02040502050405020303" pitchFamily="18" charset="0"/>
              <a:buNone/>
            </a:pPr>
            <a:r>
              <a:rPr lang="en-US" altLang="zh-CN" sz="2000">
                <a:latin typeface="Consolas" panose="020B0609020204030204" pitchFamily="49" charset="0"/>
              </a:rPr>
              <a:t>	return *this;	//</a:t>
            </a:r>
            <a:r>
              <a:rPr lang="zh-CN" altLang="en-US" sz="2000">
                <a:latin typeface="Consolas" panose="020B0609020204030204" pitchFamily="49" charset="0"/>
              </a:rPr>
              <a:t>返回当前对象的引用</a:t>
            </a:r>
          </a:p>
          <a:p>
            <a:pPr eaLnBrk="1" hangingPunct="1">
              <a:buFont typeface="Georgia" panose="02040502050405020303" pitchFamily="18" charset="0"/>
              <a:buNone/>
            </a:pPr>
            <a:r>
              <a:rPr lang="en-US" altLang="zh-CN" sz="2000">
                <a:latin typeface="Consolas" panose="020B0609020204030204" pitchFamily="49" charset="0"/>
              </a:rPr>
              <a:t>}</a:t>
            </a:r>
          </a:p>
        </p:txBody>
      </p:sp>
      <p:sp>
        <p:nvSpPr>
          <p:cNvPr id="43010" name="灯片编号占位符 3">
            <a:extLst>
              <a:ext uri="{FF2B5EF4-FFF2-40B4-BE49-F238E27FC236}">
                <a16:creationId xmlns:a16="http://schemas.microsoft.com/office/drawing/2014/main" id="{25EA0A38-913F-40F7-A24C-DE447BFE7A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7868E075-91D3-47A2-ABA9-593896F477FB}" type="slidenum">
              <a:rPr lang="en-US" altLang="zh-CN" sz="1000" smtClean="0"/>
              <a:pPr>
                <a:buFont typeface="Wingdings 3" panose="05040102010807070707" pitchFamily="18" charset="2"/>
                <a:buChar char="•"/>
              </a:pPr>
              <a:t>25</a:t>
            </a:fld>
            <a:endParaRPr lang="en-US" altLang="zh-CN" sz="1000"/>
          </a:p>
        </p:txBody>
      </p:sp>
      <p:sp>
        <p:nvSpPr>
          <p:cNvPr id="32773" name="标题 1">
            <a:extLst>
              <a:ext uri="{FF2B5EF4-FFF2-40B4-BE49-F238E27FC236}">
                <a16:creationId xmlns:a16="http://schemas.microsoft.com/office/drawing/2014/main" id="{E3BC87EF-1948-41C9-BE77-71BB44870D4E}"/>
              </a:ext>
            </a:extLst>
          </p:cNvPr>
          <p:cNvSpPr>
            <a:spLocks noGrp="1"/>
          </p:cNvSpPr>
          <p:nvPr>
            <p:ph type="title"/>
          </p:nvPr>
        </p:nvSpPr>
        <p:spPr>
          <a:xfrm>
            <a:off x="6172200" y="5929313"/>
            <a:ext cx="2971800" cy="709612"/>
          </a:xfrm>
          <a:solidFill>
            <a:schemeClr val="bg1"/>
          </a:solidFill>
        </p:spPr>
        <p:txBody>
          <a:bodyPr>
            <a:normAutofit fontScale="90000"/>
          </a:bodyPr>
          <a:lstStyle/>
          <a:p>
            <a:pPr eaLnBrk="1" fontAlgn="auto" hangingPunct="1">
              <a:spcAft>
                <a:spcPts val="0"/>
              </a:spcAft>
              <a:defRPr/>
            </a:pPr>
            <a:r>
              <a:rPr lang="zh-CN" altLang="en-US"/>
              <a:t>例</a:t>
            </a:r>
            <a:r>
              <a:rPr lang="en-US" altLang="zh-CN"/>
              <a:t>9-3</a:t>
            </a:r>
            <a:r>
              <a:rPr lang="zh-CN" altLang="en-US"/>
              <a:t>（续）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C59C83C9-6B22-45AC-85ED-89E5F79E60DF}"/>
              </a:ext>
            </a:extLst>
          </p:cNvPr>
          <p:cNvSpPr>
            <a:spLocks noGrp="1"/>
          </p:cNvSpPr>
          <p:nvPr>
            <p:ph idx="1"/>
          </p:nvPr>
        </p:nvSpPr>
        <p:spPr>
          <a:xfrm>
            <a:off x="214313" y="500063"/>
            <a:ext cx="8786812" cy="6073775"/>
          </a:xfrm>
          <a:solidFill>
            <a:srgbClr val="85FFFF"/>
          </a:solidFill>
        </p:spPr>
        <p:txBody>
          <a:bodyPr>
            <a:normAutofit lnSpcReduction="10000"/>
          </a:bodyPr>
          <a:lstStyle/>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a:t>
            </a:r>
            <a:r>
              <a:rPr lang="zh-CN" altLang="en-US" sz="2000" dirty="0">
                <a:latin typeface="Consolas" panose="020B0609020204030204" pitchFamily="49" charset="0"/>
              </a:rPr>
              <a:t>重载下标运算符，实现与普通数组一样通过下标访问元素，并且具有越界检查功能</a:t>
            </a:r>
          </a:p>
          <a:p>
            <a:pPr marL="365760" indent="-255905" eaLnBrk="1" fontAlgn="auto" hangingPunct="1">
              <a:spcAft>
                <a:spcPts val="0"/>
              </a:spcAft>
              <a:buFont typeface="Georgia" panose="02040502050405020303" pitchFamily="18" charset="0"/>
              <a:buNone/>
              <a:defRPr/>
            </a:pPr>
            <a:r>
              <a:rPr lang="en-US" altLang="zh-CN" sz="2000" dirty="0">
                <a:solidFill>
                  <a:srgbClr val="FF0000"/>
                </a:solidFill>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dirty="0">
                <a:solidFill>
                  <a:srgbClr val="FF0000"/>
                </a:solidFill>
                <a:latin typeface="Consolas" panose="020B0609020204030204" pitchFamily="49" charset="0"/>
              </a:rPr>
              <a:t>T &amp;Array&lt;T&gt;::</a:t>
            </a:r>
            <a:r>
              <a:rPr lang="en-US" altLang="zh-CN" sz="2000" dirty="0">
                <a:latin typeface="Consolas" panose="020B0609020204030204" pitchFamily="49" charset="0"/>
              </a:rPr>
              <a:t>operator[]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	assert(n &gt;= 0 &amp;&amp; n &lt; size);	//</a:t>
            </a:r>
            <a:r>
              <a:rPr lang="zh-CN" altLang="en-US" sz="2000" dirty="0">
                <a:latin typeface="Consolas" panose="020B0609020204030204" pitchFamily="49" charset="0"/>
              </a:rPr>
              <a:t>检查下标是否越界</a:t>
            </a:r>
          </a:p>
          <a:p>
            <a:pPr marL="365760" indent="-255905" eaLnBrk="1" fontAlgn="auto" hangingPunct="1">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a:latin typeface="Consolas" panose="020B0609020204030204" pitchFamily="49" charset="0"/>
              </a:rPr>
              <a:t>return list[n];			//</a:t>
            </a:r>
            <a:r>
              <a:rPr lang="zh-CN" altLang="en-US" sz="2000" dirty="0">
                <a:latin typeface="Consolas" panose="020B0609020204030204" pitchFamily="49" charset="0"/>
              </a:rPr>
              <a:t>返回下标为</a:t>
            </a:r>
            <a:r>
              <a:rPr lang="en-US" altLang="zh-CN" sz="2000" dirty="0">
                <a:latin typeface="Consolas" panose="020B0609020204030204" pitchFamily="49" charset="0"/>
              </a:rPr>
              <a:t>n</a:t>
            </a:r>
            <a:r>
              <a:rPr lang="zh-CN" altLang="en-US" sz="2000" dirty="0">
                <a:latin typeface="Consolas" panose="020B0609020204030204" pitchFamily="49" charset="0"/>
              </a:rPr>
              <a:t>的数组元素</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r>
              <a:rPr lang="en-US" altLang="zh-CN" sz="2000" dirty="0">
                <a:solidFill>
                  <a:srgbClr val="FF0000"/>
                </a:solidFill>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dirty="0" err="1">
                <a:solidFill>
                  <a:srgbClr val="FF0000"/>
                </a:solidFill>
                <a:latin typeface="Consolas" panose="020B0609020204030204" pitchFamily="49" charset="0"/>
              </a:rPr>
              <a:t>const</a:t>
            </a:r>
            <a:r>
              <a:rPr lang="en-US" altLang="zh-CN" sz="2000" dirty="0">
                <a:solidFill>
                  <a:srgbClr val="FF0000"/>
                </a:solidFill>
                <a:latin typeface="Consolas" panose="020B0609020204030204" pitchFamily="49" charset="0"/>
              </a:rPr>
              <a:t> T &amp;Array&lt;T&gt;::</a:t>
            </a:r>
            <a:r>
              <a:rPr lang="en-US" altLang="zh-CN" sz="2000" dirty="0">
                <a:latin typeface="Consolas" panose="020B0609020204030204" pitchFamily="49" charset="0"/>
              </a:rPr>
              <a:t>operator[] (</a:t>
            </a:r>
            <a:r>
              <a:rPr lang="en-US" altLang="zh-CN" sz="2000" dirty="0" err="1">
                <a:latin typeface="Consolas" panose="020B0609020204030204" pitchFamily="49" charset="0"/>
              </a:rPr>
              <a:t>int</a:t>
            </a:r>
            <a:r>
              <a:rPr lang="en-US" altLang="zh-CN" sz="2000" dirty="0">
                <a:latin typeface="Consolas" panose="020B0609020204030204" pitchFamily="49" charset="0"/>
              </a:rPr>
              <a:t> n) </a:t>
            </a:r>
            <a:r>
              <a:rPr lang="en-US" altLang="zh-CN" sz="2000" dirty="0" err="1">
                <a:latin typeface="Consolas" panose="020B0609020204030204" pitchFamily="49" charset="0"/>
              </a:rPr>
              <a:t>const</a:t>
            </a:r>
            <a:r>
              <a:rPr lang="en-US" altLang="zh-CN" sz="2000" dirty="0">
                <a:latin typeface="Consolas" panose="020B0609020204030204" pitchFamily="49" charset="0"/>
              </a:rPr>
              <a:t> {</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	assert(n &gt;= 0 &amp;&amp; n &lt; size);	//</a:t>
            </a:r>
            <a:r>
              <a:rPr lang="zh-CN" altLang="en-US" sz="2000" dirty="0">
                <a:latin typeface="Consolas" panose="020B0609020204030204" pitchFamily="49" charset="0"/>
              </a:rPr>
              <a:t>检查下标是否越界</a:t>
            </a:r>
          </a:p>
          <a:p>
            <a:pPr marL="365760" indent="-255905" eaLnBrk="1" fontAlgn="auto" hangingPunct="1">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a:latin typeface="Consolas" panose="020B0609020204030204" pitchFamily="49" charset="0"/>
              </a:rPr>
              <a:t>return list[n];			//</a:t>
            </a:r>
            <a:r>
              <a:rPr lang="zh-CN" altLang="en-US" sz="2000" dirty="0">
                <a:latin typeface="Consolas" panose="020B0609020204030204" pitchFamily="49" charset="0"/>
              </a:rPr>
              <a:t>返回下标为</a:t>
            </a:r>
            <a:r>
              <a:rPr lang="en-US" altLang="zh-CN" sz="2000" dirty="0">
                <a:latin typeface="Consolas" panose="020B0609020204030204" pitchFamily="49" charset="0"/>
              </a:rPr>
              <a:t>n</a:t>
            </a:r>
            <a:r>
              <a:rPr lang="zh-CN" altLang="en-US" sz="2000" dirty="0">
                <a:latin typeface="Consolas" panose="020B0609020204030204" pitchFamily="49" charset="0"/>
              </a:rPr>
              <a:t>的数组元素</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 </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a:t>
            </a:r>
            <a:r>
              <a:rPr lang="zh-CN" altLang="en-US" sz="2000" dirty="0">
                <a:latin typeface="Consolas" panose="020B0609020204030204" pitchFamily="49" charset="0"/>
              </a:rPr>
              <a:t>重载指针转换运算符，将</a:t>
            </a:r>
            <a:r>
              <a:rPr lang="en-US" altLang="zh-CN" sz="2000" dirty="0">
                <a:latin typeface="Consolas" panose="020B0609020204030204" pitchFamily="49" charset="0"/>
              </a:rPr>
              <a:t>Array</a:t>
            </a:r>
            <a:r>
              <a:rPr lang="zh-CN" altLang="en-US" sz="2000" dirty="0">
                <a:latin typeface="Consolas" panose="020B0609020204030204" pitchFamily="49" charset="0"/>
              </a:rPr>
              <a:t>类的对象名转换为</a:t>
            </a:r>
            <a:r>
              <a:rPr lang="en-US" altLang="zh-CN" sz="2000" dirty="0">
                <a:latin typeface="Consolas" panose="020B0609020204030204" pitchFamily="49" charset="0"/>
              </a:rPr>
              <a:t>T</a:t>
            </a:r>
            <a:r>
              <a:rPr lang="zh-CN" altLang="en-US" sz="2000" dirty="0">
                <a:latin typeface="Consolas" panose="020B0609020204030204" pitchFamily="49" charset="0"/>
              </a:rPr>
              <a:t>类型的指针</a:t>
            </a:r>
          </a:p>
          <a:p>
            <a:pPr marL="365760" indent="-255905" eaLnBrk="1" fontAlgn="auto" hangingPunct="1">
              <a:spcAft>
                <a:spcPts val="0"/>
              </a:spcAft>
              <a:buFont typeface="Georgia" panose="02040502050405020303" pitchFamily="18" charset="0"/>
              <a:buNone/>
              <a:defRPr/>
            </a:pPr>
            <a:r>
              <a:rPr lang="en-US" altLang="zh-CN" sz="2000" dirty="0">
                <a:solidFill>
                  <a:srgbClr val="FF0000"/>
                </a:solidFill>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dirty="0">
                <a:solidFill>
                  <a:srgbClr val="FF0000"/>
                </a:solidFill>
                <a:latin typeface="Consolas" panose="020B0609020204030204" pitchFamily="49" charset="0"/>
              </a:rPr>
              <a:t>Array&lt;T&gt;::operator T * </a:t>
            </a:r>
            <a:r>
              <a:rPr lang="en-US" altLang="zh-CN" sz="2000" dirty="0">
                <a:latin typeface="Consolas" panose="020B0609020204030204" pitchFamily="49" charset="0"/>
              </a:rPr>
              <a:t>() {</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	return list;	//</a:t>
            </a:r>
            <a:r>
              <a:rPr lang="zh-CN" altLang="en-US" sz="2000" dirty="0">
                <a:latin typeface="Consolas" panose="020B0609020204030204" pitchFamily="49" charset="0"/>
              </a:rPr>
              <a:t>返回当前对象中私有数组的首地址</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r>
              <a:rPr lang="en-US" altLang="zh-CN" sz="2000" dirty="0">
                <a:latin typeface="Consolas" panose="020B0609020204030204" pitchFamily="49" charset="0"/>
              </a:rPr>
              <a:t> </a:t>
            </a:r>
          </a:p>
        </p:txBody>
      </p:sp>
      <p:sp>
        <p:nvSpPr>
          <p:cNvPr id="44034" name="灯片编号占位符 3">
            <a:extLst>
              <a:ext uri="{FF2B5EF4-FFF2-40B4-BE49-F238E27FC236}">
                <a16:creationId xmlns:a16="http://schemas.microsoft.com/office/drawing/2014/main" id="{F16C45D2-5968-48CF-B014-5273F85AC3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459F615D-D435-4EA1-BF09-7801B560FC88}" type="slidenum">
              <a:rPr lang="en-US" altLang="zh-CN" sz="1000" smtClean="0"/>
              <a:pPr>
                <a:buFont typeface="Wingdings 3" panose="05040102010807070707" pitchFamily="18" charset="2"/>
                <a:buChar char="•"/>
              </a:pPr>
              <a:t>26</a:t>
            </a:fld>
            <a:endParaRPr lang="en-US" altLang="zh-CN" sz="1000"/>
          </a:p>
        </p:txBody>
      </p:sp>
      <p:sp>
        <p:nvSpPr>
          <p:cNvPr id="33797" name="标题 1">
            <a:extLst>
              <a:ext uri="{FF2B5EF4-FFF2-40B4-BE49-F238E27FC236}">
                <a16:creationId xmlns:a16="http://schemas.microsoft.com/office/drawing/2014/main" id="{728A0B25-6081-49C6-B93B-6E164A3FE2DE}"/>
              </a:ext>
            </a:extLst>
          </p:cNvPr>
          <p:cNvSpPr>
            <a:spLocks noGrp="1"/>
          </p:cNvSpPr>
          <p:nvPr>
            <p:ph type="title"/>
          </p:nvPr>
        </p:nvSpPr>
        <p:spPr>
          <a:xfrm>
            <a:off x="6172200" y="5929313"/>
            <a:ext cx="2971800" cy="709612"/>
          </a:xfrm>
          <a:solidFill>
            <a:schemeClr val="bg1"/>
          </a:solidFill>
        </p:spPr>
        <p:txBody>
          <a:bodyPr>
            <a:normAutofit fontScale="90000"/>
          </a:bodyPr>
          <a:lstStyle/>
          <a:p>
            <a:pPr eaLnBrk="1" fontAlgn="auto" hangingPunct="1">
              <a:spcAft>
                <a:spcPts val="0"/>
              </a:spcAft>
              <a:defRPr/>
            </a:pPr>
            <a:r>
              <a:rPr lang="zh-CN" altLang="en-US"/>
              <a:t>例</a:t>
            </a:r>
            <a:r>
              <a:rPr lang="en-US" altLang="zh-CN"/>
              <a:t>9-3</a:t>
            </a:r>
            <a:r>
              <a:rPr lang="zh-CN" altLang="en-US"/>
              <a:t>（续）</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a:extLst>
              <a:ext uri="{FF2B5EF4-FFF2-40B4-BE49-F238E27FC236}">
                <a16:creationId xmlns:a16="http://schemas.microsoft.com/office/drawing/2014/main" id="{94A1C2A9-4CF7-485D-9AF2-35A750B54D90}"/>
              </a:ext>
            </a:extLst>
          </p:cNvPr>
          <p:cNvSpPr>
            <a:spLocks noGrp="1" noChangeArrowheads="1"/>
          </p:cNvSpPr>
          <p:nvPr>
            <p:ph idx="1"/>
          </p:nvPr>
        </p:nvSpPr>
        <p:spPr>
          <a:xfrm>
            <a:off x="214313" y="260350"/>
            <a:ext cx="8821737" cy="6481763"/>
          </a:xfrm>
          <a:solidFill>
            <a:srgbClr val="85FFFF"/>
          </a:solidFill>
        </p:spPr>
        <p:txBody>
          <a:bodyPr/>
          <a:lstStyle/>
          <a:p>
            <a:pPr eaLnBrk="1" hangingPunct="1">
              <a:lnSpc>
                <a:spcPct val="80000"/>
              </a:lnSpc>
              <a:buFont typeface="Georgia" panose="02040502050405020303" pitchFamily="18" charset="0"/>
              <a:buNone/>
            </a:pPr>
            <a:r>
              <a:rPr lang="en-US" altLang="zh-CN" sz="1600">
                <a:solidFill>
                  <a:srgbClr val="FF0000"/>
                </a:solidFill>
                <a:latin typeface="Consolas" panose="020B0609020204030204" pitchFamily="49" charset="0"/>
              </a:rPr>
              <a:t>template &lt;class T&gt;</a:t>
            </a:r>
          </a:p>
          <a:p>
            <a:pPr eaLnBrk="1" hangingPunct="1">
              <a:lnSpc>
                <a:spcPct val="80000"/>
              </a:lnSpc>
              <a:buFont typeface="Georgia" panose="02040502050405020303" pitchFamily="18" charset="0"/>
              <a:buNone/>
            </a:pPr>
            <a:r>
              <a:rPr lang="en-US" altLang="zh-CN" sz="1600">
                <a:solidFill>
                  <a:srgbClr val="FF0000"/>
                </a:solidFill>
                <a:latin typeface="Consolas" panose="020B0609020204030204" pitchFamily="49" charset="0"/>
              </a:rPr>
              <a:t>Array&lt;T&gt;::operator const T * () const</a:t>
            </a:r>
            <a:r>
              <a:rPr lang="en-US" altLang="zh-CN" sz="1600">
                <a:latin typeface="Consolas" panose="020B0609020204030204" pitchFamily="49" charset="0"/>
              </a:rPr>
              <a:t> {</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list;	//</a:t>
            </a:r>
            <a:r>
              <a:rPr lang="zh-CN" altLang="en-US" sz="1600">
                <a:latin typeface="Consolas" panose="020B0609020204030204" pitchFamily="49" charset="0"/>
              </a:rPr>
              <a:t>返回当前对象中私有数组的首地址</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r>
              <a:rPr lang="zh-CN" altLang="en-US" sz="1600">
                <a:latin typeface="Consolas" panose="020B0609020204030204" pitchFamily="49" charset="0"/>
              </a:rPr>
              <a:t>取当前数组的大小</a:t>
            </a:r>
          </a:p>
          <a:p>
            <a:pPr eaLnBrk="1" hangingPunct="1">
              <a:lnSpc>
                <a:spcPct val="80000"/>
              </a:lnSpc>
              <a:buFont typeface="Georgia" panose="02040502050405020303" pitchFamily="18" charset="0"/>
              <a:buNone/>
            </a:pPr>
            <a:r>
              <a:rPr lang="en-US" altLang="zh-CN" sz="1600">
                <a:solidFill>
                  <a:srgbClr val="FF0000"/>
                </a:solidFill>
                <a:latin typeface="Consolas" panose="020B0609020204030204" pitchFamily="49" charset="0"/>
              </a:rPr>
              <a:t>template &lt;class T&gt;</a:t>
            </a:r>
          </a:p>
          <a:p>
            <a:pPr eaLnBrk="1" hangingPunct="1">
              <a:lnSpc>
                <a:spcPct val="80000"/>
              </a:lnSpc>
              <a:buFont typeface="Georgia" panose="02040502050405020303" pitchFamily="18" charset="0"/>
              <a:buNone/>
            </a:pPr>
            <a:r>
              <a:rPr lang="en-US" altLang="zh-CN" sz="1600">
                <a:solidFill>
                  <a:srgbClr val="FF0000"/>
                </a:solidFill>
                <a:latin typeface="Consolas" panose="020B0609020204030204" pitchFamily="49" charset="0"/>
              </a:rPr>
              <a:t>int Array&lt;T&gt;::</a:t>
            </a:r>
            <a:r>
              <a:rPr lang="en-US" altLang="zh-CN" sz="1600">
                <a:latin typeface="Consolas" panose="020B0609020204030204" pitchFamily="49" charset="0"/>
              </a:rPr>
              <a:t>getSize() const {</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size;</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将数组大小修改为</a:t>
            </a:r>
            <a:r>
              <a:rPr lang="en-US" altLang="zh-CN" sz="1600">
                <a:latin typeface="Consolas" panose="020B0609020204030204" pitchFamily="49" charset="0"/>
              </a:rPr>
              <a:t>sz</a:t>
            </a:r>
          </a:p>
          <a:p>
            <a:pPr eaLnBrk="1" hangingPunct="1">
              <a:lnSpc>
                <a:spcPct val="80000"/>
              </a:lnSpc>
              <a:buFont typeface="Georgia" panose="02040502050405020303" pitchFamily="18" charset="0"/>
              <a:buNone/>
            </a:pPr>
            <a:r>
              <a:rPr lang="en-US" altLang="zh-CN" sz="1600">
                <a:solidFill>
                  <a:srgbClr val="FF0000"/>
                </a:solidFill>
                <a:latin typeface="Consolas" panose="020B0609020204030204" pitchFamily="49" charset="0"/>
              </a:rPr>
              <a:t>template &lt;class T&gt;</a:t>
            </a:r>
          </a:p>
          <a:p>
            <a:pPr eaLnBrk="1" hangingPunct="1">
              <a:lnSpc>
                <a:spcPct val="80000"/>
              </a:lnSpc>
              <a:buFont typeface="Georgia" panose="02040502050405020303" pitchFamily="18" charset="0"/>
              <a:buNone/>
            </a:pPr>
            <a:r>
              <a:rPr lang="en-US" altLang="zh-CN" sz="1600">
                <a:solidFill>
                  <a:srgbClr val="FF0000"/>
                </a:solidFill>
                <a:latin typeface="Consolas" panose="020B0609020204030204" pitchFamily="49" charset="0"/>
              </a:rPr>
              <a:t>void Array&lt;T&gt;::</a:t>
            </a:r>
            <a:r>
              <a:rPr lang="en-US" altLang="zh-CN" sz="1600">
                <a:latin typeface="Consolas" panose="020B0609020204030204" pitchFamily="49" charset="0"/>
              </a:rPr>
              <a:t>resize(int sz) {</a:t>
            </a:r>
          </a:p>
          <a:p>
            <a:pPr eaLnBrk="1" hangingPunct="1">
              <a:lnSpc>
                <a:spcPct val="80000"/>
              </a:lnSpc>
              <a:buFont typeface="Georgia" panose="02040502050405020303" pitchFamily="18" charset="0"/>
              <a:buNone/>
            </a:pPr>
            <a:r>
              <a:rPr lang="en-US" altLang="zh-CN" sz="1600">
                <a:latin typeface="Consolas" panose="020B0609020204030204" pitchFamily="49" charset="0"/>
              </a:rPr>
              <a:t>	assert(sz &gt;= 0);	//</a:t>
            </a:r>
            <a:r>
              <a:rPr lang="zh-CN" altLang="en-US" sz="1600">
                <a:latin typeface="Consolas" panose="020B0609020204030204" pitchFamily="49" charset="0"/>
              </a:rPr>
              <a:t>检查</a:t>
            </a:r>
            <a:r>
              <a:rPr lang="en-US" altLang="zh-CN" sz="1600">
                <a:latin typeface="Consolas" panose="020B0609020204030204" pitchFamily="49" charset="0"/>
              </a:rPr>
              <a:t>sz</a:t>
            </a:r>
            <a:r>
              <a:rPr lang="zh-CN" altLang="en-US" sz="1600">
                <a:latin typeface="Consolas" panose="020B0609020204030204" pitchFamily="49" charset="0"/>
              </a:rPr>
              <a:t>是否非负</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if (sz == size)	//</a:t>
            </a:r>
            <a:r>
              <a:rPr lang="zh-CN" altLang="en-US" sz="1600">
                <a:latin typeface="Consolas" panose="020B0609020204030204" pitchFamily="49" charset="0"/>
              </a:rPr>
              <a:t>如果指定的大小与原有大小一样，什么也不做</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return;</a:t>
            </a:r>
          </a:p>
          <a:p>
            <a:pPr eaLnBrk="1" hangingPunct="1">
              <a:lnSpc>
                <a:spcPct val="80000"/>
              </a:lnSpc>
              <a:buFont typeface="Georgia" panose="02040502050405020303" pitchFamily="18" charset="0"/>
              <a:buNone/>
            </a:pPr>
            <a:r>
              <a:rPr lang="en-US" altLang="zh-CN" sz="1600">
                <a:latin typeface="Consolas" panose="020B0609020204030204" pitchFamily="49" charset="0"/>
              </a:rPr>
              <a:t>	T* newList = new T [sz];	//</a:t>
            </a:r>
            <a:r>
              <a:rPr lang="zh-CN" altLang="en-US" sz="1600">
                <a:latin typeface="Consolas" panose="020B0609020204030204" pitchFamily="49" charset="0"/>
              </a:rPr>
              <a:t>申请新的数组内存</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int n = (sz &lt; size) ? sz : size;//</a:t>
            </a:r>
            <a:r>
              <a:rPr lang="zh-CN" altLang="en-US" sz="1600">
                <a:latin typeface="Consolas" panose="020B0609020204030204" pitchFamily="49" charset="0"/>
              </a:rPr>
              <a:t>将</a:t>
            </a:r>
            <a:r>
              <a:rPr lang="en-US" altLang="zh-CN" sz="1600">
                <a:latin typeface="Consolas" panose="020B0609020204030204" pitchFamily="49" charset="0"/>
              </a:rPr>
              <a:t>sz</a:t>
            </a:r>
            <a:r>
              <a:rPr lang="zh-CN" altLang="en-US" sz="1600">
                <a:latin typeface="Consolas" panose="020B0609020204030204" pitchFamily="49" charset="0"/>
              </a:rPr>
              <a:t>与</a:t>
            </a:r>
            <a:r>
              <a:rPr lang="en-US" altLang="zh-CN" sz="1600">
                <a:latin typeface="Consolas" panose="020B0609020204030204" pitchFamily="49" charset="0"/>
              </a:rPr>
              <a:t>size</a:t>
            </a:r>
            <a:r>
              <a:rPr lang="zh-CN" altLang="en-US" sz="1600">
                <a:latin typeface="Consolas" panose="020B0609020204030204" pitchFamily="49" charset="0"/>
              </a:rPr>
              <a:t>中较小的一个赋值给</a:t>
            </a:r>
            <a:r>
              <a:rPr lang="en-US" altLang="zh-CN" sz="1600">
                <a:latin typeface="Consolas" panose="020B0609020204030204" pitchFamily="49" charset="0"/>
              </a:rPr>
              <a:t>n</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将原有数组中前</a:t>
            </a:r>
            <a:r>
              <a:rPr lang="en-US" altLang="zh-CN" sz="1600">
                <a:latin typeface="Consolas" panose="020B0609020204030204" pitchFamily="49" charset="0"/>
              </a:rPr>
              <a:t>n</a:t>
            </a:r>
            <a:r>
              <a:rPr lang="zh-CN" altLang="en-US" sz="1600">
                <a:latin typeface="Consolas" panose="020B0609020204030204" pitchFamily="49" charset="0"/>
              </a:rPr>
              <a:t>个元素复制到新数组中</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for (int i = 0; i &lt; n; i++)</a:t>
            </a:r>
          </a:p>
          <a:p>
            <a:pPr eaLnBrk="1" hangingPunct="1">
              <a:lnSpc>
                <a:spcPct val="80000"/>
              </a:lnSpc>
              <a:buFont typeface="Georgia" panose="02040502050405020303" pitchFamily="18" charset="0"/>
              <a:buNone/>
            </a:pPr>
            <a:r>
              <a:rPr lang="en-US" altLang="zh-CN" sz="1600">
                <a:latin typeface="Consolas" panose="020B0609020204030204" pitchFamily="49" charset="0"/>
              </a:rPr>
              <a:t>		newList[i] = list[i];</a:t>
            </a:r>
          </a:p>
          <a:p>
            <a:pPr eaLnBrk="1" hangingPunct="1">
              <a:lnSpc>
                <a:spcPct val="80000"/>
              </a:lnSpc>
              <a:buFont typeface="Georgia" panose="02040502050405020303" pitchFamily="18" charset="0"/>
              <a:buNone/>
            </a:pPr>
            <a:r>
              <a:rPr lang="en-US" altLang="zh-CN" sz="1600">
                <a:latin typeface="Consolas" panose="020B0609020204030204" pitchFamily="49" charset="0"/>
              </a:rPr>
              <a:t>	delete[] list;		//</a:t>
            </a:r>
            <a:r>
              <a:rPr lang="zh-CN" altLang="en-US" sz="1600">
                <a:latin typeface="Consolas" panose="020B0609020204030204" pitchFamily="49" charset="0"/>
              </a:rPr>
              <a:t>删除原数组</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list = newList;	// </a:t>
            </a:r>
            <a:r>
              <a:rPr lang="zh-CN" altLang="en-US" sz="1600">
                <a:latin typeface="Consolas" panose="020B0609020204030204" pitchFamily="49" charset="0"/>
              </a:rPr>
              <a:t>使</a:t>
            </a:r>
            <a:r>
              <a:rPr lang="en-US" altLang="zh-CN" sz="1600">
                <a:latin typeface="Consolas" panose="020B0609020204030204" pitchFamily="49" charset="0"/>
              </a:rPr>
              <a:t>list</a:t>
            </a:r>
            <a:r>
              <a:rPr lang="zh-CN" altLang="en-US" sz="1600">
                <a:latin typeface="Consolas" panose="020B0609020204030204" pitchFamily="49" charset="0"/>
              </a:rPr>
              <a:t>指向新数组</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size = sz;	//</a:t>
            </a:r>
            <a:r>
              <a:rPr lang="zh-CN" altLang="en-US" sz="1600">
                <a:latin typeface="Consolas" panose="020B0609020204030204" pitchFamily="49" charset="0"/>
              </a:rPr>
              <a:t>更新</a:t>
            </a:r>
            <a:r>
              <a:rPr lang="en-US" altLang="zh-CN" sz="1600">
                <a:latin typeface="Consolas" panose="020B0609020204030204" pitchFamily="49" charset="0"/>
              </a:rPr>
              <a:t>size</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#endif  //ARRAY_H</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p>
        </p:txBody>
      </p:sp>
      <p:sp>
        <p:nvSpPr>
          <p:cNvPr id="45058" name="灯片编号占位符 3">
            <a:extLst>
              <a:ext uri="{FF2B5EF4-FFF2-40B4-BE49-F238E27FC236}">
                <a16:creationId xmlns:a16="http://schemas.microsoft.com/office/drawing/2014/main" id="{4FCE5BA8-302D-4B6A-9591-AC5263EC10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3FDA3D3C-691F-478E-A173-0458D682DE78}" type="slidenum">
              <a:rPr lang="en-US" altLang="zh-CN" sz="1000" smtClean="0"/>
              <a:pPr>
                <a:buFont typeface="Wingdings 3" panose="05040102010807070707" pitchFamily="18" charset="2"/>
                <a:buChar char="•"/>
              </a:pPr>
              <a:t>27</a:t>
            </a:fld>
            <a:endParaRPr lang="en-US" altLang="zh-CN" sz="1000"/>
          </a:p>
        </p:txBody>
      </p:sp>
      <p:sp>
        <p:nvSpPr>
          <p:cNvPr id="34821" name="标题 1">
            <a:extLst>
              <a:ext uri="{FF2B5EF4-FFF2-40B4-BE49-F238E27FC236}">
                <a16:creationId xmlns:a16="http://schemas.microsoft.com/office/drawing/2014/main" id="{02AE2B64-0D55-4163-B99B-DAA5243F8813}"/>
              </a:ext>
            </a:extLst>
          </p:cNvPr>
          <p:cNvSpPr>
            <a:spLocks noGrp="1"/>
          </p:cNvSpPr>
          <p:nvPr>
            <p:ph type="title"/>
          </p:nvPr>
        </p:nvSpPr>
        <p:spPr>
          <a:xfrm>
            <a:off x="6064695" y="5661243"/>
            <a:ext cx="2971800" cy="709612"/>
          </a:xfrm>
          <a:solidFill>
            <a:schemeClr val="bg1"/>
          </a:solidFill>
        </p:spPr>
        <p:txBody>
          <a:bodyPr>
            <a:normAutofit fontScale="90000"/>
          </a:bodyPr>
          <a:lstStyle/>
          <a:p>
            <a:pPr eaLnBrk="1" fontAlgn="auto" hangingPunct="1">
              <a:spcAft>
                <a:spcPts val="0"/>
              </a:spcAft>
              <a:defRPr/>
            </a:pPr>
            <a:r>
              <a:rPr lang="zh-CN" altLang="en-US"/>
              <a:t>例</a:t>
            </a:r>
            <a:r>
              <a:rPr lang="en-US" altLang="zh-CN"/>
              <a:t>9-3</a:t>
            </a:r>
            <a:r>
              <a:rPr lang="zh-CN" altLang="en-US"/>
              <a:t>（续）</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5E146-699A-4D0E-8B36-22C6C874BDA2}"/>
              </a:ext>
            </a:extLst>
          </p:cNvPr>
          <p:cNvSpPr>
            <a:spLocks noGrp="1"/>
          </p:cNvSpPr>
          <p:nvPr>
            <p:ph idx="1"/>
          </p:nvPr>
        </p:nvSpPr>
        <p:spPr>
          <a:xfrm>
            <a:off x="457200" y="1556792"/>
            <a:ext cx="8229600" cy="4450308"/>
          </a:xfrm>
        </p:spPr>
        <p:txBody>
          <a:bodyPr/>
          <a:lstStyle/>
          <a:p>
            <a:r>
              <a:rPr lang="en-US" dirty="0"/>
              <a:t>1. </a:t>
            </a:r>
            <a:r>
              <a:rPr lang="zh-CN" altLang="en-US" dirty="0"/>
              <a:t>复制构造函数如此复杂？</a:t>
            </a:r>
            <a:endParaRPr lang="en-US" altLang="zh-CN" dirty="0"/>
          </a:p>
          <a:p>
            <a:endParaRPr lang="en-US" altLang="zh-CN" dirty="0"/>
          </a:p>
          <a:p>
            <a:r>
              <a:rPr lang="en-US" altLang="zh-CN" dirty="0"/>
              <a:t>2. </a:t>
            </a:r>
            <a:r>
              <a:rPr lang="zh-CN" altLang="en-US" dirty="0"/>
              <a:t>有些函数的返回引用？</a:t>
            </a:r>
            <a:endParaRPr lang="en-US" altLang="zh-CN" dirty="0"/>
          </a:p>
          <a:p>
            <a:endParaRPr lang="en-US" altLang="zh-CN" dirty="0"/>
          </a:p>
          <a:p>
            <a:r>
              <a:rPr lang="en-US" altLang="zh-CN" dirty="0"/>
              <a:t>3.</a:t>
            </a:r>
            <a:r>
              <a:rPr lang="zh-CN" altLang="en-US" dirty="0"/>
              <a:t> 为何重载指针转换运算符？</a:t>
            </a:r>
            <a:endParaRPr lang="en-US" altLang="zh-CN" dirty="0"/>
          </a:p>
        </p:txBody>
      </p:sp>
      <p:sp>
        <p:nvSpPr>
          <p:cNvPr id="3" name="Title 2">
            <a:extLst>
              <a:ext uri="{FF2B5EF4-FFF2-40B4-BE49-F238E27FC236}">
                <a16:creationId xmlns:a16="http://schemas.microsoft.com/office/drawing/2014/main" id="{B7C45145-098D-46FB-9591-3224D304F97E}"/>
              </a:ext>
            </a:extLst>
          </p:cNvPr>
          <p:cNvSpPr>
            <a:spLocks noGrp="1"/>
          </p:cNvSpPr>
          <p:nvPr>
            <p:ph type="title"/>
          </p:nvPr>
        </p:nvSpPr>
        <p:spPr/>
        <p:txBody>
          <a:bodyPr/>
          <a:lstStyle/>
          <a:p>
            <a:r>
              <a:rPr lang="zh-CN" altLang="en-US" dirty="0"/>
              <a:t>程序分析</a:t>
            </a:r>
            <a:endParaRPr lang="en-US" dirty="0"/>
          </a:p>
        </p:txBody>
      </p:sp>
    </p:spTree>
    <p:extLst>
      <p:ext uri="{BB962C8B-B14F-4D97-AF65-F5344CB8AC3E}">
        <p14:creationId xmlns:p14="http://schemas.microsoft.com/office/powerpoint/2010/main" val="142590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灯片编号占位符 3">
            <a:extLst>
              <a:ext uri="{FF2B5EF4-FFF2-40B4-BE49-F238E27FC236}">
                <a16:creationId xmlns:a16="http://schemas.microsoft.com/office/drawing/2014/main" id="{0E239697-E368-4D1D-AB12-F42364539D5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6E8110DD-5388-491E-8266-75C2A786C897}" type="slidenum">
              <a:rPr lang="en-US" altLang="zh-CN" sz="1000" smtClean="0"/>
              <a:pPr>
                <a:buFont typeface="Wingdings 3" panose="05040102010807070707" pitchFamily="18" charset="2"/>
                <a:buChar char="•"/>
              </a:pPr>
              <a:t>29</a:t>
            </a:fld>
            <a:endParaRPr lang="en-US" altLang="zh-CN" sz="1000"/>
          </a:p>
        </p:txBody>
      </p:sp>
      <p:sp>
        <p:nvSpPr>
          <p:cNvPr id="35843" name="标题 1">
            <a:extLst>
              <a:ext uri="{FF2B5EF4-FFF2-40B4-BE49-F238E27FC236}">
                <a16:creationId xmlns:a16="http://schemas.microsoft.com/office/drawing/2014/main" id="{3CDD4450-9964-413F-A429-C1CF03CCFBD2}"/>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深拷贝</a:t>
            </a:r>
            <a:endParaRPr kumimoji="1" lang="zh-CN" altLang="en-US"/>
          </a:p>
        </p:txBody>
      </p:sp>
      <p:sp>
        <p:nvSpPr>
          <p:cNvPr id="6" name="标题 4">
            <a:extLst>
              <a:ext uri="{FF2B5EF4-FFF2-40B4-BE49-F238E27FC236}">
                <a16:creationId xmlns:a16="http://schemas.microsoft.com/office/drawing/2014/main" id="{13B6E68F-ADAF-4911-BFEA-6B9056A68293}"/>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9.2 </a:t>
            </a:r>
            <a:r>
              <a:rPr lang="zh-CN" altLang="en-US" sz="2800" dirty="0">
                <a:solidFill>
                  <a:schemeClr val="bg1"/>
                </a:solidFill>
                <a:latin typeface="+mj-lt"/>
                <a:ea typeface="+mj-ea"/>
                <a:cs typeface="+mj-cs"/>
                <a:sym typeface="+mn-ea"/>
              </a:rPr>
              <a:t>线性群体 </a:t>
            </a:r>
            <a:r>
              <a:rPr lang="en-US" altLang="zh-CN" sz="2800" dirty="0">
                <a:solidFill>
                  <a:schemeClr val="bg1"/>
                </a:solidFill>
                <a:latin typeface="+mj-lt"/>
                <a:ea typeface="+mj-ea"/>
                <a:cs typeface="+mj-cs"/>
                <a:sym typeface="+mn-ea"/>
              </a:rPr>
              <a:t>—— 9.2.2 </a:t>
            </a:r>
            <a:r>
              <a:rPr lang="zh-CN" altLang="en-US" sz="2800" dirty="0">
                <a:solidFill>
                  <a:schemeClr val="bg1"/>
                </a:solidFill>
                <a:latin typeface="+mj-lt"/>
                <a:ea typeface="+mj-ea"/>
                <a:cs typeface="+mj-cs"/>
                <a:sym typeface="+mn-ea"/>
              </a:rPr>
              <a:t>直接访问群体</a:t>
            </a:r>
            <a:r>
              <a:rPr lang="en-US" altLang="zh-CN" sz="2800" dirty="0">
                <a:solidFill>
                  <a:schemeClr val="bg1"/>
                </a:solidFill>
                <a:latin typeface="+mj-lt"/>
                <a:ea typeface="+mj-ea"/>
                <a:cs typeface="+mj-cs"/>
                <a:sym typeface="+mn-ea"/>
              </a:rPr>
              <a:t>——</a:t>
            </a:r>
            <a:r>
              <a:rPr lang="zh-CN" altLang="en-US" sz="2800" dirty="0">
                <a:solidFill>
                  <a:schemeClr val="bg1"/>
                </a:solidFill>
                <a:latin typeface="+mj-lt"/>
                <a:ea typeface="+mj-ea"/>
                <a:cs typeface="+mj-cs"/>
                <a:sym typeface="+mn-ea"/>
              </a:rPr>
              <a:t>数组类</a:t>
            </a:r>
          </a:p>
        </p:txBody>
      </p:sp>
      <p:grpSp>
        <p:nvGrpSpPr>
          <p:cNvPr id="46084" name="Group 1082">
            <a:extLst>
              <a:ext uri="{FF2B5EF4-FFF2-40B4-BE49-F238E27FC236}">
                <a16:creationId xmlns:a16="http://schemas.microsoft.com/office/drawing/2014/main" id="{F856314E-6800-4C2D-921A-CC2DB358B8A6}"/>
              </a:ext>
            </a:extLst>
          </p:cNvPr>
          <p:cNvGrpSpPr>
            <a:grpSpLocks/>
          </p:cNvGrpSpPr>
          <p:nvPr/>
        </p:nvGrpSpPr>
        <p:grpSpPr bwMode="auto">
          <a:xfrm>
            <a:off x="1331913" y="1656604"/>
            <a:ext cx="7200900" cy="4897437"/>
            <a:chOff x="768" y="1114"/>
            <a:chExt cx="4032" cy="2918"/>
          </a:xfrm>
        </p:grpSpPr>
        <p:sp>
          <p:nvSpPr>
            <p:cNvPr id="45" name="Text Box 1030">
              <a:extLst>
                <a:ext uri="{FF2B5EF4-FFF2-40B4-BE49-F238E27FC236}">
                  <a16:creationId xmlns:a16="http://schemas.microsoft.com/office/drawing/2014/main" id="{83DF81EF-873B-4351-A830-6651B446DACB}"/>
                </a:ext>
              </a:extLst>
            </p:cNvPr>
            <p:cNvSpPr txBox="1">
              <a:spLocks noChangeArrowheads="1"/>
            </p:cNvSpPr>
            <p:nvPr/>
          </p:nvSpPr>
          <p:spPr bwMode="auto">
            <a:xfrm>
              <a:off x="958" y="1960"/>
              <a:ext cx="371" cy="568"/>
            </a:xfrm>
            <a:prstGeom prst="rect">
              <a:avLst/>
            </a:prstGeom>
            <a:noFill/>
            <a:ln w="9525">
              <a:solidFill>
                <a:schemeClr val="accent3">
                  <a:lumMod val="75000"/>
                </a:schemeClr>
              </a:solidFill>
              <a:miter lim="800000"/>
            </a:ln>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buFontTx/>
                <a:buNone/>
                <a:defRPr/>
              </a:pPr>
              <a:r>
                <a:rPr kumimoji="1" lang="en-US" altLang="zh-CN" sz="2000" b="0" dirty="0">
                  <a:solidFill>
                    <a:schemeClr val="tx1"/>
                  </a:solidFill>
                  <a:sym typeface="+mn-ea"/>
                </a:rPr>
                <a:t> list</a:t>
              </a:r>
            </a:p>
            <a:p>
              <a:pPr algn="just">
                <a:buFontTx/>
                <a:buNone/>
                <a:defRPr/>
              </a:pPr>
              <a:r>
                <a:rPr kumimoji="1" lang="en-US" altLang="zh-CN" sz="2000" b="0" dirty="0">
                  <a:solidFill>
                    <a:schemeClr val="tx1"/>
                  </a:solidFill>
                  <a:sym typeface="+mn-ea"/>
                </a:rPr>
                <a:t> size</a:t>
              </a:r>
            </a:p>
          </p:txBody>
        </p:sp>
        <p:sp>
          <p:nvSpPr>
            <p:cNvPr id="46086" name="Text Box 1031">
              <a:extLst>
                <a:ext uri="{FF2B5EF4-FFF2-40B4-BE49-F238E27FC236}">
                  <a16:creationId xmlns:a16="http://schemas.microsoft.com/office/drawing/2014/main" id="{840917D2-0376-449D-8275-72BCAF2E6A45}"/>
                </a:ext>
              </a:extLst>
            </p:cNvPr>
            <p:cNvSpPr txBox="1">
              <a:spLocks noChangeArrowheads="1"/>
            </p:cNvSpPr>
            <p:nvPr/>
          </p:nvSpPr>
          <p:spPr bwMode="auto">
            <a:xfrm>
              <a:off x="768" y="1926"/>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2000"/>
                <a:t>a</a:t>
              </a:r>
            </a:p>
          </p:txBody>
        </p:sp>
        <p:grpSp>
          <p:nvGrpSpPr>
            <p:cNvPr id="46087" name="Group 1032">
              <a:extLst>
                <a:ext uri="{FF2B5EF4-FFF2-40B4-BE49-F238E27FC236}">
                  <a16:creationId xmlns:a16="http://schemas.microsoft.com/office/drawing/2014/main" id="{ACD3AE89-0A19-4577-B472-ECCF2A2E96F7}"/>
                </a:ext>
              </a:extLst>
            </p:cNvPr>
            <p:cNvGrpSpPr>
              <a:grpSpLocks/>
            </p:cNvGrpSpPr>
            <p:nvPr/>
          </p:nvGrpSpPr>
          <p:grpSpPr bwMode="auto">
            <a:xfrm>
              <a:off x="1709" y="2116"/>
              <a:ext cx="604" cy="829"/>
              <a:chOff x="3915" y="8565"/>
              <a:chExt cx="420" cy="2385"/>
            </a:xfrm>
          </p:grpSpPr>
          <p:sp>
            <p:nvSpPr>
              <p:cNvPr id="120" name="Rectangle 1033">
                <a:extLst>
                  <a:ext uri="{FF2B5EF4-FFF2-40B4-BE49-F238E27FC236}">
                    <a16:creationId xmlns:a16="http://schemas.microsoft.com/office/drawing/2014/main" id="{6203DF54-CC19-4FE7-94FF-A32546FA25BA}"/>
                  </a:ext>
                </a:extLst>
              </p:cNvPr>
              <p:cNvSpPr>
                <a:spLocks noChangeArrowheads="1"/>
              </p:cNvSpPr>
              <p:nvPr/>
            </p:nvSpPr>
            <p:spPr bwMode="auto">
              <a:xfrm>
                <a:off x="3915" y="8564"/>
                <a:ext cx="420" cy="2387"/>
              </a:xfrm>
              <a:prstGeom prst="rect">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1" name="Line 1034">
                <a:extLst>
                  <a:ext uri="{FF2B5EF4-FFF2-40B4-BE49-F238E27FC236}">
                    <a16:creationId xmlns:a16="http://schemas.microsoft.com/office/drawing/2014/main" id="{5BBCD1C4-8EF3-420C-A52C-8D4F4DB43F86}"/>
                  </a:ext>
                </a:extLst>
              </p:cNvPr>
              <p:cNvSpPr>
                <a:spLocks noChangeShapeType="1"/>
              </p:cNvSpPr>
              <p:nvPr/>
            </p:nvSpPr>
            <p:spPr bwMode="auto">
              <a:xfrm>
                <a:off x="3915" y="880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2" name="Line 1035">
                <a:extLst>
                  <a:ext uri="{FF2B5EF4-FFF2-40B4-BE49-F238E27FC236}">
                    <a16:creationId xmlns:a16="http://schemas.microsoft.com/office/drawing/2014/main" id="{20E928FF-F251-42A9-81F9-76BA3FB5A4D6}"/>
                  </a:ext>
                </a:extLst>
              </p:cNvPr>
              <p:cNvSpPr>
                <a:spLocks noChangeShapeType="1"/>
              </p:cNvSpPr>
              <p:nvPr/>
            </p:nvSpPr>
            <p:spPr bwMode="auto">
              <a:xfrm>
                <a:off x="3915" y="904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3" name="Line 1036">
                <a:extLst>
                  <a:ext uri="{FF2B5EF4-FFF2-40B4-BE49-F238E27FC236}">
                    <a16:creationId xmlns:a16="http://schemas.microsoft.com/office/drawing/2014/main" id="{B4602D33-D1DA-4546-A521-E7589C6655E0}"/>
                  </a:ext>
                </a:extLst>
              </p:cNvPr>
              <p:cNvSpPr>
                <a:spLocks noChangeShapeType="1"/>
              </p:cNvSpPr>
              <p:nvPr/>
            </p:nvSpPr>
            <p:spPr bwMode="auto">
              <a:xfrm>
                <a:off x="3915" y="9282"/>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4" name="Line 1037">
                <a:extLst>
                  <a:ext uri="{FF2B5EF4-FFF2-40B4-BE49-F238E27FC236}">
                    <a16:creationId xmlns:a16="http://schemas.microsoft.com/office/drawing/2014/main" id="{63B4D326-A1FE-4F48-ABCE-AD13E9C27D11}"/>
                  </a:ext>
                </a:extLst>
              </p:cNvPr>
              <p:cNvSpPr>
                <a:spLocks noChangeShapeType="1"/>
              </p:cNvSpPr>
              <p:nvPr/>
            </p:nvSpPr>
            <p:spPr bwMode="auto">
              <a:xfrm>
                <a:off x="3915" y="9525"/>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5" name="Line 1038">
                <a:extLst>
                  <a:ext uri="{FF2B5EF4-FFF2-40B4-BE49-F238E27FC236}">
                    <a16:creationId xmlns:a16="http://schemas.microsoft.com/office/drawing/2014/main" id="{4AD21CA1-D923-455B-A551-B08E9A54E7CD}"/>
                  </a:ext>
                </a:extLst>
              </p:cNvPr>
              <p:cNvSpPr>
                <a:spLocks noChangeShapeType="1"/>
              </p:cNvSpPr>
              <p:nvPr/>
            </p:nvSpPr>
            <p:spPr bwMode="auto">
              <a:xfrm>
                <a:off x="3915" y="976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6" name="Line 1039">
                <a:extLst>
                  <a:ext uri="{FF2B5EF4-FFF2-40B4-BE49-F238E27FC236}">
                    <a16:creationId xmlns:a16="http://schemas.microsoft.com/office/drawing/2014/main" id="{9A98D3A0-0ADA-40ED-AFCA-C9C9916AA470}"/>
                  </a:ext>
                </a:extLst>
              </p:cNvPr>
              <p:cNvSpPr>
                <a:spLocks noChangeShapeType="1"/>
              </p:cNvSpPr>
              <p:nvPr/>
            </p:nvSpPr>
            <p:spPr bwMode="auto">
              <a:xfrm>
                <a:off x="3915" y="1000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7" name="Line 1040">
                <a:extLst>
                  <a:ext uri="{FF2B5EF4-FFF2-40B4-BE49-F238E27FC236}">
                    <a16:creationId xmlns:a16="http://schemas.microsoft.com/office/drawing/2014/main" id="{8E088112-FEBB-4622-A49D-E444F77B8F00}"/>
                  </a:ext>
                </a:extLst>
              </p:cNvPr>
              <p:cNvSpPr>
                <a:spLocks noChangeShapeType="1"/>
              </p:cNvSpPr>
              <p:nvPr/>
            </p:nvSpPr>
            <p:spPr bwMode="auto">
              <a:xfrm>
                <a:off x="3915" y="1024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8" name="Line 1041">
                <a:extLst>
                  <a:ext uri="{FF2B5EF4-FFF2-40B4-BE49-F238E27FC236}">
                    <a16:creationId xmlns:a16="http://schemas.microsoft.com/office/drawing/2014/main" id="{65797311-07ED-4C8F-890E-D493CDB153F5}"/>
                  </a:ext>
                </a:extLst>
              </p:cNvPr>
              <p:cNvSpPr>
                <a:spLocks noChangeShapeType="1"/>
              </p:cNvSpPr>
              <p:nvPr/>
            </p:nvSpPr>
            <p:spPr bwMode="auto">
              <a:xfrm>
                <a:off x="3915" y="10485"/>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29" name="Line 1042">
                <a:extLst>
                  <a:ext uri="{FF2B5EF4-FFF2-40B4-BE49-F238E27FC236}">
                    <a16:creationId xmlns:a16="http://schemas.microsoft.com/office/drawing/2014/main" id="{81FDCDBB-5307-4D15-B2DD-B870008AA113}"/>
                  </a:ext>
                </a:extLst>
              </p:cNvPr>
              <p:cNvSpPr>
                <a:spLocks noChangeShapeType="1"/>
              </p:cNvSpPr>
              <p:nvPr/>
            </p:nvSpPr>
            <p:spPr bwMode="auto">
              <a:xfrm>
                <a:off x="3915" y="1072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grpSp>
        <p:sp>
          <p:nvSpPr>
            <p:cNvPr id="46098" name="Text Box 1043">
              <a:extLst>
                <a:ext uri="{FF2B5EF4-FFF2-40B4-BE49-F238E27FC236}">
                  <a16:creationId xmlns:a16="http://schemas.microsoft.com/office/drawing/2014/main" id="{BCCC173D-ABBC-4B87-B0E1-DF7E27575438}"/>
                </a:ext>
              </a:extLst>
            </p:cNvPr>
            <p:cNvSpPr txBox="1">
              <a:spLocks noChangeArrowheads="1"/>
            </p:cNvSpPr>
            <p:nvPr/>
          </p:nvSpPr>
          <p:spPr bwMode="auto">
            <a:xfrm>
              <a:off x="1709" y="1753"/>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1400"/>
                <a:t>a</a:t>
              </a:r>
              <a:r>
                <a:rPr lang="zh-CN" altLang="en-US" sz="1400"/>
                <a:t>的数组元素</a:t>
              </a:r>
            </a:p>
            <a:p>
              <a:pPr algn="just" eaLnBrk="0" hangingPunct="0">
                <a:buFont typeface="Wingdings 3" panose="05040102010807070707" pitchFamily="18" charset="2"/>
                <a:buNone/>
              </a:pPr>
              <a:r>
                <a:rPr lang="zh-CN" altLang="en-US" sz="1400"/>
                <a:t>占用的内存</a:t>
              </a:r>
            </a:p>
          </p:txBody>
        </p:sp>
        <p:sp>
          <p:nvSpPr>
            <p:cNvPr id="86" name="Line 1044">
              <a:extLst>
                <a:ext uri="{FF2B5EF4-FFF2-40B4-BE49-F238E27FC236}">
                  <a16:creationId xmlns:a16="http://schemas.microsoft.com/office/drawing/2014/main" id="{677FF5A9-2482-4E0A-B2CA-4A38FEB70F47}"/>
                </a:ext>
              </a:extLst>
            </p:cNvPr>
            <p:cNvSpPr>
              <a:spLocks noChangeShapeType="1"/>
            </p:cNvSpPr>
            <p:nvPr/>
          </p:nvSpPr>
          <p:spPr bwMode="auto">
            <a:xfrm flipV="1">
              <a:off x="1329" y="2130"/>
              <a:ext cx="380" cy="0"/>
            </a:xfrm>
            <a:prstGeom prst="line">
              <a:avLst/>
            </a:prstGeom>
            <a:noFill/>
            <a:ln w="9525">
              <a:solidFill>
                <a:schemeClr val="accent3">
                  <a:lumMod val="75000"/>
                </a:schemeClr>
              </a:solidFill>
              <a:round/>
              <a:tailEnd type="triangle" w="sm" len="lg"/>
            </a:ln>
          </p:spPr>
          <p:txBody>
            <a:bodyPr/>
            <a:lstStyle/>
            <a:p>
              <a:pPr>
                <a:buFontTx/>
                <a:buNone/>
                <a:defRPr/>
              </a:pPr>
              <a:endParaRPr kumimoji="1" lang="zh-CN" altLang="en-US">
                <a:ea typeface="隶书" pitchFamily="49" charset="-122"/>
              </a:endParaRPr>
            </a:p>
          </p:txBody>
        </p:sp>
        <p:sp>
          <p:nvSpPr>
            <p:cNvPr id="46100" name="Text Box 1045">
              <a:extLst>
                <a:ext uri="{FF2B5EF4-FFF2-40B4-BE49-F238E27FC236}">
                  <a16:creationId xmlns:a16="http://schemas.microsoft.com/office/drawing/2014/main" id="{383BBAB4-FD51-4BEE-83A4-B84349E0DEC9}"/>
                </a:ext>
              </a:extLst>
            </p:cNvPr>
            <p:cNvSpPr txBox="1">
              <a:spLocks noChangeArrowheads="1"/>
            </p:cNvSpPr>
            <p:nvPr/>
          </p:nvSpPr>
          <p:spPr bwMode="auto">
            <a:xfrm>
              <a:off x="1044" y="3843"/>
              <a:ext cx="93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Font typeface="Wingdings 3" panose="05040102010807070707" pitchFamily="18" charset="2"/>
                <a:buNone/>
              </a:pPr>
              <a:r>
                <a:rPr lang="zh-CN" altLang="en-US" sz="1600"/>
                <a:t>拷贝前</a:t>
              </a:r>
            </a:p>
          </p:txBody>
        </p:sp>
        <p:sp>
          <p:nvSpPr>
            <p:cNvPr id="88" name="Text Box 1047">
              <a:extLst>
                <a:ext uri="{FF2B5EF4-FFF2-40B4-BE49-F238E27FC236}">
                  <a16:creationId xmlns:a16="http://schemas.microsoft.com/office/drawing/2014/main" id="{47D6CCF2-A896-4DCD-8F63-38677D0852EC}"/>
                </a:ext>
              </a:extLst>
            </p:cNvPr>
            <p:cNvSpPr txBox="1">
              <a:spLocks noChangeArrowheads="1"/>
            </p:cNvSpPr>
            <p:nvPr/>
          </p:nvSpPr>
          <p:spPr bwMode="auto">
            <a:xfrm>
              <a:off x="3306" y="1322"/>
              <a:ext cx="372" cy="561"/>
            </a:xfrm>
            <a:prstGeom prst="rect">
              <a:avLst/>
            </a:prstGeom>
            <a:noFill/>
            <a:ln w="9525">
              <a:solidFill>
                <a:schemeClr val="accent3">
                  <a:lumMod val="75000"/>
                </a:schemeClr>
              </a:solidFill>
              <a:miter lim="800000"/>
            </a:ln>
          </p:spPr>
          <p:txBody>
            <a:bodyPr lIns="0" rIns="0"/>
            <a:lstStyle>
              <a:defPPr>
                <a:defRPr lang="zh-CN"/>
              </a:defPPr>
              <a:lvl1pPr algn="just" eaLnBrk="0" hangingPunct="0">
                <a:defRPr sz="1600">
                  <a:ea typeface="宋体" panose="02010600030101010101" pitchFamily="2" charset="-122"/>
                </a:defRPr>
              </a:lvl1pPr>
            </a:lstStyle>
            <a:p>
              <a:pPr>
                <a:buFontTx/>
                <a:buNone/>
                <a:defRPr/>
              </a:pPr>
              <a:r>
                <a:rPr kumimoji="1" lang="en-US" altLang="zh-CN" sz="2000" dirty="0">
                  <a:sym typeface="+mn-ea"/>
                </a:rPr>
                <a:t> list</a:t>
              </a:r>
            </a:p>
            <a:p>
              <a:pPr>
                <a:buFontTx/>
                <a:buNone/>
                <a:defRPr/>
              </a:pPr>
              <a:r>
                <a:rPr kumimoji="1" lang="en-US" altLang="zh-CN" sz="2000" dirty="0">
                  <a:sym typeface="+mn-ea"/>
                </a:rPr>
                <a:t> size</a:t>
              </a:r>
            </a:p>
          </p:txBody>
        </p:sp>
        <p:sp>
          <p:nvSpPr>
            <p:cNvPr id="46102" name="Text Box 1048">
              <a:extLst>
                <a:ext uri="{FF2B5EF4-FFF2-40B4-BE49-F238E27FC236}">
                  <a16:creationId xmlns:a16="http://schemas.microsoft.com/office/drawing/2014/main" id="{3C097EEB-E7AD-421A-8626-EDE81C365CBE}"/>
                </a:ext>
              </a:extLst>
            </p:cNvPr>
            <p:cNvSpPr txBox="1">
              <a:spLocks noChangeArrowheads="1"/>
            </p:cNvSpPr>
            <p:nvPr/>
          </p:nvSpPr>
          <p:spPr bwMode="auto">
            <a:xfrm>
              <a:off x="3116" y="128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2000"/>
                <a:t>a</a:t>
              </a:r>
            </a:p>
          </p:txBody>
        </p:sp>
        <p:grpSp>
          <p:nvGrpSpPr>
            <p:cNvPr id="46103" name="Group 1049">
              <a:extLst>
                <a:ext uri="{FF2B5EF4-FFF2-40B4-BE49-F238E27FC236}">
                  <a16:creationId xmlns:a16="http://schemas.microsoft.com/office/drawing/2014/main" id="{BBC65C64-4DAE-4773-939E-85F66C6AA8B6}"/>
                </a:ext>
              </a:extLst>
            </p:cNvPr>
            <p:cNvGrpSpPr>
              <a:grpSpLocks/>
            </p:cNvGrpSpPr>
            <p:nvPr/>
          </p:nvGrpSpPr>
          <p:grpSpPr bwMode="auto">
            <a:xfrm>
              <a:off x="4057" y="1477"/>
              <a:ext cx="605" cy="820"/>
              <a:chOff x="3915" y="8565"/>
              <a:chExt cx="420" cy="2385"/>
            </a:xfrm>
          </p:grpSpPr>
          <p:sp>
            <p:nvSpPr>
              <p:cNvPr id="110" name="Rectangle 1050">
                <a:extLst>
                  <a:ext uri="{FF2B5EF4-FFF2-40B4-BE49-F238E27FC236}">
                    <a16:creationId xmlns:a16="http://schemas.microsoft.com/office/drawing/2014/main" id="{AED1558B-4D73-4895-9866-C9522152DE58}"/>
                  </a:ext>
                </a:extLst>
              </p:cNvPr>
              <p:cNvSpPr>
                <a:spLocks noChangeArrowheads="1"/>
              </p:cNvSpPr>
              <p:nvPr/>
            </p:nvSpPr>
            <p:spPr bwMode="auto">
              <a:xfrm>
                <a:off x="3915" y="8566"/>
                <a:ext cx="420" cy="2385"/>
              </a:xfrm>
              <a:prstGeom prst="rect">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1" name="Line 1051">
                <a:extLst>
                  <a:ext uri="{FF2B5EF4-FFF2-40B4-BE49-F238E27FC236}">
                    <a16:creationId xmlns:a16="http://schemas.microsoft.com/office/drawing/2014/main" id="{08E2F24A-ACDC-487D-B35B-C1C73130F914}"/>
                  </a:ext>
                </a:extLst>
              </p:cNvPr>
              <p:cNvSpPr>
                <a:spLocks noChangeShapeType="1"/>
              </p:cNvSpPr>
              <p:nvPr/>
            </p:nvSpPr>
            <p:spPr bwMode="auto">
              <a:xfrm>
                <a:off x="3915" y="8808"/>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2" name="Line 1052">
                <a:extLst>
                  <a:ext uri="{FF2B5EF4-FFF2-40B4-BE49-F238E27FC236}">
                    <a16:creationId xmlns:a16="http://schemas.microsoft.com/office/drawing/2014/main" id="{5ADB0E33-6BD6-4019-B7D2-36EF47E00DF7}"/>
                  </a:ext>
                </a:extLst>
              </p:cNvPr>
              <p:cNvSpPr>
                <a:spLocks noChangeShapeType="1"/>
              </p:cNvSpPr>
              <p:nvPr/>
            </p:nvSpPr>
            <p:spPr bwMode="auto">
              <a:xfrm>
                <a:off x="3915" y="904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3" name="Line 1053">
                <a:extLst>
                  <a:ext uri="{FF2B5EF4-FFF2-40B4-BE49-F238E27FC236}">
                    <a16:creationId xmlns:a16="http://schemas.microsoft.com/office/drawing/2014/main" id="{D9E1EC41-D98E-4528-B26F-4CCD5E7AEBC4}"/>
                  </a:ext>
                </a:extLst>
              </p:cNvPr>
              <p:cNvSpPr>
                <a:spLocks noChangeShapeType="1"/>
              </p:cNvSpPr>
              <p:nvPr/>
            </p:nvSpPr>
            <p:spPr bwMode="auto">
              <a:xfrm>
                <a:off x="3915" y="928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4" name="Line 1054">
                <a:extLst>
                  <a:ext uri="{FF2B5EF4-FFF2-40B4-BE49-F238E27FC236}">
                    <a16:creationId xmlns:a16="http://schemas.microsoft.com/office/drawing/2014/main" id="{22CB289A-DBF6-4497-ABA5-4A1674A0C728}"/>
                  </a:ext>
                </a:extLst>
              </p:cNvPr>
              <p:cNvSpPr>
                <a:spLocks noChangeShapeType="1"/>
              </p:cNvSpPr>
              <p:nvPr/>
            </p:nvSpPr>
            <p:spPr bwMode="auto">
              <a:xfrm>
                <a:off x="3915" y="952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5" name="Line 1055">
                <a:extLst>
                  <a:ext uri="{FF2B5EF4-FFF2-40B4-BE49-F238E27FC236}">
                    <a16:creationId xmlns:a16="http://schemas.microsoft.com/office/drawing/2014/main" id="{8DB2BDCD-F53B-4548-8695-1FF9A4D2743A}"/>
                  </a:ext>
                </a:extLst>
              </p:cNvPr>
              <p:cNvSpPr>
                <a:spLocks noChangeShapeType="1"/>
              </p:cNvSpPr>
              <p:nvPr/>
            </p:nvSpPr>
            <p:spPr bwMode="auto">
              <a:xfrm>
                <a:off x="3915" y="9768"/>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6" name="Line 1056">
                <a:extLst>
                  <a:ext uri="{FF2B5EF4-FFF2-40B4-BE49-F238E27FC236}">
                    <a16:creationId xmlns:a16="http://schemas.microsoft.com/office/drawing/2014/main" id="{B5ED16C8-9806-4D55-AA36-D0560677551A}"/>
                  </a:ext>
                </a:extLst>
              </p:cNvPr>
              <p:cNvSpPr>
                <a:spLocks noChangeShapeType="1"/>
              </p:cNvSpPr>
              <p:nvPr/>
            </p:nvSpPr>
            <p:spPr bwMode="auto">
              <a:xfrm>
                <a:off x="3915" y="1000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7" name="Line 1057">
                <a:extLst>
                  <a:ext uri="{FF2B5EF4-FFF2-40B4-BE49-F238E27FC236}">
                    <a16:creationId xmlns:a16="http://schemas.microsoft.com/office/drawing/2014/main" id="{B7B97407-9840-4C2E-B1D8-074C176562D9}"/>
                  </a:ext>
                </a:extLst>
              </p:cNvPr>
              <p:cNvSpPr>
                <a:spLocks noChangeShapeType="1"/>
              </p:cNvSpPr>
              <p:nvPr/>
            </p:nvSpPr>
            <p:spPr bwMode="auto">
              <a:xfrm>
                <a:off x="3915" y="1024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8" name="Line 1058">
                <a:extLst>
                  <a:ext uri="{FF2B5EF4-FFF2-40B4-BE49-F238E27FC236}">
                    <a16:creationId xmlns:a16="http://schemas.microsoft.com/office/drawing/2014/main" id="{507D5EFF-1504-4EA0-A2FE-4F13BA64477C}"/>
                  </a:ext>
                </a:extLst>
              </p:cNvPr>
              <p:cNvSpPr>
                <a:spLocks noChangeShapeType="1"/>
              </p:cNvSpPr>
              <p:nvPr/>
            </p:nvSpPr>
            <p:spPr bwMode="auto">
              <a:xfrm>
                <a:off x="3915" y="1048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19" name="Line 1059">
                <a:extLst>
                  <a:ext uri="{FF2B5EF4-FFF2-40B4-BE49-F238E27FC236}">
                    <a16:creationId xmlns:a16="http://schemas.microsoft.com/office/drawing/2014/main" id="{5F98C60B-BFDF-42FC-BB3C-3D7F7FB92DD7}"/>
                  </a:ext>
                </a:extLst>
              </p:cNvPr>
              <p:cNvSpPr>
                <a:spLocks noChangeShapeType="1"/>
              </p:cNvSpPr>
              <p:nvPr/>
            </p:nvSpPr>
            <p:spPr bwMode="auto">
              <a:xfrm>
                <a:off x="3915" y="10728"/>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grpSp>
        <p:sp>
          <p:nvSpPr>
            <p:cNvPr id="46114" name="Text Box 1060">
              <a:extLst>
                <a:ext uri="{FF2B5EF4-FFF2-40B4-BE49-F238E27FC236}">
                  <a16:creationId xmlns:a16="http://schemas.microsoft.com/office/drawing/2014/main" id="{5BA0496A-D237-4418-8D2B-42DAA24E36D6}"/>
                </a:ext>
              </a:extLst>
            </p:cNvPr>
            <p:cNvSpPr txBox="1">
              <a:spLocks noChangeArrowheads="1"/>
            </p:cNvSpPr>
            <p:nvPr/>
          </p:nvSpPr>
          <p:spPr bwMode="auto">
            <a:xfrm>
              <a:off x="4057" y="1114"/>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1400" dirty="0"/>
                <a:t>a</a:t>
              </a:r>
              <a:r>
                <a:rPr lang="zh-CN" altLang="en-US" sz="1400" dirty="0"/>
                <a:t>的数组元素</a:t>
              </a:r>
            </a:p>
            <a:p>
              <a:pPr algn="just" eaLnBrk="0" hangingPunct="0">
                <a:buFont typeface="Wingdings 3" panose="05040102010807070707" pitchFamily="18" charset="2"/>
                <a:buNone/>
              </a:pPr>
              <a:r>
                <a:rPr lang="zh-CN" altLang="en-US" sz="1400" dirty="0"/>
                <a:t>占用的内存</a:t>
              </a:r>
            </a:p>
          </p:txBody>
        </p:sp>
        <p:sp>
          <p:nvSpPr>
            <p:cNvPr id="92" name="Line 1061">
              <a:extLst>
                <a:ext uri="{FF2B5EF4-FFF2-40B4-BE49-F238E27FC236}">
                  <a16:creationId xmlns:a16="http://schemas.microsoft.com/office/drawing/2014/main" id="{57633760-481A-43CE-98D1-5C61A5FA0981}"/>
                </a:ext>
              </a:extLst>
            </p:cNvPr>
            <p:cNvSpPr>
              <a:spLocks noChangeShapeType="1"/>
            </p:cNvSpPr>
            <p:nvPr/>
          </p:nvSpPr>
          <p:spPr bwMode="auto">
            <a:xfrm>
              <a:off x="3678" y="1485"/>
              <a:ext cx="379" cy="0"/>
            </a:xfrm>
            <a:prstGeom prst="line">
              <a:avLst/>
            </a:prstGeom>
            <a:noFill/>
            <a:ln w="9525">
              <a:solidFill>
                <a:schemeClr val="accent3">
                  <a:lumMod val="75000"/>
                </a:schemeClr>
              </a:solidFill>
              <a:round/>
              <a:tailEnd type="triangle" w="sm" len="lg"/>
            </a:ln>
          </p:spPr>
          <p:txBody>
            <a:bodyPr/>
            <a:lstStyle/>
            <a:p>
              <a:pPr>
                <a:buFontTx/>
                <a:buNone/>
                <a:defRPr/>
              </a:pPr>
              <a:endParaRPr kumimoji="1" lang="zh-CN" altLang="en-US">
                <a:ea typeface="隶书" pitchFamily="49" charset="-122"/>
              </a:endParaRPr>
            </a:p>
          </p:txBody>
        </p:sp>
        <p:sp>
          <p:nvSpPr>
            <p:cNvPr id="46116" name="Text Box 1062">
              <a:extLst>
                <a:ext uri="{FF2B5EF4-FFF2-40B4-BE49-F238E27FC236}">
                  <a16:creationId xmlns:a16="http://schemas.microsoft.com/office/drawing/2014/main" id="{A80FA2FE-DB92-423E-A1D4-5A389E7120E7}"/>
                </a:ext>
              </a:extLst>
            </p:cNvPr>
            <p:cNvSpPr txBox="1">
              <a:spLocks noChangeArrowheads="1"/>
            </p:cNvSpPr>
            <p:nvPr/>
          </p:nvSpPr>
          <p:spPr bwMode="auto">
            <a:xfrm>
              <a:off x="3462" y="3843"/>
              <a:ext cx="9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Font typeface="Wingdings 3" panose="05040102010807070707" pitchFamily="18" charset="2"/>
                <a:buNone/>
              </a:pPr>
              <a:r>
                <a:rPr lang="zh-CN" altLang="en-US" sz="1600"/>
                <a:t>拷贝后</a:t>
              </a:r>
            </a:p>
          </p:txBody>
        </p:sp>
        <p:sp>
          <p:nvSpPr>
            <p:cNvPr id="94" name="Text Box 1064">
              <a:extLst>
                <a:ext uri="{FF2B5EF4-FFF2-40B4-BE49-F238E27FC236}">
                  <a16:creationId xmlns:a16="http://schemas.microsoft.com/office/drawing/2014/main" id="{D2A3BD9A-FD72-48AA-BD82-62E0F37740C0}"/>
                </a:ext>
              </a:extLst>
            </p:cNvPr>
            <p:cNvSpPr txBox="1">
              <a:spLocks noChangeArrowheads="1"/>
            </p:cNvSpPr>
            <p:nvPr/>
          </p:nvSpPr>
          <p:spPr bwMode="auto">
            <a:xfrm>
              <a:off x="3306" y="2358"/>
              <a:ext cx="372" cy="561"/>
            </a:xfrm>
            <a:prstGeom prst="rect">
              <a:avLst/>
            </a:prstGeom>
            <a:noFill/>
            <a:ln w="9525">
              <a:solidFill>
                <a:schemeClr val="accent3">
                  <a:lumMod val="75000"/>
                </a:schemeClr>
              </a:solidFill>
              <a:miter lim="800000"/>
            </a:ln>
          </p:spPr>
          <p:txBody>
            <a:bodyPr lIns="0" rIns="0"/>
            <a:lstStyle>
              <a:defPPr>
                <a:defRPr lang="zh-CN"/>
              </a:defPPr>
              <a:lvl1pPr algn="just" eaLnBrk="0" hangingPunct="0">
                <a:defRPr sz="1600">
                  <a:ea typeface="宋体" panose="02010600030101010101" pitchFamily="2" charset="-122"/>
                </a:defRPr>
              </a:lvl1pPr>
            </a:lstStyle>
            <a:p>
              <a:pPr>
                <a:buFontTx/>
                <a:buNone/>
                <a:defRPr/>
              </a:pPr>
              <a:r>
                <a:rPr kumimoji="1" lang="en-US" altLang="zh-CN" sz="2000" dirty="0">
                  <a:sym typeface="+mn-ea"/>
                </a:rPr>
                <a:t> list</a:t>
              </a:r>
            </a:p>
            <a:p>
              <a:pPr>
                <a:buFontTx/>
                <a:buNone/>
                <a:defRPr/>
              </a:pPr>
              <a:r>
                <a:rPr kumimoji="1" lang="en-US" altLang="zh-CN" sz="2000" dirty="0">
                  <a:sym typeface="+mn-ea"/>
                </a:rPr>
                <a:t> size</a:t>
              </a:r>
            </a:p>
          </p:txBody>
        </p:sp>
        <p:sp>
          <p:nvSpPr>
            <p:cNvPr id="46118" name="Text Box 1065">
              <a:extLst>
                <a:ext uri="{FF2B5EF4-FFF2-40B4-BE49-F238E27FC236}">
                  <a16:creationId xmlns:a16="http://schemas.microsoft.com/office/drawing/2014/main" id="{B015CAB2-0E43-4CCD-AE5C-A1A7EFA169E8}"/>
                </a:ext>
              </a:extLst>
            </p:cNvPr>
            <p:cNvSpPr txBox="1">
              <a:spLocks noChangeArrowheads="1"/>
            </p:cNvSpPr>
            <p:nvPr/>
          </p:nvSpPr>
          <p:spPr bwMode="auto">
            <a:xfrm>
              <a:off x="3116" y="232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2000"/>
                <a:t>b</a:t>
              </a:r>
            </a:p>
          </p:txBody>
        </p:sp>
        <p:grpSp>
          <p:nvGrpSpPr>
            <p:cNvPr id="46119" name="Group 1067">
              <a:extLst>
                <a:ext uri="{FF2B5EF4-FFF2-40B4-BE49-F238E27FC236}">
                  <a16:creationId xmlns:a16="http://schemas.microsoft.com/office/drawing/2014/main" id="{CEACEF2E-F8C7-424F-A9A6-10631D693438}"/>
                </a:ext>
              </a:extLst>
            </p:cNvPr>
            <p:cNvGrpSpPr>
              <a:grpSpLocks/>
            </p:cNvGrpSpPr>
            <p:nvPr/>
          </p:nvGrpSpPr>
          <p:grpSpPr bwMode="auto">
            <a:xfrm>
              <a:off x="4057" y="2530"/>
              <a:ext cx="605" cy="820"/>
              <a:chOff x="3915" y="8565"/>
              <a:chExt cx="420" cy="2385"/>
            </a:xfrm>
          </p:grpSpPr>
          <p:sp>
            <p:nvSpPr>
              <p:cNvPr id="100" name="Rectangle 1068">
                <a:extLst>
                  <a:ext uri="{FF2B5EF4-FFF2-40B4-BE49-F238E27FC236}">
                    <a16:creationId xmlns:a16="http://schemas.microsoft.com/office/drawing/2014/main" id="{149F57D1-AE43-4BEE-99B1-847E1603BBB9}"/>
                  </a:ext>
                </a:extLst>
              </p:cNvPr>
              <p:cNvSpPr>
                <a:spLocks noChangeArrowheads="1"/>
              </p:cNvSpPr>
              <p:nvPr/>
            </p:nvSpPr>
            <p:spPr bwMode="auto">
              <a:xfrm>
                <a:off x="3915" y="8565"/>
                <a:ext cx="420" cy="2385"/>
              </a:xfrm>
              <a:prstGeom prst="rect">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1" name="Line 1069">
                <a:extLst>
                  <a:ext uri="{FF2B5EF4-FFF2-40B4-BE49-F238E27FC236}">
                    <a16:creationId xmlns:a16="http://schemas.microsoft.com/office/drawing/2014/main" id="{4DA10D25-5D4A-4D3C-9133-0F851573475E}"/>
                  </a:ext>
                </a:extLst>
              </p:cNvPr>
              <p:cNvSpPr>
                <a:spLocks noChangeShapeType="1"/>
              </p:cNvSpPr>
              <p:nvPr/>
            </p:nvSpPr>
            <p:spPr bwMode="auto">
              <a:xfrm>
                <a:off x="3915" y="880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2" name="Line 1070">
                <a:extLst>
                  <a:ext uri="{FF2B5EF4-FFF2-40B4-BE49-F238E27FC236}">
                    <a16:creationId xmlns:a16="http://schemas.microsoft.com/office/drawing/2014/main" id="{8A44CEBE-B3AF-425C-9547-99B318E893EF}"/>
                  </a:ext>
                </a:extLst>
              </p:cNvPr>
              <p:cNvSpPr>
                <a:spLocks noChangeShapeType="1"/>
              </p:cNvSpPr>
              <p:nvPr/>
            </p:nvSpPr>
            <p:spPr bwMode="auto">
              <a:xfrm>
                <a:off x="3915" y="904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3" name="Line 1071">
                <a:extLst>
                  <a:ext uri="{FF2B5EF4-FFF2-40B4-BE49-F238E27FC236}">
                    <a16:creationId xmlns:a16="http://schemas.microsoft.com/office/drawing/2014/main" id="{470EA13E-926E-4F21-9E11-77E07DB97D19}"/>
                  </a:ext>
                </a:extLst>
              </p:cNvPr>
              <p:cNvSpPr>
                <a:spLocks noChangeShapeType="1"/>
              </p:cNvSpPr>
              <p:nvPr/>
            </p:nvSpPr>
            <p:spPr bwMode="auto">
              <a:xfrm>
                <a:off x="3915" y="928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4" name="Line 1072">
                <a:extLst>
                  <a:ext uri="{FF2B5EF4-FFF2-40B4-BE49-F238E27FC236}">
                    <a16:creationId xmlns:a16="http://schemas.microsoft.com/office/drawing/2014/main" id="{CDC12486-83C7-4007-BCFB-2D0CC0AC1DBA}"/>
                  </a:ext>
                </a:extLst>
              </p:cNvPr>
              <p:cNvSpPr>
                <a:spLocks noChangeShapeType="1"/>
              </p:cNvSpPr>
              <p:nvPr/>
            </p:nvSpPr>
            <p:spPr bwMode="auto">
              <a:xfrm>
                <a:off x="3915" y="9525"/>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5" name="Line 1073">
                <a:extLst>
                  <a:ext uri="{FF2B5EF4-FFF2-40B4-BE49-F238E27FC236}">
                    <a16:creationId xmlns:a16="http://schemas.microsoft.com/office/drawing/2014/main" id="{4E4F41AA-86DC-4773-B12D-A60421D25177}"/>
                  </a:ext>
                </a:extLst>
              </p:cNvPr>
              <p:cNvSpPr>
                <a:spLocks noChangeShapeType="1"/>
              </p:cNvSpPr>
              <p:nvPr/>
            </p:nvSpPr>
            <p:spPr bwMode="auto">
              <a:xfrm>
                <a:off x="3915" y="976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6" name="Line 1074">
                <a:extLst>
                  <a:ext uri="{FF2B5EF4-FFF2-40B4-BE49-F238E27FC236}">
                    <a16:creationId xmlns:a16="http://schemas.microsoft.com/office/drawing/2014/main" id="{7E0D945A-20DB-477F-BCEC-9FC725369D1F}"/>
                  </a:ext>
                </a:extLst>
              </p:cNvPr>
              <p:cNvSpPr>
                <a:spLocks noChangeShapeType="1"/>
              </p:cNvSpPr>
              <p:nvPr/>
            </p:nvSpPr>
            <p:spPr bwMode="auto">
              <a:xfrm>
                <a:off x="3915" y="1000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7" name="Line 1075">
                <a:extLst>
                  <a:ext uri="{FF2B5EF4-FFF2-40B4-BE49-F238E27FC236}">
                    <a16:creationId xmlns:a16="http://schemas.microsoft.com/office/drawing/2014/main" id="{F699BC49-E0EE-4FC8-AB87-AA2A2EE19EB6}"/>
                  </a:ext>
                </a:extLst>
              </p:cNvPr>
              <p:cNvSpPr>
                <a:spLocks noChangeShapeType="1"/>
              </p:cNvSpPr>
              <p:nvPr/>
            </p:nvSpPr>
            <p:spPr bwMode="auto">
              <a:xfrm>
                <a:off x="3915" y="1024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8" name="Line 1076">
                <a:extLst>
                  <a:ext uri="{FF2B5EF4-FFF2-40B4-BE49-F238E27FC236}">
                    <a16:creationId xmlns:a16="http://schemas.microsoft.com/office/drawing/2014/main" id="{A3384BA5-96ED-4D70-BCD7-A2BEF0EBDA9E}"/>
                  </a:ext>
                </a:extLst>
              </p:cNvPr>
              <p:cNvSpPr>
                <a:spLocks noChangeShapeType="1"/>
              </p:cNvSpPr>
              <p:nvPr/>
            </p:nvSpPr>
            <p:spPr bwMode="auto">
              <a:xfrm>
                <a:off x="3915" y="10485"/>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109" name="Line 1077">
                <a:extLst>
                  <a:ext uri="{FF2B5EF4-FFF2-40B4-BE49-F238E27FC236}">
                    <a16:creationId xmlns:a16="http://schemas.microsoft.com/office/drawing/2014/main" id="{DC37F913-034B-40AD-8C57-CCDE2666B6A0}"/>
                  </a:ext>
                </a:extLst>
              </p:cNvPr>
              <p:cNvSpPr>
                <a:spLocks noChangeShapeType="1"/>
              </p:cNvSpPr>
              <p:nvPr/>
            </p:nvSpPr>
            <p:spPr bwMode="auto">
              <a:xfrm>
                <a:off x="3915" y="1072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grpSp>
        <p:sp>
          <p:nvSpPr>
            <p:cNvPr id="46130" name="Text Box 1078">
              <a:extLst>
                <a:ext uri="{FF2B5EF4-FFF2-40B4-BE49-F238E27FC236}">
                  <a16:creationId xmlns:a16="http://schemas.microsoft.com/office/drawing/2014/main" id="{3C4FA5C1-8FBF-4A6B-9033-46014F5AC4BD}"/>
                </a:ext>
              </a:extLst>
            </p:cNvPr>
            <p:cNvSpPr txBox="1">
              <a:spLocks noChangeArrowheads="1"/>
            </p:cNvSpPr>
            <p:nvPr/>
          </p:nvSpPr>
          <p:spPr bwMode="auto">
            <a:xfrm>
              <a:off x="4057" y="3402"/>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1400"/>
                <a:t>b</a:t>
              </a:r>
              <a:r>
                <a:rPr lang="zh-CN" altLang="en-US" sz="1400"/>
                <a:t>的数组元素</a:t>
              </a:r>
            </a:p>
            <a:p>
              <a:pPr algn="just" eaLnBrk="0" hangingPunct="0">
                <a:buFont typeface="Wingdings 3" panose="05040102010807070707" pitchFamily="18" charset="2"/>
                <a:buNone/>
              </a:pPr>
              <a:r>
                <a:rPr lang="zh-CN" altLang="en-US" sz="1400"/>
                <a:t>占用的内存</a:t>
              </a:r>
            </a:p>
          </p:txBody>
        </p:sp>
        <p:sp>
          <p:nvSpPr>
            <p:cNvPr id="98" name="Line 1079">
              <a:extLst>
                <a:ext uri="{FF2B5EF4-FFF2-40B4-BE49-F238E27FC236}">
                  <a16:creationId xmlns:a16="http://schemas.microsoft.com/office/drawing/2014/main" id="{1161E45D-7CFC-4C3C-8C19-693C60489697}"/>
                </a:ext>
              </a:extLst>
            </p:cNvPr>
            <p:cNvSpPr>
              <a:spLocks noChangeShapeType="1"/>
            </p:cNvSpPr>
            <p:nvPr/>
          </p:nvSpPr>
          <p:spPr bwMode="auto">
            <a:xfrm flipV="1">
              <a:off x="3678" y="2530"/>
              <a:ext cx="379" cy="3"/>
            </a:xfrm>
            <a:prstGeom prst="line">
              <a:avLst/>
            </a:prstGeom>
            <a:noFill/>
            <a:ln w="9525">
              <a:solidFill>
                <a:schemeClr val="accent3">
                  <a:lumMod val="75000"/>
                </a:schemeClr>
              </a:solidFill>
              <a:round/>
              <a:tailEnd type="triangle" w="sm" len="lg"/>
            </a:ln>
          </p:spPr>
          <p:txBody>
            <a:bodyPr/>
            <a:lstStyle/>
            <a:p>
              <a:pPr>
                <a:buFontTx/>
                <a:buNone/>
                <a:defRPr/>
              </a:pPr>
              <a:endParaRPr kumimoji="1" lang="zh-CN" altLang="en-US">
                <a:ea typeface="隶书" pitchFamily="49" charset="-122"/>
              </a:endParaRPr>
            </a:p>
          </p:txBody>
        </p:sp>
        <p:sp>
          <p:nvSpPr>
            <p:cNvPr id="99" name="AutoShape 1080">
              <a:extLst>
                <a:ext uri="{FF2B5EF4-FFF2-40B4-BE49-F238E27FC236}">
                  <a16:creationId xmlns:a16="http://schemas.microsoft.com/office/drawing/2014/main" id="{060DD7E0-6105-40B6-8E98-B0B772B66A91}"/>
                </a:ext>
              </a:extLst>
            </p:cNvPr>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grpSp>
      <p:sp>
        <p:nvSpPr>
          <p:cNvPr id="2" name="Rectangle 1">
            <a:extLst>
              <a:ext uri="{FF2B5EF4-FFF2-40B4-BE49-F238E27FC236}">
                <a16:creationId xmlns:a16="http://schemas.microsoft.com/office/drawing/2014/main" id="{A5ACF3CA-6DF4-4E22-963A-BA863F1924E3}"/>
              </a:ext>
            </a:extLst>
          </p:cNvPr>
          <p:cNvSpPr/>
          <p:nvPr/>
        </p:nvSpPr>
        <p:spPr>
          <a:xfrm>
            <a:off x="2665077" y="315780"/>
            <a:ext cx="3275075" cy="2031325"/>
          </a:xfrm>
          <a:prstGeom prst="rect">
            <a:avLst/>
          </a:prstGeom>
        </p:spPr>
        <p:txBody>
          <a:bodyPr wrap="square">
            <a:spAutoFit/>
          </a:bodyPr>
          <a:lstStyle/>
          <a:p>
            <a:r>
              <a:rPr lang="en-US" sz="1800" dirty="0"/>
              <a:t>int main()</a:t>
            </a:r>
          </a:p>
          <a:p>
            <a:r>
              <a:rPr lang="en-US" sz="1800" dirty="0"/>
              <a:t>{</a:t>
            </a:r>
          </a:p>
          <a:p>
            <a:r>
              <a:rPr lang="en-US" sz="1800" dirty="0"/>
              <a:t>	Array&lt;int&gt; a(10);</a:t>
            </a:r>
          </a:p>
          <a:p>
            <a:r>
              <a:rPr lang="en-US" sz="1800" dirty="0"/>
              <a:t>	...</a:t>
            </a:r>
          </a:p>
          <a:p>
            <a:r>
              <a:rPr lang="en-US" sz="1800" dirty="0"/>
              <a:t>	Array&lt;int&gt; b(a);</a:t>
            </a:r>
          </a:p>
          <a:p>
            <a:r>
              <a:rPr lang="en-US" sz="1800" dirty="0"/>
              <a:t>	...</a:t>
            </a:r>
          </a:p>
          <a:p>
            <a:r>
              <a:rPr lang="en-US" sz="1800" dirty="0"/>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a:extLst>
              <a:ext uri="{FF2B5EF4-FFF2-40B4-BE49-F238E27FC236}">
                <a16:creationId xmlns:a16="http://schemas.microsoft.com/office/drawing/2014/main" id="{2591D9D3-99D2-4CCB-B0B7-B6F50D878569}"/>
              </a:ext>
            </a:extLst>
          </p:cNvPr>
          <p:cNvSpPr>
            <a:spLocks noGrp="1"/>
          </p:cNvSpPr>
          <p:nvPr>
            <p:ph idx="1"/>
          </p:nvPr>
        </p:nvSpPr>
        <p:spPr/>
        <p:txBody>
          <a:bodyPr>
            <a:normAutofit/>
          </a:bodyPr>
          <a:lstStyle/>
          <a:p>
            <a:pPr marL="365760" indent="-255905" eaLnBrk="1" fontAlgn="auto" hangingPunct="1">
              <a:spcAft>
                <a:spcPts val="1200"/>
              </a:spcAft>
              <a:buFont typeface="Wingdings 3"/>
              <a:buChar char=""/>
              <a:defRPr/>
            </a:pPr>
            <a:r>
              <a:rPr lang="zh-CN" altLang="en-US" sz="2400" dirty="0">
                <a:latin typeface="宋体" panose="02010600030101010101" pitchFamily="2" charset="-122"/>
              </a:rPr>
              <a:t>函数模板可以用来创建一个通用功能的函数，以支持多种不同形参，进一步简化重载函数的函数体设计。</a:t>
            </a:r>
          </a:p>
          <a:p>
            <a:pPr marL="365760" indent="-255905" eaLnBrk="1" fontAlgn="auto" hangingPunct="1">
              <a:spcAft>
                <a:spcPts val="1200"/>
              </a:spcAft>
              <a:buFont typeface="Wingdings 3"/>
              <a:buChar char=""/>
              <a:defRPr/>
            </a:pPr>
            <a:r>
              <a:rPr lang="zh-CN" altLang="en-US" sz="2400" dirty="0">
                <a:latin typeface="宋体" panose="02010600030101010101" pitchFamily="2" charset="-122"/>
              </a:rPr>
              <a:t>定义方法：</a:t>
            </a:r>
          </a:p>
          <a:p>
            <a:pPr marL="410845" lvl="1" indent="0" eaLnBrk="1" fontAlgn="auto" hangingPunct="1">
              <a:spcAft>
                <a:spcPts val="600"/>
              </a:spcAft>
              <a:buFont typeface="Georgia" panose="02040502050405020303" pitchFamily="18" charset="0"/>
              <a:buNone/>
              <a:defRPr/>
            </a:pPr>
            <a:r>
              <a:rPr lang="en-US" altLang="zh-CN" sz="2000" dirty="0">
                <a:solidFill>
                  <a:srgbClr val="FF0000"/>
                </a:solidFill>
                <a:latin typeface="Times New Roman" panose="02020603050405020304" pitchFamily="18" charset="0"/>
                <a:cs typeface="Times New Roman" panose="02020603050405020304" pitchFamily="18" charset="0"/>
              </a:rPr>
              <a:t>template</a:t>
            </a:r>
            <a:r>
              <a:rPr lang="en-US" altLang="zh-CN" sz="2000" dirty="0">
                <a:solidFill>
                  <a:srgbClr val="FF0000"/>
                </a:solidFill>
                <a:latin typeface="宋体" panose="02010600030101010101" pitchFamily="2" charset="-122"/>
              </a:rPr>
              <a:t> &lt;</a:t>
            </a:r>
            <a:r>
              <a:rPr lang="zh-CN" altLang="en-US" sz="2000" dirty="0">
                <a:solidFill>
                  <a:srgbClr val="FF0000"/>
                </a:solidFill>
                <a:latin typeface="宋体" panose="02010600030101010101" pitchFamily="2" charset="-122"/>
              </a:rPr>
              <a:t>模板参数表</a:t>
            </a:r>
            <a:r>
              <a:rPr lang="en-US" altLang="zh-CN" sz="2000" dirty="0">
                <a:solidFill>
                  <a:srgbClr val="FF0000"/>
                </a:solidFill>
                <a:latin typeface="宋体" panose="02010600030101010101" pitchFamily="2" charset="-122"/>
              </a:rPr>
              <a:t>&gt; </a:t>
            </a:r>
          </a:p>
          <a:p>
            <a:pPr marL="410845" lvl="1" indent="0" eaLnBrk="1" fontAlgn="auto" hangingPunct="1">
              <a:spcAft>
                <a:spcPts val="600"/>
              </a:spcAft>
              <a:buFont typeface="Georgia" panose="02040502050405020303" pitchFamily="18" charset="0"/>
              <a:buNone/>
              <a:defRPr/>
            </a:pPr>
            <a:r>
              <a:rPr lang="zh-CN" altLang="en-US" sz="2000" dirty="0">
                <a:solidFill>
                  <a:srgbClr val="FF0000"/>
                </a:solidFill>
                <a:latin typeface="宋体" panose="02010600030101010101" pitchFamily="2" charset="-122"/>
              </a:rPr>
              <a:t>函数定义</a:t>
            </a:r>
          </a:p>
          <a:p>
            <a:pPr marL="365760" indent="-255905" eaLnBrk="1" fontAlgn="auto" hangingPunct="1">
              <a:spcAft>
                <a:spcPts val="1200"/>
              </a:spcAft>
              <a:buFont typeface="Wingdings 3"/>
              <a:buChar char=""/>
              <a:defRPr/>
            </a:pPr>
            <a:r>
              <a:rPr lang="zh-CN" altLang="en-US" sz="2400" dirty="0">
                <a:latin typeface="宋体" panose="02010600030101010101" pitchFamily="2" charset="-122"/>
              </a:rPr>
              <a:t>模板参数表的内容</a:t>
            </a:r>
          </a:p>
          <a:p>
            <a:pPr marL="621665" lvl="1" eaLnBrk="1" fontAlgn="auto" hangingPunct="1">
              <a:spcAft>
                <a:spcPts val="600"/>
              </a:spcAft>
              <a:buFont typeface="Verdana" panose="020B0604030504040204"/>
              <a:buChar char="◦"/>
              <a:defRPr/>
            </a:pPr>
            <a:r>
              <a:rPr lang="zh-CN" altLang="en-US" sz="2000" dirty="0">
                <a:latin typeface="宋体" panose="02010600030101010101" pitchFamily="2" charset="-122"/>
              </a:rPr>
              <a:t>类型参数：</a:t>
            </a:r>
            <a:r>
              <a:rPr lang="en-US" altLang="zh-CN" sz="2000" dirty="0">
                <a:latin typeface="Times New Roman" panose="02020603050405020304" pitchFamily="18" charset="0"/>
                <a:cs typeface="Times New Roman" panose="02020603050405020304" pitchFamily="18" charset="0"/>
              </a:rPr>
              <a:t>class</a:t>
            </a:r>
            <a:r>
              <a:rPr lang="zh-CN" altLang="en-US" sz="2000" dirty="0">
                <a:latin typeface="宋体" panose="02010600030101010101" pitchFamily="2" charset="-122"/>
              </a:rPr>
              <a:t>（或</a:t>
            </a:r>
            <a:r>
              <a:rPr lang="en-US" altLang="zh-CN" sz="2000" dirty="0" err="1">
                <a:latin typeface="Times New Roman" panose="02020603050405020304" pitchFamily="18" charset="0"/>
                <a:cs typeface="Times New Roman" panose="02020603050405020304" pitchFamily="18" charset="0"/>
              </a:rPr>
              <a:t>typename</a:t>
            </a:r>
            <a:r>
              <a:rPr lang="zh-CN" altLang="en-US" sz="2000" dirty="0">
                <a:latin typeface="宋体" panose="02010600030101010101" pitchFamily="2" charset="-122"/>
              </a:rPr>
              <a:t>） </a:t>
            </a:r>
            <a:r>
              <a:rPr lang="zh-CN" altLang="en-US" sz="2000" dirty="0">
                <a:solidFill>
                  <a:srgbClr val="FF0000"/>
                </a:solidFill>
                <a:latin typeface="宋体" panose="02010600030101010101" pitchFamily="2" charset="-122"/>
              </a:rPr>
              <a:t>标识符</a:t>
            </a:r>
          </a:p>
          <a:p>
            <a:pPr marL="621665" lvl="1" eaLnBrk="1" fontAlgn="auto" hangingPunct="1">
              <a:spcAft>
                <a:spcPts val="600"/>
              </a:spcAft>
              <a:buFont typeface="Verdana" panose="020B0604030504040204"/>
              <a:buChar char="◦"/>
              <a:defRPr/>
            </a:pPr>
            <a:r>
              <a:rPr lang="zh-CN" altLang="en-US" sz="2000" dirty="0">
                <a:latin typeface="宋体" panose="02010600030101010101" pitchFamily="2" charset="-122"/>
              </a:rPr>
              <a:t>常量参数：类型说明符  </a:t>
            </a:r>
            <a:r>
              <a:rPr lang="zh-CN" altLang="en-US" sz="2000" dirty="0">
                <a:solidFill>
                  <a:srgbClr val="FF0000"/>
                </a:solidFill>
                <a:latin typeface="宋体" panose="02010600030101010101" pitchFamily="2" charset="-122"/>
              </a:rPr>
              <a:t>标识符</a:t>
            </a:r>
          </a:p>
          <a:p>
            <a:pPr marL="621665" lvl="1" eaLnBrk="1" fontAlgn="auto" hangingPunct="1">
              <a:spcAft>
                <a:spcPts val="600"/>
              </a:spcAft>
              <a:buFont typeface="Verdana" panose="020B0604030504040204"/>
              <a:buChar char="◦"/>
              <a:defRPr/>
            </a:pPr>
            <a:r>
              <a:rPr lang="zh-CN" altLang="en-US" sz="2000" dirty="0">
                <a:latin typeface="宋体" panose="02010600030101010101" pitchFamily="2" charset="-122"/>
              </a:rPr>
              <a:t>模板参数：</a:t>
            </a:r>
            <a:r>
              <a:rPr lang="en-US" altLang="zh-CN" sz="2000" dirty="0">
                <a:latin typeface="Times New Roman" panose="02020603050405020304" pitchFamily="18" charset="0"/>
                <a:cs typeface="Times New Roman" panose="02020603050405020304" pitchFamily="18" charset="0"/>
              </a:rPr>
              <a:t>template</a:t>
            </a:r>
            <a:r>
              <a:rPr lang="en-US" altLang="zh-CN" sz="2000" dirty="0">
                <a:latin typeface="宋体" panose="02010600030101010101" pitchFamily="2" charset="-122"/>
              </a:rPr>
              <a:t> &lt;</a:t>
            </a:r>
            <a:r>
              <a:rPr lang="zh-CN" altLang="en-US" sz="2000" dirty="0">
                <a:latin typeface="宋体" panose="02010600030101010101" pitchFamily="2" charset="-122"/>
              </a:rPr>
              <a:t>参数表</a:t>
            </a:r>
            <a:r>
              <a:rPr lang="en-US" altLang="zh-CN" sz="2000" dirty="0">
                <a:latin typeface="宋体" panose="02010600030101010101" pitchFamily="2" charset="-122"/>
              </a:rPr>
              <a:t>&gt; </a:t>
            </a:r>
            <a:r>
              <a:rPr lang="en-US" altLang="zh-CN" sz="2000" dirty="0">
                <a:latin typeface="Times New Roman" panose="02020603050405020304" pitchFamily="18" charset="0"/>
                <a:cs typeface="Times New Roman" panose="02020603050405020304" pitchFamily="18" charset="0"/>
              </a:rPr>
              <a:t>class</a:t>
            </a:r>
            <a:r>
              <a:rPr lang="en-US" altLang="zh-CN" sz="2000" dirty="0">
                <a:latin typeface="宋体" panose="02010600030101010101" pitchFamily="2" charset="-122"/>
              </a:rPr>
              <a:t> </a:t>
            </a:r>
            <a:r>
              <a:rPr lang="zh-CN" altLang="en-US" sz="2000" dirty="0">
                <a:solidFill>
                  <a:srgbClr val="FF0000"/>
                </a:solidFill>
                <a:latin typeface="宋体" panose="02010600030101010101" pitchFamily="2" charset="-122"/>
              </a:rPr>
              <a:t>标识符</a:t>
            </a:r>
          </a:p>
        </p:txBody>
      </p:sp>
      <p:sp>
        <p:nvSpPr>
          <p:cNvPr id="20482" name="灯片编号占位符 3">
            <a:extLst>
              <a:ext uri="{FF2B5EF4-FFF2-40B4-BE49-F238E27FC236}">
                <a16:creationId xmlns:a16="http://schemas.microsoft.com/office/drawing/2014/main" id="{89EEF282-651C-4084-AFF9-3F4CE78384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237F45E5-D8FD-46E9-9C7E-A7D605ADCE62}" type="slidenum">
              <a:rPr lang="en-US" altLang="zh-CN" sz="1000" smtClean="0"/>
              <a:pPr>
                <a:buFont typeface="Wingdings 3" panose="05040102010807070707" pitchFamily="18" charset="2"/>
                <a:buChar char="•"/>
              </a:pPr>
              <a:t>3</a:t>
            </a:fld>
            <a:endParaRPr lang="en-US" altLang="zh-CN" sz="1000"/>
          </a:p>
        </p:txBody>
      </p:sp>
      <p:sp>
        <p:nvSpPr>
          <p:cNvPr id="15362" name="标题 1">
            <a:extLst>
              <a:ext uri="{FF2B5EF4-FFF2-40B4-BE49-F238E27FC236}">
                <a16:creationId xmlns:a16="http://schemas.microsoft.com/office/drawing/2014/main" id="{AFB5850B-B4A6-49DE-8807-9B069FBE3B75}"/>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en-US" altLang="zh-CN"/>
              <a:t>9.1.1 </a:t>
            </a:r>
            <a:r>
              <a:rPr lang="zh-CN" altLang="en-US"/>
              <a:t>函数模板</a:t>
            </a:r>
          </a:p>
        </p:txBody>
      </p:sp>
      <p:sp>
        <p:nvSpPr>
          <p:cNvPr id="6" name="标题 4">
            <a:extLst>
              <a:ext uri="{FF2B5EF4-FFF2-40B4-BE49-F238E27FC236}">
                <a16:creationId xmlns:a16="http://schemas.microsoft.com/office/drawing/2014/main" id="{46DDF594-437A-4610-B35E-47D6E8F543F9}"/>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a:t>
            </a:r>
          </a:p>
        </p:txBody>
      </p:sp>
      <p:sp>
        <p:nvSpPr>
          <p:cNvPr id="2" name="Rectangle 1">
            <a:extLst>
              <a:ext uri="{FF2B5EF4-FFF2-40B4-BE49-F238E27FC236}">
                <a16:creationId xmlns:a16="http://schemas.microsoft.com/office/drawing/2014/main" id="{438039D3-0C65-4168-901A-6B1EC5A44821}"/>
              </a:ext>
            </a:extLst>
          </p:cNvPr>
          <p:cNvSpPr/>
          <p:nvPr/>
        </p:nvSpPr>
        <p:spPr>
          <a:xfrm>
            <a:off x="5076056" y="2712856"/>
            <a:ext cx="3096344" cy="1200329"/>
          </a:xfrm>
          <a:prstGeom prst="rect">
            <a:avLst/>
          </a:prstGeom>
        </p:spPr>
        <p:txBody>
          <a:bodyPr wrap="square">
            <a:spAutoFit/>
          </a:bodyPr>
          <a:lstStyle/>
          <a:p>
            <a:pPr marL="358775" indent="-250825"/>
            <a:r>
              <a:rPr lang="en-US" altLang="zh-CN" sz="1800" dirty="0">
                <a:cs typeface="Times New Roman" panose="02020603050405020304" pitchFamily="18" charset="0"/>
              </a:rPr>
              <a:t>template&lt;</a:t>
            </a:r>
            <a:r>
              <a:rPr lang="en-US" altLang="zh-CN" sz="1800" dirty="0" err="1">
                <a:cs typeface="Times New Roman" panose="02020603050405020304" pitchFamily="18" charset="0"/>
              </a:rPr>
              <a:t>typename</a:t>
            </a:r>
            <a:r>
              <a:rPr lang="en-US" altLang="zh-CN" sz="1800" dirty="0">
                <a:cs typeface="Times New Roman" panose="02020603050405020304" pitchFamily="18" charset="0"/>
              </a:rPr>
              <a:t> T&gt;</a:t>
            </a:r>
          </a:p>
          <a:p>
            <a:pPr marL="358775" indent="-250825"/>
            <a:r>
              <a:rPr lang="en-US" altLang="zh-CN" sz="1800" dirty="0">
                <a:cs typeface="Times New Roman" panose="02020603050405020304" pitchFamily="18" charset="0"/>
              </a:rPr>
              <a:t>T abs(T x) {</a:t>
            </a:r>
          </a:p>
          <a:p>
            <a:pPr marL="358775" indent="-250825"/>
            <a:r>
              <a:rPr lang="en-US" altLang="zh-CN" sz="1800" dirty="0">
                <a:cs typeface="Times New Roman" panose="02020603050405020304" pitchFamily="18" charset="0"/>
              </a:rPr>
              <a:t>	return x &lt; 0? -x : x;</a:t>
            </a:r>
          </a:p>
          <a:p>
            <a:pPr marL="358775" indent="-250825"/>
            <a:r>
              <a:rPr lang="en-US" altLang="zh-CN" sz="1800" dirty="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346050-1951-428E-8971-0E263EA6B93F}"/>
              </a:ext>
            </a:extLst>
          </p:cNvPr>
          <p:cNvSpPr>
            <a:spLocks noGrp="1"/>
          </p:cNvSpPr>
          <p:nvPr>
            <p:ph type="title"/>
          </p:nvPr>
        </p:nvSpPr>
        <p:spPr/>
        <p:txBody>
          <a:bodyPr/>
          <a:lstStyle/>
          <a:p>
            <a:r>
              <a:rPr lang="zh-CN" altLang="en-US" dirty="0"/>
              <a:t>浅拷贝</a:t>
            </a:r>
            <a:endParaRPr lang="en-US" dirty="0"/>
          </a:p>
        </p:txBody>
      </p:sp>
      <p:sp>
        <p:nvSpPr>
          <p:cNvPr id="53" name="Rectangle 52">
            <a:extLst>
              <a:ext uri="{FF2B5EF4-FFF2-40B4-BE49-F238E27FC236}">
                <a16:creationId xmlns:a16="http://schemas.microsoft.com/office/drawing/2014/main" id="{1F85A97D-B9FA-4A55-A522-259DADB4BD91}"/>
              </a:ext>
            </a:extLst>
          </p:cNvPr>
          <p:cNvSpPr/>
          <p:nvPr/>
        </p:nvSpPr>
        <p:spPr>
          <a:xfrm>
            <a:off x="2665077" y="315780"/>
            <a:ext cx="3275075" cy="2031325"/>
          </a:xfrm>
          <a:prstGeom prst="rect">
            <a:avLst/>
          </a:prstGeom>
        </p:spPr>
        <p:txBody>
          <a:bodyPr wrap="square">
            <a:spAutoFit/>
          </a:bodyPr>
          <a:lstStyle/>
          <a:p>
            <a:r>
              <a:rPr lang="en-US" sz="1800" dirty="0"/>
              <a:t>int main()</a:t>
            </a:r>
          </a:p>
          <a:p>
            <a:r>
              <a:rPr lang="en-US" sz="1800" dirty="0"/>
              <a:t>{</a:t>
            </a:r>
          </a:p>
          <a:p>
            <a:r>
              <a:rPr lang="en-US" sz="1800" dirty="0"/>
              <a:t>	Array&lt;int&gt; a(10);</a:t>
            </a:r>
          </a:p>
          <a:p>
            <a:r>
              <a:rPr lang="en-US" sz="1800" dirty="0"/>
              <a:t>	...</a:t>
            </a:r>
          </a:p>
          <a:p>
            <a:r>
              <a:rPr lang="en-US" sz="1800" dirty="0"/>
              <a:t>	Array&lt;int&gt; b(a);</a:t>
            </a:r>
          </a:p>
          <a:p>
            <a:r>
              <a:rPr lang="en-US" sz="1800" dirty="0"/>
              <a:t>	...</a:t>
            </a:r>
          </a:p>
          <a:p>
            <a:r>
              <a:rPr lang="en-US" sz="1800" dirty="0"/>
              <a:t>}</a:t>
            </a:r>
          </a:p>
        </p:txBody>
      </p:sp>
      <p:grpSp>
        <p:nvGrpSpPr>
          <p:cNvPr id="55" name="Group 54">
            <a:extLst>
              <a:ext uri="{FF2B5EF4-FFF2-40B4-BE49-F238E27FC236}">
                <a16:creationId xmlns:a16="http://schemas.microsoft.com/office/drawing/2014/main" id="{AAA4C00B-E3CE-4B17-9E5A-7874B23F46A5}"/>
              </a:ext>
            </a:extLst>
          </p:cNvPr>
          <p:cNvGrpSpPr/>
          <p:nvPr/>
        </p:nvGrpSpPr>
        <p:grpSpPr>
          <a:xfrm>
            <a:off x="1331913" y="2501831"/>
            <a:ext cx="7031236" cy="3663473"/>
            <a:chOff x="1331913" y="1656604"/>
            <a:chExt cx="7031236" cy="3663473"/>
          </a:xfrm>
        </p:grpSpPr>
        <p:sp>
          <p:nvSpPr>
            <p:cNvPr id="5" name="Text Box 1030">
              <a:extLst>
                <a:ext uri="{FF2B5EF4-FFF2-40B4-BE49-F238E27FC236}">
                  <a16:creationId xmlns:a16="http://schemas.microsoft.com/office/drawing/2014/main" id="{AE92B965-32D1-4F34-B7E2-730E2F93113F}"/>
                </a:ext>
              </a:extLst>
            </p:cNvPr>
            <p:cNvSpPr txBox="1">
              <a:spLocks noChangeArrowheads="1"/>
            </p:cNvSpPr>
            <p:nvPr/>
          </p:nvSpPr>
          <p:spPr bwMode="auto">
            <a:xfrm>
              <a:off x="1671241" y="3076491"/>
              <a:ext cx="662583" cy="953305"/>
            </a:xfrm>
            <a:prstGeom prst="rect">
              <a:avLst/>
            </a:prstGeom>
            <a:noFill/>
            <a:ln w="9525">
              <a:solidFill>
                <a:schemeClr val="accent3">
                  <a:lumMod val="75000"/>
                </a:schemeClr>
              </a:solidFill>
              <a:miter lim="800000"/>
            </a:ln>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buFontTx/>
                <a:buNone/>
                <a:defRPr/>
              </a:pPr>
              <a:r>
                <a:rPr kumimoji="1" lang="en-US" altLang="zh-CN" sz="2000" b="0" dirty="0">
                  <a:solidFill>
                    <a:schemeClr val="tx1"/>
                  </a:solidFill>
                  <a:sym typeface="+mn-ea"/>
                </a:rPr>
                <a:t> list</a:t>
              </a:r>
            </a:p>
            <a:p>
              <a:pPr algn="just">
                <a:buFontTx/>
                <a:buNone/>
                <a:defRPr/>
              </a:pPr>
              <a:r>
                <a:rPr kumimoji="1" lang="en-US" altLang="zh-CN" sz="2000" b="0" dirty="0">
                  <a:solidFill>
                    <a:schemeClr val="tx1"/>
                  </a:solidFill>
                  <a:sym typeface="+mn-ea"/>
                </a:rPr>
                <a:t> size</a:t>
              </a:r>
            </a:p>
          </p:txBody>
        </p:sp>
        <p:sp>
          <p:nvSpPr>
            <p:cNvPr id="6" name="Text Box 1031">
              <a:extLst>
                <a:ext uri="{FF2B5EF4-FFF2-40B4-BE49-F238E27FC236}">
                  <a16:creationId xmlns:a16="http://schemas.microsoft.com/office/drawing/2014/main" id="{327D79C0-AD7B-40C5-A99F-6A42CB9AF9C5}"/>
                </a:ext>
              </a:extLst>
            </p:cNvPr>
            <p:cNvSpPr txBox="1">
              <a:spLocks noChangeArrowheads="1"/>
            </p:cNvSpPr>
            <p:nvPr/>
          </p:nvSpPr>
          <p:spPr bwMode="auto">
            <a:xfrm>
              <a:off x="1331913" y="3019427"/>
              <a:ext cx="246459" cy="27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2000"/>
                <a:t>a</a:t>
              </a:r>
            </a:p>
          </p:txBody>
        </p:sp>
        <p:grpSp>
          <p:nvGrpSpPr>
            <p:cNvPr id="7" name="Group 1032">
              <a:extLst>
                <a:ext uri="{FF2B5EF4-FFF2-40B4-BE49-F238E27FC236}">
                  <a16:creationId xmlns:a16="http://schemas.microsoft.com/office/drawing/2014/main" id="{08A1C585-18A1-4866-88D8-98FF8817907B}"/>
                </a:ext>
              </a:extLst>
            </p:cNvPr>
            <p:cNvGrpSpPr>
              <a:grpSpLocks/>
            </p:cNvGrpSpPr>
            <p:nvPr/>
          </p:nvGrpSpPr>
          <p:grpSpPr bwMode="auto">
            <a:xfrm>
              <a:off x="3012480" y="3338315"/>
              <a:ext cx="1078706" cy="1391355"/>
              <a:chOff x="3915" y="8565"/>
              <a:chExt cx="420" cy="2385"/>
            </a:xfrm>
          </p:grpSpPr>
          <p:sp>
            <p:nvSpPr>
              <p:cNvPr id="43" name="Rectangle 1033">
                <a:extLst>
                  <a:ext uri="{FF2B5EF4-FFF2-40B4-BE49-F238E27FC236}">
                    <a16:creationId xmlns:a16="http://schemas.microsoft.com/office/drawing/2014/main" id="{34FB20BD-3EA2-4C06-8A92-488BEE4052D4}"/>
                  </a:ext>
                </a:extLst>
              </p:cNvPr>
              <p:cNvSpPr>
                <a:spLocks noChangeArrowheads="1"/>
              </p:cNvSpPr>
              <p:nvPr/>
            </p:nvSpPr>
            <p:spPr bwMode="auto">
              <a:xfrm>
                <a:off x="3915" y="8564"/>
                <a:ext cx="420" cy="2387"/>
              </a:xfrm>
              <a:prstGeom prst="rect">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4" name="Line 1034">
                <a:extLst>
                  <a:ext uri="{FF2B5EF4-FFF2-40B4-BE49-F238E27FC236}">
                    <a16:creationId xmlns:a16="http://schemas.microsoft.com/office/drawing/2014/main" id="{B5B63716-6314-46D0-9121-4E77A6E811D7}"/>
                  </a:ext>
                </a:extLst>
              </p:cNvPr>
              <p:cNvSpPr>
                <a:spLocks noChangeShapeType="1"/>
              </p:cNvSpPr>
              <p:nvPr/>
            </p:nvSpPr>
            <p:spPr bwMode="auto">
              <a:xfrm>
                <a:off x="3915" y="880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5" name="Line 1035">
                <a:extLst>
                  <a:ext uri="{FF2B5EF4-FFF2-40B4-BE49-F238E27FC236}">
                    <a16:creationId xmlns:a16="http://schemas.microsoft.com/office/drawing/2014/main" id="{7EDBD18F-F5E7-4445-9F49-08D8D86C6538}"/>
                  </a:ext>
                </a:extLst>
              </p:cNvPr>
              <p:cNvSpPr>
                <a:spLocks noChangeShapeType="1"/>
              </p:cNvSpPr>
              <p:nvPr/>
            </p:nvSpPr>
            <p:spPr bwMode="auto">
              <a:xfrm>
                <a:off x="3915" y="904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6" name="Line 1036">
                <a:extLst>
                  <a:ext uri="{FF2B5EF4-FFF2-40B4-BE49-F238E27FC236}">
                    <a16:creationId xmlns:a16="http://schemas.microsoft.com/office/drawing/2014/main" id="{AF18138A-A5B3-4DFF-A50E-716C08A33185}"/>
                  </a:ext>
                </a:extLst>
              </p:cNvPr>
              <p:cNvSpPr>
                <a:spLocks noChangeShapeType="1"/>
              </p:cNvSpPr>
              <p:nvPr/>
            </p:nvSpPr>
            <p:spPr bwMode="auto">
              <a:xfrm>
                <a:off x="3915" y="9282"/>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7" name="Line 1037">
                <a:extLst>
                  <a:ext uri="{FF2B5EF4-FFF2-40B4-BE49-F238E27FC236}">
                    <a16:creationId xmlns:a16="http://schemas.microsoft.com/office/drawing/2014/main" id="{656007E9-BD4C-4EFD-A397-761C2CF6E435}"/>
                  </a:ext>
                </a:extLst>
              </p:cNvPr>
              <p:cNvSpPr>
                <a:spLocks noChangeShapeType="1"/>
              </p:cNvSpPr>
              <p:nvPr/>
            </p:nvSpPr>
            <p:spPr bwMode="auto">
              <a:xfrm>
                <a:off x="3915" y="9525"/>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8" name="Line 1038">
                <a:extLst>
                  <a:ext uri="{FF2B5EF4-FFF2-40B4-BE49-F238E27FC236}">
                    <a16:creationId xmlns:a16="http://schemas.microsoft.com/office/drawing/2014/main" id="{3517F06B-9E8B-46E6-915E-875CABC569E3}"/>
                  </a:ext>
                </a:extLst>
              </p:cNvPr>
              <p:cNvSpPr>
                <a:spLocks noChangeShapeType="1"/>
              </p:cNvSpPr>
              <p:nvPr/>
            </p:nvSpPr>
            <p:spPr bwMode="auto">
              <a:xfrm>
                <a:off x="3915" y="976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9" name="Line 1039">
                <a:extLst>
                  <a:ext uri="{FF2B5EF4-FFF2-40B4-BE49-F238E27FC236}">
                    <a16:creationId xmlns:a16="http://schemas.microsoft.com/office/drawing/2014/main" id="{4ABB13E4-1500-4BE7-8AA8-B9724059E7BB}"/>
                  </a:ext>
                </a:extLst>
              </p:cNvPr>
              <p:cNvSpPr>
                <a:spLocks noChangeShapeType="1"/>
              </p:cNvSpPr>
              <p:nvPr/>
            </p:nvSpPr>
            <p:spPr bwMode="auto">
              <a:xfrm>
                <a:off x="3915" y="1000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50" name="Line 1040">
                <a:extLst>
                  <a:ext uri="{FF2B5EF4-FFF2-40B4-BE49-F238E27FC236}">
                    <a16:creationId xmlns:a16="http://schemas.microsoft.com/office/drawing/2014/main" id="{C1064394-4DA6-4B53-9C98-6F8ECC973C6F}"/>
                  </a:ext>
                </a:extLst>
              </p:cNvPr>
              <p:cNvSpPr>
                <a:spLocks noChangeShapeType="1"/>
              </p:cNvSpPr>
              <p:nvPr/>
            </p:nvSpPr>
            <p:spPr bwMode="auto">
              <a:xfrm>
                <a:off x="3915" y="1024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51" name="Line 1041">
                <a:extLst>
                  <a:ext uri="{FF2B5EF4-FFF2-40B4-BE49-F238E27FC236}">
                    <a16:creationId xmlns:a16="http://schemas.microsoft.com/office/drawing/2014/main" id="{E047492C-52AB-4FAC-8CCC-109972277CAC}"/>
                  </a:ext>
                </a:extLst>
              </p:cNvPr>
              <p:cNvSpPr>
                <a:spLocks noChangeShapeType="1"/>
              </p:cNvSpPr>
              <p:nvPr/>
            </p:nvSpPr>
            <p:spPr bwMode="auto">
              <a:xfrm>
                <a:off x="3915" y="10485"/>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52" name="Line 1042">
                <a:extLst>
                  <a:ext uri="{FF2B5EF4-FFF2-40B4-BE49-F238E27FC236}">
                    <a16:creationId xmlns:a16="http://schemas.microsoft.com/office/drawing/2014/main" id="{2D9B0304-4A1E-453A-B0ED-87E89150776A}"/>
                  </a:ext>
                </a:extLst>
              </p:cNvPr>
              <p:cNvSpPr>
                <a:spLocks noChangeShapeType="1"/>
              </p:cNvSpPr>
              <p:nvPr/>
            </p:nvSpPr>
            <p:spPr bwMode="auto">
              <a:xfrm>
                <a:off x="3915" y="1072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grpSp>
        <p:sp>
          <p:nvSpPr>
            <p:cNvPr id="8" name="Text Box 1043">
              <a:extLst>
                <a:ext uri="{FF2B5EF4-FFF2-40B4-BE49-F238E27FC236}">
                  <a16:creationId xmlns:a16="http://schemas.microsoft.com/office/drawing/2014/main" id="{FB3C3238-CA46-41CB-A1DB-326185471F7F}"/>
                </a:ext>
              </a:extLst>
            </p:cNvPr>
            <p:cNvSpPr txBox="1">
              <a:spLocks noChangeArrowheads="1"/>
            </p:cNvSpPr>
            <p:nvPr/>
          </p:nvSpPr>
          <p:spPr bwMode="auto">
            <a:xfrm>
              <a:off x="3012480" y="2729072"/>
              <a:ext cx="1157288" cy="57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1400"/>
                <a:t>a</a:t>
              </a:r>
              <a:r>
                <a:rPr lang="zh-CN" altLang="en-US" sz="1400"/>
                <a:t>的数组元素</a:t>
              </a:r>
            </a:p>
            <a:p>
              <a:pPr algn="just" eaLnBrk="0" hangingPunct="0">
                <a:buFont typeface="Wingdings 3" panose="05040102010807070707" pitchFamily="18" charset="2"/>
                <a:buNone/>
              </a:pPr>
              <a:r>
                <a:rPr lang="zh-CN" altLang="en-US" sz="1400"/>
                <a:t>占用的内存</a:t>
              </a:r>
            </a:p>
          </p:txBody>
        </p:sp>
        <p:sp>
          <p:nvSpPr>
            <p:cNvPr id="9" name="Line 1044">
              <a:extLst>
                <a:ext uri="{FF2B5EF4-FFF2-40B4-BE49-F238E27FC236}">
                  <a16:creationId xmlns:a16="http://schemas.microsoft.com/office/drawing/2014/main" id="{7476FF81-723C-4A23-AC47-25BA67495937}"/>
                </a:ext>
              </a:extLst>
            </p:cNvPr>
            <p:cNvSpPr>
              <a:spLocks noChangeShapeType="1"/>
            </p:cNvSpPr>
            <p:nvPr/>
          </p:nvSpPr>
          <p:spPr bwMode="auto">
            <a:xfrm flipV="1">
              <a:off x="2333824" y="3361812"/>
              <a:ext cx="678656" cy="0"/>
            </a:xfrm>
            <a:prstGeom prst="line">
              <a:avLst/>
            </a:prstGeom>
            <a:noFill/>
            <a:ln w="9525">
              <a:solidFill>
                <a:schemeClr val="accent3">
                  <a:lumMod val="75000"/>
                </a:schemeClr>
              </a:solidFill>
              <a:round/>
              <a:tailEnd type="triangle" w="sm" len="lg"/>
            </a:ln>
          </p:spPr>
          <p:txBody>
            <a:bodyPr/>
            <a:lstStyle/>
            <a:p>
              <a:pPr>
                <a:buFontTx/>
                <a:buNone/>
                <a:defRPr/>
              </a:pPr>
              <a:endParaRPr kumimoji="1" lang="zh-CN" altLang="en-US">
                <a:ea typeface="隶书" pitchFamily="49" charset="-122"/>
              </a:endParaRPr>
            </a:p>
          </p:txBody>
        </p:sp>
        <p:sp>
          <p:nvSpPr>
            <p:cNvPr id="10" name="Text Box 1045">
              <a:extLst>
                <a:ext uri="{FF2B5EF4-FFF2-40B4-BE49-F238E27FC236}">
                  <a16:creationId xmlns:a16="http://schemas.microsoft.com/office/drawing/2014/main" id="{EB5B4C12-4FB3-45F1-BF8C-BD0BF02E28BB}"/>
                </a:ext>
              </a:extLst>
            </p:cNvPr>
            <p:cNvSpPr txBox="1">
              <a:spLocks noChangeArrowheads="1"/>
            </p:cNvSpPr>
            <p:nvPr/>
          </p:nvSpPr>
          <p:spPr bwMode="auto">
            <a:xfrm>
              <a:off x="1840012" y="5002868"/>
              <a:ext cx="1666280" cy="31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Font typeface="Wingdings 3" panose="05040102010807070707" pitchFamily="18" charset="2"/>
                <a:buNone/>
              </a:pPr>
              <a:r>
                <a:rPr lang="zh-CN" altLang="en-US" sz="1600" dirty="0"/>
                <a:t>拷贝前</a:t>
              </a:r>
            </a:p>
          </p:txBody>
        </p:sp>
        <p:sp>
          <p:nvSpPr>
            <p:cNvPr id="11" name="Text Box 1047">
              <a:extLst>
                <a:ext uri="{FF2B5EF4-FFF2-40B4-BE49-F238E27FC236}">
                  <a16:creationId xmlns:a16="http://schemas.microsoft.com/office/drawing/2014/main" id="{70EA48D5-51E3-42AC-A2C4-8183259A97FF}"/>
                </a:ext>
              </a:extLst>
            </p:cNvPr>
            <p:cNvSpPr txBox="1">
              <a:spLocks noChangeArrowheads="1"/>
            </p:cNvSpPr>
            <p:nvPr/>
          </p:nvSpPr>
          <p:spPr bwMode="auto">
            <a:xfrm>
              <a:off x="5864622" y="2005702"/>
              <a:ext cx="664369" cy="941557"/>
            </a:xfrm>
            <a:prstGeom prst="rect">
              <a:avLst/>
            </a:prstGeom>
            <a:noFill/>
            <a:ln w="9525">
              <a:solidFill>
                <a:schemeClr val="accent3">
                  <a:lumMod val="75000"/>
                </a:schemeClr>
              </a:solidFill>
              <a:miter lim="800000"/>
            </a:ln>
          </p:spPr>
          <p:txBody>
            <a:bodyPr lIns="0" rIns="0"/>
            <a:lstStyle>
              <a:defPPr>
                <a:defRPr lang="zh-CN"/>
              </a:defPPr>
              <a:lvl1pPr algn="just" eaLnBrk="0" hangingPunct="0">
                <a:defRPr sz="1600">
                  <a:ea typeface="宋体" panose="02010600030101010101" pitchFamily="2" charset="-122"/>
                </a:defRPr>
              </a:lvl1pPr>
            </a:lstStyle>
            <a:p>
              <a:pPr>
                <a:buFontTx/>
                <a:buNone/>
                <a:defRPr/>
              </a:pPr>
              <a:r>
                <a:rPr kumimoji="1" lang="en-US" altLang="zh-CN" sz="2000" dirty="0">
                  <a:sym typeface="+mn-ea"/>
                </a:rPr>
                <a:t> list</a:t>
              </a:r>
            </a:p>
            <a:p>
              <a:pPr>
                <a:buFontTx/>
                <a:buNone/>
                <a:defRPr/>
              </a:pPr>
              <a:r>
                <a:rPr kumimoji="1" lang="en-US" altLang="zh-CN" sz="2000" dirty="0">
                  <a:sym typeface="+mn-ea"/>
                </a:rPr>
                <a:t> size</a:t>
              </a:r>
            </a:p>
          </p:txBody>
        </p:sp>
        <p:sp>
          <p:nvSpPr>
            <p:cNvPr id="12" name="Text Box 1048">
              <a:extLst>
                <a:ext uri="{FF2B5EF4-FFF2-40B4-BE49-F238E27FC236}">
                  <a16:creationId xmlns:a16="http://schemas.microsoft.com/office/drawing/2014/main" id="{C27CC714-4BDF-4F26-8B63-37F9129B4ED2}"/>
                </a:ext>
              </a:extLst>
            </p:cNvPr>
            <p:cNvSpPr txBox="1">
              <a:spLocks noChangeArrowheads="1"/>
            </p:cNvSpPr>
            <p:nvPr/>
          </p:nvSpPr>
          <p:spPr bwMode="auto">
            <a:xfrm>
              <a:off x="5525294" y="1946959"/>
              <a:ext cx="246459" cy="2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2000"/>
                <a:t>a</a:t>
              </a:r>
            </a:p>
          </p:txBody>
        </p:sp>
        <p:grpSp>
          <p:nvGrpSpPr>
            <p:cNvPr id="13" name="Group 1049">
              <a:extLst>
                <a:ext uri="{FF2B5EF4-FFF2-40B4-BE49-F238E27FC236}">
                  <a16:creationId xmlns:a16="http://schemas.microsoft.com/office/drawing/2014/main" id="{1D5D9041-B8EF-4AC1-BBF3-1B529464EEFF}"/>
                </a:ext>
              </a:extLst>
            </p:cNvPr>
            <p:cNvGrpSpPr>
              <a:grpSpLocks/>
            </p:cNvGrpSpPr>
            <p:nvPr/>
          </p:nvGrpSpPr>
          <p:grpSpPr bwMode="auto">
            <a:xfrm>
              <a:off x="7205861" y="2265847"/>
              <a:ext cx="1080492" cy="1376250"/>
              <a:chOff x="3915" y="8565"/>
              <a:chExt cx="420" cy="2385"/>
            </a:xfrm>
          </p:grpSpPr>
          <p:sp>
            <p:nvSpPr>
              <p:cNvPr id="33" name="Rectangle 1050">
                <a:extLst>
                  <a:ext uri="{FF2B5EF4-FFF2-40B4-BE49-F238E27FC236}">
                    <a16:creationId xmlns:a16="http://schemas.microsoft.com/office/drawing/2014/main" id="{DE7F9544-6C8F-4740-9B4F-8BF03C3B74FD}"/>
                  </a:ext>
                </a:extLst>
              </p:cNvPr>
              <p:cNvSpPr>
                <a:spLocks noChangeArrowheads="1"/>
              </p:cNvSpPr>
              <p:nvPr/>
            </p:nvSpPr>
            <p:spPr bwMode="auto">
              <a:xfrm>
                <a:off x="3915" y="8566"/>
                <a:ext cx="420" cy="2385"/>
              </a:xfrm>
              <a:prstGeom prst="rect">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34" name="Line 1051">
                <a:extLst>
                  <a:ext uri="{FF2B5EF4-FFF2-40B4-BE49-F238E27FC236}">
                    <a16:creationId xmlns:a16="http://schemas.microsoft.com/office/drawing/2014/main" id="{6B87F8F7-A5FB-4671-89E1-2996EAFE9247}"/>
                  </a:ext>
                </a:extLst>
              </p:cNvPr>
              <p:cNvSpPr>
                <a:spLocks noChangeShapeType="1"/>
              </p:cNvSpPr>
              <p:nvPr/>
            </p:nvSpPr>
            <p:spPr bwMode="auto">
              <a:xfrm>
                <a:off x="3915" y="8808"/>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35" name="Line 1052">
                <a:extLst>
                  <a:ext uri="{FF2B5EF4-FFF2-40B4-BE49-F238E27FC236}">
                    <a16:creationId xmlns:a16="http://schemas.microsoft.com/office/drawing/2014/main" id="{6901DE8A-77E7-4D20-8909-CF6A08D04D0A}"/>
                  </a:ext>
                </a:extLst>
              </p:cNvPr>
              <p:cNvSpPr>
                <a:spLocks noChangeShapeType="1"/>
              </p:cNvSpPr>
              <p:nvPr/>
            </p:nvSpPr>
            <p:spPr bwMode="auto">
              <a:xfrm>
                <a:off x="3915" y="904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36" name="Line 1053">
                <a:extLst>
                  <a:ext uri="{FF2B5EF4-FFF2-40B4-BE49-F238E27FC236}">
                    <a16:creationId xmlns:a16="http://schemas.microsoft.com/office/drawing/2014/main" id="{26CA4D6D-118D-48E0-B02D-CEE984E482E0}"/>
                  </a:ext>
                </a:extLst>
              </p:cNvPr>
              <p:cNvSpPr>
                <a:spLocks noChangeShapeType="1"/>
              </p:cNvSpPr>
              <p:nvPr/>
            </p:nvSpPr>
            <p:spPr bwMode="auto">
              <a:xfrm>
                <a:off x="3915" y="928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37" name="Line 1054">
                <a:extLst>
                  <a:ext uri="{FF2B5EF4-FFF2-40B4-BE49-F238E27FC236}">
                    <a16:creationId xmlns:a16="http://schemas.microsoft.com/office/drawing/2014/main" id="{E77D2F6E-0943-474A-9DA0-D467B520B877}"/>
                  </a:ext>
                </a:extLst>
              </p:cNvPr>
              <p:cNvSpPr>
                <a:spLocks noChangeShapeType="1"/>
              </p:cNvSpPr>
              <p:nvPr/>
            </p:nvSpPr>
            <p:spPr bwMode="auto">
              <a:xfrm>
                <a:off x="3915" y="952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38" name="Line 1055">
                <a:extLst>
                  <a:ext uri="{FF2B5EF4-FFF2-40B4-BE49-F238E27FC236}">
                    <a16:creationId xmlns:a16="http://schemas.microsoft.com/office/drawing/2014/main" id="{2A647683-6EFA-41FD-BD0B-01372CBD6BFF}"/>
                  </a:ext>
                </a:extLst>
              </p:cNvPr>
              <p:cNvSpPr>
                <a:spLocks noChangeShapeType="1"/>
              </p:cNvSpPr>
              <p:nvPr/>
            </p:nvSpPr>
            <p:spPr bwMode="auto">
              <a:xfrm>
                <a:off x="3915" y="9768"/>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39" name="Line 1056">
                <a:extLst>
                  <a:ext uri="{FF2B5EF4-FFF2-40B4-BE49-F238E27FC236}">
                    <a16:creationId xmlns:a16="http://schemas.microsoft.com/office/drawing/2014/main" id="{81835D18-0541-4F93-BDBC-62141B0A30B8}"/>
                  </a:ext>
                </a:extLst>
              </p:cNvPr>
              <p:cNvSpPr>
                <a:spLocks noChangeShapeType="1"/>
              </p:cNvSpPr>
              <p:nvPr/>
            </p:nvSpPr>
            <p:spPr bwMode="auto">
              <a:xfrm>
                <a:off x="3915" y="10004"/>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0" name="Line 1057">
                <a:extLst>
                  <a:ext uri="{FF2B5EF4-FFF2-40B4-BE49-F238E27FC236}">
                    <a16:creationId xmlns:a16="http://schemas.microsoft.com/office/drawing/2014/main" id="{01F43029-5665-4A17-9DB3-B49CE83F2914}"/>
                  </a:ext>
                </a:extLst>
              </p:cNvPr>
              <p:cNvSpPr>
                <a:spLocks noChangeShapeType="1"/>
              </p:cNvSpPr>
              <p:nvPr/>
            </p:nvSpPr>
            <p:spPr bwMode="auto">
              <a:xfrm>
                <a:off x="3915" y="10247"/>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1" name="Line 1058">
                <a:extLst>
                  <a:ext uri="{FF2B5EF4-FFF2-40B4-BE49-F238E27FC236}">
                    <a16:creationId xmlns:a16="http://schemas.microsoft.com/office/drawing/2014/main" id="{4CD3CF70-BC67-4235-87AF-A6B9CD568349}"/>
                  </a:ext>
                </a:extLst>
              </p:cNvPr>
              <p:cNvSpPr>
                <a:spLocks noChangeShapeType="1"/>
              </p:cNvSpPr>
              <p:nvPr/>
            </p:nvSpPr>
            <p:spPr bwMode="auto">
              <a:xfrm>
                <a:off x="3915" y="10486"/>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sp>
            <p:nvSpPr>
              <p:cNvPr id="42" name="Line 1059">
                <a:extLst>
                  <a:ext uri="{FF2B5EF4-FFF2-40B4-BE49-F238E27FC236}">
                    <a16:creationId xmlns:a16="http://schemas.microsoft.com/office/drawing/2014/main" id="{0F03FBA9-B46E-476A-9553-C152BFA8169F}"/>
                  </a:ext>
                </a:extLst>
              </p:cNvPr>
              <p:cNvSpPr>
                <a:spLocks noChangeShapeType="1"/>
              </p:cNvSpPr>
              <p:nvPr/>
            </p:nvSpPr>
            <p:spPr bwMode="auto">
              <a:xfrm>
                <a:off x="3915" y="10728"/>
                <a:ext cx="420" cy="0"/>
              </a:xfrm>
              <a:prstGeom prst="line">
                <a:avLst/>
              </a:prstGeom>
              <a:noFill/>
              <a:ln w="9525">
                <a:solidFill>
                  <a:schemeClr val="accent3">
                    <a:lumMod val="75000"/>
                  </a:schemeClr>
                </a:solidFill>
                <a:miter lim="800000"/>
              </a:ln>
            </p:spPr>
            <p:txBody>
              <a:bodyPr lIns="0" rIns="0"/>
              <a:lstStyle/>
              <a:p>
                <a:pPr algn="just" eaLnBrk="0" hangingPunct="0">
                  <a:buFontTx/>
                  <a:buNone/>
                  <a:defRPr/>
                </a:pPr>
                <a:endParaRPr kumimoji="1" lang="zh-CN" altLang="en-US" sz="1600"/>
              </a:p>
            </p:txBody>
          </p:sp>
        </p:grpSp>
        <p:sp>
          <p:nvSpPr>
            <p:cNvPr id="14" name="Text Box 1060">
              <a:extLst>
                <a:ext uri="{FF2B5EF4-FFF2-40B4-BE49-F238E27FC236}">
                  <a16:creationId xmlns:a16="http://schemas.microsoft.com/office/drawing/2014/main" id="{7B313D20-0EF6-4E32-A757-E9DDC92ECC4A}"/>
                </a:ext>
              </a:extLst>
            </p:cNvPr>
            <p:cNvSpPr txBox="1">
              <a:spLocks noChangeArrowheads="1"/>
            </p:cNvSpPr>
            <p:nvPr/>
          </p:nvSpPr>
          <p:spPr bwMode="auto">
            <a:xfrm>
              <a:off x="7205861" y="1656604"/>
              <a:ext cx="1157288" cy="57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1400"/>
                <a:t>a</a:t>
              </a:r>
              <a:r>
                <a:rPr lang="zh-CN" altLang="en-US" sz="1400"/>
                <a:t>的数组元素</a:t>
              </a:r>
            </a:p>
            <a:p>
              <a:pPr algn="just" eaLnBrk="0" hangingPunct="0">
                <a:buFont typeface="Wingdings 3" panose="05040102010807070707" pitchFamily="18" charset="2"/>
                <a:buNone/>
              </a:pPr>
              <a:r>
                <a:rPr lang="zh-CN" altLang="en-US" sz="1400"/>
                <a:t>占用的内存</a:t>
              </a:r>
            </a:p>
          </p:txBody>
        </p:sp>
        <p:sp>
          <p:nvSpPr>
            <p:cNvPr id="15" name="Line 1061">
              <a:extLst>
                <a:ext uri="{FF2B5EF4-FFF2-40B4-BE49-F238E27FC236}">
                  <a16:creationId xmlns:a16="http://schemas.microsoft.com/office/drawing/2014/main" id="{81589963-6A3C-4DB3-9BAA-97628F8A316D}"/>
                </a:ext>
              </a:extLst>
            </p:cNvPr>
            <p:cNvSpPr>
              <a:spLocks noChangeShapeType="1"/>
            </p:cNvSpPr>
            <p:nvPr/>
          </p:nvSpPr>
          <p:spPr bwMode="auto">
            <a:xfrm>
              <a:off x="6528991" y="2279273"/>
              <a:ext cx="676870" cy="0"/>
            </a:xfrm>
            <a:prstGeom prst="line">
              <a:avLst/>
            </a:prstGeom>
            <a:noFill/>
            <a:ln w="9525">
              <a:solidFill>
                <a:schemeClr val="accent3">
                  <a:lumMod val="75000"/>
                </a:schemeClr>
              </a:solidFill>
              <a:round/>
              <a:tailEnd type="triangle" w="sm" len="lg"/>
            </a:ln>
          </p:spPr>
          <p:txBody>
            <a:bodyPr/>
            <a:lstStyle/>
            <a:p>
              <a:pPr>
                <a:buFontTx/>
                <a:buNone/>
                <a:defRPr/>
              </a:pPr>
              <a:endParaRPr kumimoji="1" lang="zh-CN" altLang="en-US">
                <a:ea typeface="隶书" pitchFamily="49" charset="-122"/>
              </a:endParaRPr>
            </a:p>
          </p:txBody>
        </p:sp>
        <p:sp>
          <p:nvSpPr>
            <p:cNvPr id="16" name="Text Box 1062">
              <a:extLst>
                <a:ext uri="{FF2B5EF4-FFF2-40B4-BE49-F238E27FC236}">
                  <a16:creationId xmlns:a16="http://schemas.microsoft.com/office/drawing/2014/main" id="{B64AEE1F-60E1-4C9C-8441-42251A35CFDF}"/>
                </a:ext>
              </a:extLst>
            </p:cNvPr>
            <p:cNvSpPr txBox="1">
              <a:spLocks noChangeArrowheads="1"/>
            </p:cNvSpPr>
            <p:nvPr/>
          </p:nvSpPr>
          <p:spPr bwMode="auto">
            <a:xfrm>
              <a:off x="6300192" y="4893133"/>
              <a:ext cx="1664494" cy="31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Font typeface="Wingdings 3" panose="05040102010807070707" pitchFamily="18" charset="2"/>
                <a:buNone/>
              </a:pPr>
              <a:r>
                <a:rPr lang="zh-CN" altLang="en-US" sz="1600" dirty="0"/>
                <a:t>拷贝后</a:t>
              </a:r>
            </a:p>
          </p:txBody>
        </p:sp>
        <p:sp>
          <p:nvSpPr>
            <p:cNvPr id="17" name="Text Box 1064">
              <a:extLst>
                <a:ext uri="{FF2B5EF4-FFF2-40B4-BE49-F238E27FC236}">
                  <a16:creationId xmlns:a16="http://schemas.microsoft.com/office/drawing/2014/main" id="{A6858712-ACF2-4537-A90A-E22687B63311}"/>
                </a:ext>
              </a:extLst>
            </p:cNvPr>
            <p:cNvSpPr txBox="1">
              <a:spLocks noChangeArrowheads="1"/>
            </p:cNvSpPr>
            <p:nvPr/>
          </p:nvSpPr>
          <p:spPr bwMode="auto">
            <a:xfrm>
              <a:off x="5864622" y="3744476"/>
              <a:ext cx="664369" cy="941557"/>
            </a:xfrm>
            <a:prstGeom prst="rect">
              <a:avLst/>
            </a:prstGeom>
            <a:noFill/>
            <a:ln w="9525">
              <a:solidFill>
                <a:schemeClr val="accent3">
                  <a:lumMod val="75000"/>
                </a:schemeClr>
              </a:solidFill>
              <a:miter lim="800000"/>
            </a:ln>
          </p:spPr>
          <p:txBody>
            <a:bodyPr lIns="0" rIns="0"/>
            <a:lstStyle>
              <a:defPPr>
                <a:defRPr lang="zh-CN"/>
              </a:defPPr>
              <a:lvl1pPr algn="just" eaLnBrk="0" hangingPunct="0">
                <a:defRPr sz="1600">
                  <a:ea typeface="宋体" panose="02010600030101010101" pitchFamily="2" charset="-122"/>
                </a:defRPr>
              </a:lvl1pPr>
            </a:lstStyle>
            <a:p>
              <a:pPr>
                <a:buFontTx/>
                <a:buNone/>
                <a:defRPr/>
              </a:pPr>
              <a:r>
                <a:rPr kumimoji="1" lang="en-US" altLang="zh-CN" sz="2000" dirty="0">
                  <a:sym typeface="+mn-ea"/>
                </a:rPr>
                <a:t> list</a:t>
              </a:r>
            </a:p>
            <a:p>
              <a:pPr>
                <a:buFontTx/>
                <a:buNone/>
                <a:defRPr/>
              </a:pPr>
              <a:r>
                <a:rPr kumimoji="1" lang="en-US" altLang="zh-CN" sz="2000" dirty="0">
                  <a:sym typeface="+mn-ea"/>
                </a:rPr>
                <a:t> size</a:t>
              </a:r>
            </a:p>
          </p:txBody>
        </p:sp>
        <p:sp>
          <p:nvSpPr>
            <p:cNvPr id="18" name="Text Box 1065">
              <a:extLst>
                <a:ext uri="{FF2B5EF4-FFF2-40B4-BE49-F238E27FC236}">
                  <a16:creationId xmlns:a16="http://schemas.microsoft.com/office/drawing/2014/main" id="{09800C9D-8A29-4643-98C5-9BFF4028972A}"/>
                </a:ext>
              </a:extLst>
            </p:cNvPr>
            <p:cNvSpPr txBox="1">
              <a:spLocks noChangeArrowheads="1"/>
            </p:cNvSpPr>
            <p:nvPr/>
          </p:nvSpPr>
          <p:spPr bwMode="auto">
            <a:xfrm>
              <a:off x="5525294" y="3685734"/>
              <a:ext cx="246459" cy="2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buFont typeface="Wingdings 3" panose="05040102010807070707" pitchFamily="18" charset="2"/>
                <a:buNone/>
              </a:pPr>
              <a:r>
                <a:rPr lang="en-US" altLang="zh-CN" sz="2000"/>
                <a:t>b</a:t>
              </a:r>
            </a:p>
          </p:txBody>
        </p:sp>
        <p:sp>
          <p:nvSpPr>
            <p:cNvPr id="21" name="Line 1079">
              <a:extLst>
                <a:ext uri="{FF2B5EF4-FFF2-40B4-BE49-F238E27FC236}">
                  <a16:creationId xmlns:a16="http://schemas.microsoft.com/office/drawing/2014/main" id="{3687CED6-4AC2-409B-A4E2-96C54B8427D4}"/>
                </a:ext>
              </a:extLst>
            </p:cNvPr>
            <p:cNvSpPr>
              <a:spLocks noChangeShapeType="1"/>
            </p:cNvSpPr>
            <p:nvPr/>
          </p:nvSpPr>
          <p:spPr bwMode="auto">
            <a:xfrm flipV="1">
              <a:off x="6528991" y="2310138"/>
              <a:ext cx="664369" cy="1728050"/>
            </a:xfrm>
            <a:prstGeom prst="line">
              <a:avLst/>
            </a:prstGeom>
            <a:noFill/>
            <a:ln w="9525">
              <a:solidFill>
                <a:schemeClr val="accent3">
                  <a:lumMod val="75000"/>
                </a:schemeClr>
              </a:solidFill>
              <a:round/>
              <a:tailEnd type="triangle" w="sm" len="lg"/>
            </a:ln>
          </p:spPr>
          <p:txBody>
            <a:bodyPr/>
            <a:lstStyle/>
            <a:p>
              <a:pPr>
                <a:buFontTx/>
                <a:buNone/>
                <a:defRPr/>
              </a:pPr>
              <a:endParaRPr kumimoji="1" lang="zh-CN" altLang="en-US">
                <a:ea typeface="隶书" pitchFamily="49" charset="-122"/>
              </a:endParaRPr>
            </a:p>
          </p:txBody>
        </p:sp>
        <p:sp>
          <p:nvSpPr>
            <p:cNvPr id="54" name="Arrow: Down 53">
              <a:extLst>
                <a:ext uri="{FF2B5EF4-FFF2-40B4-BE49-F238E27FC236}">
                  <a16:creationId xmlns:a16="http://schemas.microsoft.com/office/drawing/2014/main" id="{0CBBCA08-B772-4952-8954-8F4D9A3BCC56}"/>
                </a:ext>
              </a:extLst>
            </p:cNvPr>
            <p:cNvSpPr/>
            <p:nvPr/>
          </p:nvSpPr>
          <p:spPr>
            <a:xfrm>
              <a:off x="6143229" y="2960031"/>
              <a:ext cx="45719" cy="75358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91364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2">
            <a:extLst>
              <a:ext uri="{FF2B5EF4-FFF2-40B4-BE49-F238E27FC236}">
                <a16:creationId xmlns:a16="http://schemas.microsoft.com/office/drawing/2014/main" id="{44BA91B5-F68C-4F02-BBF0-F3EDD36F78BA}"/>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如果一个函数的返回值是一个对象的值，就不应成为左值，即被再赋值。</a:t>
            </a:r>
          </a:p>
          <a:p>
            <a:pPr eaLnBrk="1" hangingPunct="1">
              <a:spcAft>
                <a:spcPts val="1200"/>
              </a:spcAft>
            </a:pPr>
            <a:r>
              <a:rPr lang="zh-CN" altLang="en-US">
                <a:latin typeface="宋体" panose="02010600030101010101" pitchFamily="2" charset="-122"/>
              </a:rPr>
              <a:t>如果返回值为引用，由于引用是对象的别名，通过引用当然可以改变对象的值，就可以被再赋值了。</a:t>
            </a:r>
          </a:p>
        </p:txBody>
      </p:sp>
      <p:sp>
        <p:nvSpPr>
          <p:cNvPr id="48130" name="灯片编号占位符 3">
            <a:extLst>
              <a:ext uri="{FF2B5EF4-FFF2-40B4-BE49-F238E27FC236}">
                <a16:creationId xmlns:a16="http://schemas.microsoft.com/office/drawing/2014/main" id="{92261E3A-EB63-4722-A1E7-F3256C06D5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3FC0608E-8734-47AA-9ACC-1CD2E42488BD}" type="slidenum">
              <a:rPr lang="en-US" altLang="zh-CN" sz="1000" smtClean="0"/>
              <a:pPr>
                <a:buFont typeface="Wingdings 3" panose="05040102010807070707" pitchFamily="18" charset="2"/>
                <a:buChar char="•"/>
              </a:pPr>
              <a:t>31</a:t>
            </a:fld>
            <a:endParaRPr lang="en-US" altLang="zh-CN" sz="1000"/>
          </a:p>
        </p:txBody>
      </p:sp>
      <p:sp>
        <p:nvSpPr>
          <p:cNvPr id="36866" name="标题 1">
            <a:extLst>
              <a:ext uri="{FF2B5EF4-FFF2-40B4-BE49-F238E27FC236}">
                <a16:creationId xmlns:a16="http://schemas.microsoft.com/office/drawing/2014/main" id="{4764119C-4ACD-4C3C-B446-BABDE56E9AEC}"/>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为什么有的函数返回引用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内容占位符 2">
            <a:extLst>
              <a:ext uri="{FF2B5EF4-FFF2-40B4-BE49-F238E27FC236}">
                <a16:creationId xmlns:a16="http://schemas.microsoft.com/office/drawing/2014/main" id="{6BA7BA1A-1BF9-4BF9-A4BB-06DC222408BA}"/>
              </a:ext>
            </a:extLst>
          </p:cNvPr>
          <p:cNvSpPr>
            <a:spLocks noGrp="1" noChangeArrowheads="1"/>
          </p:cNvSpPr>
          <p:nvPr>
            <p:ph sz="half" idx="1"/>
          </p:nvPr>
        </p:nvSpPr>
        <p:spPr>
          <a:xfrm>
            <a:off x="457200" y="1785938"/>
            <a:ext cx="4038600" cy="45958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18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void read(int *p, int n)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for (int i = 0; i &lt; n; i++)</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cin &gt;&gt; p[i];</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int a[10];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read(a, 10);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p:txBody>
      </p:sp>
      <p:sp>
        <p:nvSpPr>
          <p:cNvPr id="49154" name="内容占位符 3">
            <a:extLst>
              <a:ext uri="{FF2B5EF4-FFF2-40B4-BE49-F238E27FC236}">
                <a16:creationId xmlns:a16="http://schemas.microsoft.com/office/drawing/2014/main" id="{9640774D-EAD8-4C0F-933A-A142CCFC350B}"/>
              </a:ext>
            </a:extLst>
          </p:cNvPr>
          <p:cNvSpPr>
            <a:spLocks noGrp="1" noChangeArrowheads="1"/>
          </p:cNvSpPr>
          <p:nvPr>
            <p:ph sz="half" idx="2"/>
          </p:nvPr>
        </p:nvSpPr>
        <p:spPr>
          <a:xfrm>
            <a:off x="4648200" y="1785938"/>
            <a:ext cx="4038600" cy="45958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#include "Array.h"</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18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void read(</a:t>
            </a:r>
            <a:r>
              <a:rPr lang="en-US" altLang="zh-CN" sz="1800">
                <a:solidFill>
                  <a:srgbClr val="FF0000"/>
                </a:solidFill>
                <a:latin typeface="Consolas" panose="020B0609020204030204" pitchFamily="49" charset="0"/>
              </a:rPr>
              <a:t>int *</a:t>
            </a:r>
            <a:r>
              <a:rPr lang="en-US" altLang="zh-CN" sz="1800">
                <a:solidFill>
                  <a:schemeClr val="bg1"/>
                </a:solidFill>
                <a:latin typeface="Consolas" panose="020B0609020204030204" pitchFamily="49" charset="0"/>
              </a:rPr>
              <a:t>p, int n)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for (int i = 0; i &lt; n; i++)</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cin &gt;&gt; p[i];</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Array&lt;int&gt; a(10);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read(</a:t>
            </a:r>
            <a:r>
              <a:rPr lang="en-US" altLang="zh-CN" sz="1800">
                <a:solidFill>
                  <a:srgbClr val="FF0000"/>
                </a:solidFill>
                <a:latin typeface="Consolas" panose="020B0609020204030204" pitchFamily="49" charset="0"/>
              </a:rPr>
              <a:t>a</a:t>
            </a:r>
            <a:r>
              <a:rPr lang="en-US" altLang="zh-CN" sz="1800">
                <a:solidFill>
                  <a:schemeClr val="bg1"/>
                </a:solidFill>
                <a:latin typeface="Consolas" panose="020B0609020204030204" pitchFamily="49" charset="0"/>
              </a:rPr>
              <a:t>, 10);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p:txBody>
      </p:sp>
      <p:sp>
        <p:nvSpPr>
          <p:cNvPr id="49155" name="灯片编号占位符 3">
            <a:extLst>
              <a:ext uri="{FF2B5EF4-FFF2-40B4-BE49-F238E27FC236}">
                <a16:creationId xmlns:a16="http://schemas.microsoft.com/office/drawing/2014/main" id="{FC66024D-BB2B-4B88-A3B8-D1C587095F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E6FED9C1-FC08-4383-8ED0-04DD850C1FA1}" type="slidenum">
              <a:rPr lang="en-US" altLang="zh-CN" sz="1000" smtClean="0"/>
              <a:pPr>
                <a:buFont typeface="Wingdings 3" panose="05040102010807070707" pitchFamily="18" charset="2"/>
                <a:buChar char="•"/>
              </a:pPr>
              <a:t>32</a:t>
            </a:fld>
            <a:endParaRPr lang="en-US" altLang="zh-CN" sz="1000"/>
          </a:p>
        </p:txBody>
      </p:sp>
      <p:sp>
        <p:nvSpPr>
          <p:cNvPr id="37890" name="标题 1">
            <a:extLst>
              <a:ext uri="{FF2B5EF4-FFF2-40B4-BE49-F238E27FC236}">
                <a16:creationId xmlns:a16="http://schemas.microsoft.com/office/drawing/2014/main" id="{4FA0FB32-4D7B-4579-90C5-3223BEFABB31}"/>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指针转换运算符的作用</a:t>
            </a:r>
            <a:endParaRPr kumimoji="1" lang="zh-CN" altLang="en-US"/>
          </a:p>
        </p:txBody>
      </p:sp>
      <p:sp>
        <p:nvSpPr>
          <p:cNvPr id="49157" name="Line 5">
            <a:extLst>
              <a:ext uri="{FF2B5EF4-FFF2-40B4-BE49-F238E27FC236}">
                <a16:creationId xmlns:a16="http://schemas.microsoft.com/office/drawing/2014/main" id="{5150C0E4-5BC1-4F5D-8C2D-23719736DEF3}"/>
              </a:ext>
            </a:extLst>
          </p:cNvPr>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a:extLst>
              <a:ext uri="{FF2B5EF4-FFF2-40B4-BE49-F238E27FC236}">
                <a16:creationId xmlns:a16="http://schemas.microsoft.com/office/drawing/2014/main" id="{7F699FE9-5C07-48B2-A608-9460F53241ED}"/>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例</a:t>
            </a:r>
            <a:r>
              <a:rPr lang="en-US" altLang="zh-CN">
                <a:latin typeface="Times New Roman" panose="02020603050405020304" pitchFamily="18" charset="0"/>
              </a:rPr>
              <a:t>9-4  </a:t>
            </a:r>
            <a:r>
              <a:rPr lang="zh-CN" altLang="en-US">
                <a:latin typeface="宋体" panose="02010600030101010101" pitchFamily="2" charset="-122"/>
              </a:rPr>
              <a:t>求范围</a:t>
            </a:r>
            <a:r>
              <a:rPr lang="en-US" altLang="zh-CN">
                <a:latin typeface="Times New Roman" panose="02020603050405020304" pitchFamily="18" charset="0"/>
              </a:rPr>
              <a:t>2~N</a:t>
            </a:r>
            <a:r>
              <a:rPr lang="zh-CN" altLang="en-US">
                <a:latin typeface="宋体" panose="02010600030101010101" pitchFamily="2" charset="-122"/>
              </a:rPr>
              <a:t>中的质数，</a:t>
            </a:r>
            <a:r>
              <a:rPr lang="en-US" altLang="zh-CN">
                <a:latin typeface="Times New Roman" panose="02020603050405020304" pitchFamily="18" charset="0"/>
              </a:rPr>
              <a:t>N</a:t>
            </a:r>
            <a:r>
              <a:rPr lang="zh-CN" altLang="en-US">
                <a:latin typeface="宋体" panose="02010600030101010101" pitchFamily="2" charset="-122"/>
              </a:rPr>
              <a:t>在程序运行时由键盘输入。</a:t>
            </a:r>
          </a:p>
        </p:txBody>
      </p:sp>
      <p:sp>
        <p:nvSpPr>
          <p:cNvPr id="51202" name="灯片编号占位符 3">
            <a:extLst>
              <a:ext uri="{FF2B5EF4-FFF2-40B4-BE49-F238E27FC236}">
                <a16:creationId xmlns:a16="http://schemas.microsoft.com/office/drawing/2014/main" id="{9B2E7711-64F9-4B54-9F6A-6D007B27BC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6243B3C2-DC44-49D5-AD40-DF3C2E4126F7}" type="slidenum">
              <a:rPr lang="en-US" altLang="zh-CN" sz="1000" smtClean="0"/>
              <a:pPr>
                <a:buFont typeface="Wingdings 3" panose="05040102010807070707" pitchFamily="18" charset="2"/>
                <a:buChar char="•"/>
              </a:pPr>
              <a:t>33</a:t>
            </a:fld>
            <a:endParaRPr lang="en-US" altLang="zh-CN" sz="1000"/>
          </a:p>
        </p:txBody>
      </p:sp>
      <p:sp>
        <p:nvSpPr>
          <p:cNvPr id="38914" name="标题 1">
            <a:extLst>
              <a:ext uri="{FF2B5EF4-FFF2-40B4-BE49-F238E27FC236}">
                <a16:creationId xmlns:a16="http://schemas.microsoft.com/office/drawing/2014/main" id="{1A609768-E029-4A83-A1F8-D1D2CE048591}"/>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en-US" altLang="zh-CN"/>
              <a:t>Array</a:t>
            </a:r>
            <a:r>
              <a:rPr lang="zh-CN" altLang="en-US"/>
              <a:t>类的应用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内容占位符 2">
            <a:extLst>
              <a:ext uri="{FF2B5EF4-FFF2-40B4-BE49-F238E27FC236}">
                <a16:creationId xmlns:a16="http://schemas.microsoft.com/office/drawing/2014/main" id="{E93B39F0-BD78-43AE-8443-EDBDDD01ADA2}"/>
              </a:ext>
            </a:extLst>
          </p:cNvPr>
          <p:cNvSpPr>
            <a:spLocks noGrp="1" noChangeArrowheads="1"/>
          </p:cNvSpPr>
          <p:nvPr>
            <p:ph idx="1"/>
          </p:nvPr>
        </p:nvSpPr>
        <p:spPr>
          <a:xfrm>
            <a:off x="457200" y="571500"/>
            <a:ext cx="8229600" cy="62420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#include &lt;iomanip&gt;</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#include "Array.h"</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Array&lt;int&gt; a(10);	// </a:t>
            </a:r>
            <a:r>
              <a:rPr lang="zh-CN" altLang="en-US" sz="1600">
                <a:latin typeface="Consolas" panose="020B0609020204030204" pitchFamily="49" charset="0"/>
              </a:rPr>
              <a:t>用来存放质数的数组，初始状态有</a:t>
            </a:r>
            <a:r>
              <a:rPr lang="en-US" altLang="zh-CN" sz="1600">
                <a:latin typeface="Consolas" panose="020B0609020204030204" pitchFamily="49" charset="0"/>
              </a:rPr>
              <a:t>10</a:t>
            </a:r>
            <a:r>
              <a:rPr lang="zh-CN" altLang="en-US" sz="1600">
                <a:latin typeface="Consolas" panose="020B0609020204030204" pitchFamily="49" charset="0"/>
              </a:rPr>
              <a:t>个元素。</a:t>
            </a:r>
          </a:p>
          <a:p>
            <a:pPr marL="358775" indent="-250825" eaLnBrk="1" hangingPunct="1">
              <a:spcBef>
                <a:spcPct val="0"/>
              </a:spcBef>
              <a:buFont typeface="Wingdings" panose="05000000000000000000" pitchFamily="2" charset="2"/>
              <a:buNone/>
            </a:pPr>
            <a:r>
              <a:rPr lang="zh-CN" altLang="en-US" sz="1600">
                <a:latin typeface="Consolas" panose="020B0609020204030204" pitchFamily="49" charset="0"/>
              </a:rPr>
              <a:t>	</a:t>
            </a:r>
            <a:r>
              <a:rPr lang="en-US" altLang="zh-CN" sz="1600">
                <a:latin typeface="Consolas" panose="020B0609020204030204" pitchFamily="49" charset="0"/>
              </a:rPr>
              <a:t>int n, count = 0;</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cout &lt;&lt; "Enter a value &gt;= 2 as upper limit for prime numbers: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cin &gt;&gt; n;</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for (int i = 2; i &lt;= n; i++)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bool isPrime = true;</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for (int j = 0; j &lt; count; j++)</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if (i % a[j] == 0) {	//</a:t>
            </a:r>
            <a:r>
              <a:rPr lang="zh-CN" altLang="en-US" sz="1600">
                <a:latin typeface="Consolas" panose="020B0609020204030204" pitchFamily="49" charset="0"/>
              </a:rPr>
              <a:t>若</a:t>
            </a:r>
            <a:r>
              <a:rPr lang="en-US" altLang="zh-CN" sz="1600">
                <a:latin typeface="Consolas" panose="020B0609020204030204" pitchFamily="49" charset="0"/>
              </a:rPr>
              <a:t>i</a:t>
            </a:r>
            <a:r>
              <a:rPr lang="zh-CN" altLang="en-US" sz="1600">
                <a:latin typeface="Consolas" panose="020B0609020204030204" pitchFamily="49" charset="0"/>
              </a:rPr>
              <a:t>被</a:t>
            </a:r>
            <a:r>
              <a:rPr lang="en-US" altLang="zh-CN" sz="1600">
                <a:latin typeface="Consolas" panose="020B0609020204030204" pitchFamily="49" charset="0"/>
              </a:rPr>
              <a:t>a[j]</a:t>
            </a:r>
            <a:r>
              <a:rPr lang="zh-CN" altLang="en-US" sz="1600">
                <a:latin typeface="Consolas" panose="020B0609020204030204" pitchFamily="49" charset="0"/>
              </a:rPr>
              <a:t>整除，说明</a:t>
            </a:r>
            <a:r>
              <a:rPr lang="en-US" altLang="zh-CN" sz="1600">
                <a:latin typeface="Consolas" panose="020B0609020204030204" pitchFamily="49" charset="0"/>
              </a:rPr>
              <a:t>i</a:t>
            </a:r>
            <a:r>
              <a:rPr lang="zh-CN" altLang="en-US" sz="1600">
                <a:latin typeface="Consolas" panose="020B0609020204030204" pitchFamily="49" charset="0"/>
              </a:rPr>
              <a:t>不是质数</a:t>
            </a:r>
          </a:p>
          <a:p>
            <a:pPr marL="358775" indent="-250825" eaLnBrk="1" hangingPunct="1">
              <a:spcBef>
                <a:spcPct val="0"/>
              </a:spcBef>
              <a:buFont typeface="Wingdings" panose="05000000000000000000" pitchFamily="2" charset="2"/>
              <a:buNone/>
            </a:pPr>
            <a:r>
              <a:rPr lang="zh-CN" altLang="en-US" sz="1600">
                <a:latin typeface="Consolas" panose="020B0609020204030204" pitchFamily="49" charset="0"/>
              </a:rPr>
              <a:t>				</a:t>
            </a:r>
            <a:r>
              <a:rPr lang="en-US" altLang="zh-CN" sz="1600">
                <a:latin typeface="Consolas" panose="020B0609020204030204" pitchFamily="49" charset="0"/>
              </a:rPr>
              <a:t>isPrime = false;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if (isPrime) {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if (count == a.getSize()) a.resize(count * 2);</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a[count++] = i;</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for (int i = 0; i &lt; count; i++)  cout &lt;&lt; setw(8) &lt;&lt; a[i];</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cout &lt;&lt; endl;</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400">
              <a:latin typeface="Consolas" panose="020B0609020204030204" pitchFamily="49" charset="0"/>
            </a:endParaRPr>
          </a:p>
        </p:txBody>
      </p:sp>
      <p:sp>
        <p:nvSpPr>
          <p:cNvPr id="52226" name="灯片编号占位符 3">
            <a:extLst>
              <a:ext uri="{FF2B5EF4-FFF2-40B4-BE49-F238E27FC236}">
                <a16:creationId xmlns:a16="http://schemas.microsoft.com/office/drawing/2014/main" id="{0F1E13FD-D57B-4A2A-8BE0-4484EE81D0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7D457BEE-81A1-4441-A531-BEE4A8BA518E}" type="slidenum">
              <a:rPr lang="en-US" altLang="zh-CN" sz="1000" smtClean="0"/>
              <a:pPr>
                <a:buFont typeface="Wingdings 3" panose="05040102010807070707" pitchFamily="18" charset="2"/>
                <a:buChar char="•"/>
              </a:pPr>
              <a:t>34</a:t>
            </a:fld>
            <a:endParaRPr lang="en-US" altLang="zh-CN" sz="1000"/>
          </a:p>
        </p:txBody>
      </p:sp>
      <p:sp>
        <p:nvSpPr>
          <p:cNvPr id="39941" name="标题 1">
            <a:extLst>
              <a:ext uri="{FF2B5EF4-FFF2-40B4-BE49-F238E27FC236}">
                <a16:creationId xmlns:a16="http://schemas.microsoft.com/office/drawing/2014/main" id="{08DD964F-CE83-4558-9A5D-FAFE67C27C21}"/>
              </a:ext>
            </a:extLst>
          </p:cNvPr>
          <p:cNvSpPr>
            <a:spLocks noGrp="1"/>
          </p:cNvSpPr>
          <p:nvPr>
            <p:ph type="title"/>
          </p:nvPr>
        </p:nvSpPr>
        <p:spPr>
          <a:xfrm>
            <a:off x="5886449" y="548680"/>
            <a:ext cx="3043239" cy="852487"/>
          </a:xfrm>
          <a:solidFill>
            <a:schemeClr val="bg1"/>
          </a:solidFill>
        </p:spPr>
        <p:txBody>
          <a:bodyPr/>
          <a:lstStyle/>
          <a:p>
            <a:pPr eaLnBrk="1" fontAlgn="auto" hangingPunct="1">
              <a:spcAft>
                <a:spcPts val="0"/>
              </a:spcAft>
              <a:defRPr/>
            </a:pPr>
            <a:r>
              <a:rPr lang="zh-CN" altLang="en-US"/>
              <a:t>例</a:t>
            </a:r>
            <a:r>
              <a:rPr lang="en-US" altLang="zh-CN"/>
              <a:t>9-4</a:t>
            </a:r>
            <a:r>
              <a:rPr lang="zh-CN" altLang="en-US"/>
              <a:t>（续）</a:t>
            </a:r>
            <a:endParaRPr kumimoji="1"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a:extLst>
              <a:ext uri="{FF2B5EF4-FFF2-40B4-BE49-F238E27FC236}">
                <a16:creationId xmlns:a16="http://schemas.microsoft.com/office/drawing/2014/main" id="{815B8B8D-5C58-4657-8142-A62573C5A663}"/>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链表是一种动态数据结构，可以用来表示顺序访问的线性群体。</a:t>
            </a:r>
          </a:p>
          <a:p>
            <a:pPr eaLnBrk="1" hangingPunct="1">
              <a:spcAft>
                <a:spcPts val="1200"/>
              </a:spcAft>
            </a:pPr>
            <a:r>
              <a:rPr lang="zh-CN" altLang="en-US">
                <a:latin typeface="宋体" panose="02010600030101010101" pitchFamily="2" charset="-122"/>
              </a:rPr>
              <a:t>链表是由系列</a:t>
            </a:r>
            <a:r>
              <a:rPr lang="zh-CN" altLang="en-US">
                <a:solidFill>
                  <a:srgbClr val="0070C0"/>
                </a:solidFill>
                <a:latin typeface="宋体" panose="02010600030101010101" pitchFamily="2" charset="-122"/>
              </a:rPr>
              <a:t>结点</a:t>
            </a:r>
            <a:r>
              <a:rPr lang="zh-CN" altLang="en-US">
                <a:latin typeface="宋体" panose="02010600030101010101" pitchFamily="2" charset="-122"/>
              </a:rPr>
              <a:t>组成的，结点可以在运行时动态生成。</a:t>
            </a:r>
          </a:p>
          <a:p>
            <a:pPr eaLnBrk="1" hangingPunct="1">
              <a:spcAft>
                <a:spcPts val="1200"/>
              </a:spcAft>
            </a:pPr>
            <a:r>
              <a:rPr lang="zh-CN" altLang="en-US">
                <a:latin typeface="宋体" panose="02010600030101010101" pitchFamily="2" charset="-122"/>
              </a:rPr>
              <a:t>每一个结点包括</a:t>
            </a:r>
            <a:r>
              <a:rPr lang="zh-CN" altLang="en-US">
                <a:solidFill>
                  <a:srgbClr val="0070C0"/>
                </a:solidFill>
                <a:latin typeface="宋体" panose="02010600030101010101" pitchFamily="2" charset="-122"/>
              </a:rPr>
              <a:t>数据域</a:t>
            </a:r>
            <a:r>
              <a:rPr lang="zh-CN" altLang="en-US">
                <a:latin typeface="宋体" panose="02010600030101010101" pitchFamily="2" charset="-122"/>
              </a:rPr>
              <a:t>和指向链表中下一个结点的</a:t>
            </a:r>
            <a:r>
              <a:rPr lang="zh-CN" altLang="en-US">
                <a:solidFill>
                  <a:srgbClr val="0070C0"/>
                </a:solidFill>
                <a:latin typeface="宋体" panose="02010600030101010101" pitchFamily="2" charset="-122"/>
              </a:rPr>
              <a:t>指针</a:t>
            </a:r>
            <a:r>
              <a:rPr lang="zh-CN" altLang="en-US">
                <a:latin typeface="宋体" panose="02010600030101010101" pitchFamily="2" charset="-122"/>
              </a:rPr>
              <a:t>（即下一个结点的地址）。如果链表每个结点中只有一个指向后继结点的指针，则该链表称为单链表。</a:t>
            </a:r>
          </a:p>
        </p:txBody>
      </p:sp>
      <p:sp>
        <p:nvSpPr>
          <p:cNvPr id="54274" name="灯片编号占位符 3">
            <a:extLst>
              <a:ext uri="{FF2B5EF4-FFF2-40B4-BE49-F238E27FC236}">
                <a16:creationId xmlns:a16="http://schemas.microsoft.com/office/drawing/2014/main" id="{F43830BE-F833-4E21-84C6-74C0793AF7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D8D4B1BE-D1D9-4152-A005-83DB27A4DFF9}" type="slidenum">
              <a:rPr lang="en-US" altLang="zh-CN" sz="1000" smtClean="0"/>
              <a:pPr>
                <a:buSzPct val="100000"/>
                <a:buFont typeface="Wingdings 3" panose="05040102010807070707" pitchFamily="18" charset="2"/>
                <a:buChar char="•"/>
              </a:pPr>
              <a:t>35</a:t>
            </a:fld>
            <a:endParaRPr lang="en-US" altLang="zh-CN" sz="1000"/>
          </a:p>
        </p:txBody>
      </p:sp>
      <p:sp>
        <p:nvSpPr>
          <p:cNvPr id="40962" name="标题 1">
            <a:extLst>
              <a:ext uri="{FF2B5EF4-FFF2-40B4-BE49-F238E27FC236}">
                <a16:creationId xmlns:a16="http://schemas.microsoft.com/office/drawing/2014/main" id="{0EC8E15F-790D-4CB4-BB0A-1F5A5D2327B5}"/>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9.2.3 </a:t>
            </a:r>
            <a:r>
              <a:rPr lang="zh-CN" altLang="en-US"/>
              <a:t>顺序访问群体</a:t>
            </a:r>
            <a:r>
              <a:rPr lang="en-US" altLang="zh-CN"/>
              <a:t>——</a:t>
            </a:r>
            <a:r>
              <a:rPr lang="zh-CN" altLang="en-US"/>
              <a:t>链表类</a:t>
            </a:r>
          </a:p>
        </p:txBody>
      </p:sp>
      <p:sp>
        <p:nvSpPr>
          <p:cNvPr id="6" name="标题 4">
            <a:extLst>
              <a:ext uri="{FF2B5EF4-FFF2-40B4-BE49-F238E27FC236}">
                <a16:creationId xmlns:a16="http://schemas.microsoft.com/office/drawing/2014/main" id="{6C658FE9-923F-43EE-8F1A-717BCC96C719}"/>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a:extLst>
              <a:ext uri="{FF2B5EF4-FFF2-40B4-BE49-F238E27FC236}">
                <a16:creationId xmlns:a16="http://schemas.microsoft.com/office/drawing/2014/main" id="{0D659379-7438-40F6-9F46-94D0B82B82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FC114EC0-6759-4779-8F59-2820FB106641}" type="slidenum">
              <a:rPr lang="en-US" altLang="zh-CN" sz="1000" smtClean="0"/>
              <a:pPr>
                <a:buSzPct val="100000"/>
                <a:buFont typeface="Wingdings 3" panose="05040102010807070707" pitchFamily="18" charset="2"/>
                <a:buChar char="•"/>
              </a:pPr>
              <a:t>36</a:t>
            </a:fld>
            <a:endParaRPr lang="en-US" altLang="zh-CN" sz="1000"/>
          </a:p>
        </p:txBody>
      </p:sp>
      <p:sp>
        <p:nvSpPr>
          <p:cNvPr id="41987" name="标题 1">
            <a:extLst>
              <a:ext uri="{FF2B5EF4-FFF2-40B4-BE49-F238E27FC236}">
                <a16:creationId xmlns:a16="http://schemas.microsoft.com/office/drawing/2014/main" id="{D6A68461-2D5F-4E23-86A2-19B353396964}"/>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单链表</a:t>
            </a:r>
            <a:endParaRPr kumimoji="1" lang="zh-CN" altLang="en-US"/>
          </a:p>
        </p:txBody>
      </p:sp>
      <p:sp>
        <p:nvSpPr>
          <p:cNvPr id="6" name="标题 4">
            <a:extLst>
              <a:ext uri="{FF2B5EF4-FFF2-40B4-BE49-F238E27FC236}">
                <a16:creationId xmlns:a16="http://schemas.microsoft.com/office/drawing/2014/main" id="{B9E98CAE-C7F7-4149-A74E-B7BFC3401EC4}"/>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grpSp>
        <p:nvGrpSpPr>
          <p:cNvPr id="56324" name="Group 27">
            <a:extLst>
              <a:ext uri="{FF2B5EF4-FFF2-40B4-BE49-F238E27FC236}">
                <a16:creationId xmlns:a16="http://schemas.microsoft.com/office/drawing/2014/main" id="{0FCCFCA4-C715-4E6B-B5EB-9A07EC37561D}"/>
              </a:ext>
            </a:extLst>
          </p:cNvPr>
          <p:cNvGrpSpPr>
            <a:grpSpLocks/>
          </p:cNvGrpSpPr>
          <p:nvPr/>
        </p:nvGrpSpPr>
        <p:grpSpPr bwMode="auto">
          <a:xfrm>
            <a:off x="755650" y="2205038"/>
            <a:ext cx="7620000" cy="1944687"/>
            <a:chOff x="768" y="1223"/>
            <a:chExt cx="4800" cy="1225"/>
          </a:xfrm>
        </p:grpSpPr>
        <p:grpSp>
          <p:nvGrpSpPr>
            <p:cNvPr id="56325" name="Group 6">
              <a:extLst>
                <a:ext uri="{FF2B5EF4-FFF2-40B4-BE49-F238E27FC236}">
                  <a16:creationId xmlns:a16="http://schemas.microsoft.com/office/drawing/2014/main" id="{F8AD29E7-BBED-4125-97BD-B705F39C7695}"/>
                </a:ext>
              </a:extLst>
            </p:cNvPr>
            <p:cNvGrpSpPr>
              <a:grpSpLocks/>
            </p:cNvGrpSpPr>
            <p:nvPr/>
          </p:nvGrpSpPr>
          <p:grpSpPr bwMode="auto">
            <a:xfrm>
              <a:off x="930" y="1259"/>
              <a:ext cx="1023" cy="438"/>
              <a:chOff x="2505" y="2775"/>
              <a:chExt cx="1515" cy="360"/>
            </a:xfrm>
          </p:grpSpPr>
          <p:sp>
            <p:nvSpPr>
              <p:cNvPr id="56326" name="Text Box 7">
                <a:extLst>
                  <a:ext uri="{FF2B5EF4-FFF2-40B4-BE49-F238E27FC236}">
                    <a16:creationId xmlns:a16="http://schemas.microsoft.com/office/drawing/2014/main" id="{A6020B6D-E5C8-45B6-9A35-2EFC6C03BDA4}"/>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400" b="1">
                    <a:latin typeface="Consolas" panose="020B0609020204030204" pitchFamily="49" charset="0"/>
                  </a:rPr>
                  <a:t> data1</a:t>
                </a:r>
              </a:p>
            </p:txBody>
          </p:sp>
          <p:sp>
            <p:nvSpPr>
              <p:cNvPr id="56327" name="Line 8">
                <a:extLst>
                  <a:ext uri="{FF2B5EF4-FFF2-40B4-BE49-F238E27FC236}">
                    <a16:creationId xmlns:a16="http://schemas.microsoft.com/office/drawing/2014/main" id="{B07A8F3B-4044-4A08-8A0A-29B7A3CFE6DA}"/>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8" name="Line 9">
                <a:extLst>
                  <a:ext uri="{FF2B5EF4-FFF2-40B4-BE49-F238E27FC236}">
                    <a16:creationId xmlns:a16="http://schemas.microsoft.com/office/drawing/2014/main" id="{EFDC6F47-56BC-47E9-A0B2-E9B841D285B7}"/>
                  </a:ext>
                </a:extLst>
              </p:cNvPr>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grpSp>
          <p:nvGrpSpPr>
            <p:cNvPr id="56329" name="Group 10">
              <a:extLst>
                <a:ext uri="{FF2B5EF4-FFF2-40B4-BE49-F238E27FC236}">
                  <a16:creationId xmlns:a16="http://schemas.microsoft.com/office/drawing/2014/main" id="{F7428174-ED22-4BBC-B7F5-99465174B9D6}"/>
                </a:ext>
              </a:extLst>
            </p:cNvPr>
            <p:cNvGrpSpPr>
              <a:grpSpLocks/>
            </p:cNvGrpSpPr>
            <p:nvPr/>
          </p:nvGrpSpPr>
          <p:grpSpPr bwMode="auto">
            <a:xfrm>
              <a:off x="1963" y="1259"/>
              <a:ext cx="1023" cy="438"/>
              <a:chOff x="2505" y="2775"/>
              <a:chExt cx="1515" cy="360"/>
            </a:xfrm>
          </p:grpSpPr>
          <p:sp>
            <p:nvSpPr>
              <p:cNvPr id="56330" name="Text Box 11">
                <a:extLst>
                  <a:ext uri="{FF2B5EF4-FFF2-40B4-BE49-F238E27FC236}">
                    <a16:creationId xmlns:a16="http://schemas.microsoft.com/office/drawing/2014/main" id="{54990492-64CC-4F47-86E2-6F4F6E56ED5B}"/>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400" b="1">
                    <a:latin typeface="Consolas" panose="020B0609020204030204" pitchFamily="49" charset="0"/>
                  </a:rPr>
                  <a:t> data2</a:t>
                </a:r>
              </a:p>
            </p:txBody>
          </p:sp>
          <p:sp>
            <p:nvSpPr>
              <p:cNvPr id="56331" name="Line 12">
                <a:extLst>
                  <a:ext uri="{FF2B5EF4-FFF2-40B4-BE49-F238E27FC236}">
                    <a16:creationId xmlns:a16="http://schemas.microsoft.com/office/drawing/2014/main" id="{3B766012-02B2-4F32-B038-E22DEE9DFA4A}"/>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3">
                <a:extLst>
                  <a:ext uri="{FF2B5EF4-FFF2-40B4-BE49-F238E27FC236}">
                    <a16:creationId xmlns:a16="http://schemas.microsoft.com/office/drawing/2014/main" id="{C342F82F-BB91-4F07-B75B-712399DB74D8}"/>
                  </a:ext>
                </a:extLst>
              </p:cNvPr>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grpSp>
          <p:nvGrpSpPr>
            <p:cNvPr id="56333" name="Group 14">
              <a:extLst>
                <a:ext uri="{FF2B5EF4-FFF2-40B4-BE49-F238E27FC236}">
                  <a16:creationId xmlns:a16="http://schemas.microsoft.com/office/drawing/2014/main" id="{81DA1E6B-5172-42AC-85F2-CBED1AB3F7A1}"/>
                </a:ext>
              </a:extLst>
            </p:cNvPr>
            <p:cNvGrpSpPr>
              <a:grpSpLocks/>
            </p:cNvGrpSpPr>
            <p:nvPr/>
          </p:nvGrpSpPr>
          <p:grpSpPr bwMode="auto">
            <a:xfrm>
              <a:off x="2986" y="1259"/>
              <a:ext cx="1023" cy="438"/>
              <a:chOff x="2505" y="2775"/>
              <a:chExt cx="1515" cy="360"/>
            </a:xfrm>
          </p:grpSpPr>
          <p:sp>
            <p:nvSpPr>
              <p:cNvPr id="56334" name="Text Box 15">
                <a:extLst>
                  <a:ext uri="{FF2B5EF4-FFF2-40B4-BE49-F238E27FC236}">
                    <a16:creationId xmlns:a16="http://schemas.microsoft.com/office/drawing/2014/main" id="{E1884DB8-9BE9-489D-A69B-D401D5F1C6A4}"/>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400" b="1">
                    <a:latin typeface="Consolas" panose="020B0609020204030204" pitchFamily="49" charset="0"/>
                  </a:rPr>
                  <a:t> data3</a:t>
                </a:r>
              </a:p>
            </p:txBody>
          </p:sp>
          <p:sp>
            <p:nvSpPr>
              <p:cNvPr id="56335" name="Line 16">
                <a:extLst>
                  <a:ext uri="{FF2B5EF4-FFF2-40B4-BE49-F238E27FC236}">
                    <a16:creationId xmlns:a16="http://schemas.microsoft.com/office/drawing/2014/main" id="{2AB28F83-7560-400B-BC35-9A0BF331648D}"/>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6" name="Line 17">
                <a:extLst>
                  <a:ext uri="{FF2B5EF4-FFF2-40B4-BE49-F238E27FC236}">
                    <a16:creationId xmlns:a16="http://schemas.microsoft.com/office/drawing/2014/main" id="{9F3B8490-080F-4311-BC4B-619F3AACB9EE}"/>
                  </a:ext>
                </a:extLst>
              </p:cNvPr>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grpSp>
          <p:nvGrpSpPr>
            <p:cNvPr id="56337" name="Group 18">
              <a:extLst>
                <a:ext uri="{FF2B5EF4-FFF2-40B4-BE49-F238E27FC236}">
                  <a16:creationId xmlns:a16="http://schemas.microsoft.com/office/drawing/2014/main" id="{E8E95FEF-48A3-40A4-B2A7-0295D4CC052B}"/>
                </a:ext>
              </a:extLst>
            </p:cNvPr>
            <p:cNvGrpSpPr>
              <a:grpSpLocks/>
            </p:cNvGrpSpPr>
            <p:nvPr/>
          </p:nvGrpSpPr>
          <p:grpSpPr bwMode="auto">
            <a:xfrm>
              <a:off x="4608" y="1259"/>
              <a:ext cx="960" cy="438"/>
              <a:chOff x="8235" y="2910"/>
              <a:chExt cx="1140" cy="360"/>
            </a:xfrm>
          </p:grpSpPr>
          <p:sp>
            <p:nvSpPr>
              <p:cNvPr id="56338" name="Text Box 19">
                <a:extLst>
                  <a:ext uri="{FF2B5EF4-FFF2-40B4-BE49-F238E27FC236}">
                    <a16:creationId xmlns:a16="http://schemas.microsoft.com/office/drawing/2014/main" id="{62FF5DA7-CB32-4C3F-BDE6-4ADDF030AA41}"/>
                  </a:ext>
                </a:extLst>
              </p:cNvPr>
              <p:cNvSpPr txBox="1">
                <a:spLocks noChangeArrowheads="1"/>
              </p:cNvSpPr>
              <p:nvPr/>
            </p:nvSpPr>
            <p:spPr bwMode="auto">
              <a:xfrm>
                <a:off x="8235" y="2910"/>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None/>
                </a:pPr>
                <a:r>
                  <a:rPr lang="en-US" altLang="zh-CN" sz="1400" b="1">
                    <a:latin typeface="Consolas" panose="020B0609020204030204" pitchFamily="49" charset="0"/>
                  </a:rPr>
                  <a:t> datan   NULL</a:t>
                </a:r>
              </a:p>
            </p:txBody>
          </p:sp>
          <p:sp>
            <p:nvSpPr>
              <p:cNvPr id="56339" name="Line 20">
                <a:extLst>
                  <a:ext uri="{FF2B5EF4-FFF2-40B4-BE49-F238E27FC236}">
                    <a16:creationId xmlns:a16="http://schemas.microsoft.com/office/drawing/2014/main" id="{C95FF272-30B1-4347-AA9F-0A2FFD1A121A}"/>
                  </a:ext>
                </a:extLst>
              </p:cNvPr>
              <p:cNvSpPr>
                <a:spLocks noChangeShapeType="1"/>
              </p:cNvSpPr>
              <p:nvPr/>
            </p:nvSpPr>
            <p:spPr bwMode="auto">
              <a:xfrm>
                <a:off x="8805"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40" name="Text Box 21">
              <a:extLst>
                <a:ext uri="{FF2B5EF4-FFF2-40B4-BE49-F238E27FC236}">
                  <a16:creationId xmlns:a16="http://schemas.microsoft.com/office/drawing/2014/main" id="{DB9E1E20-D60A-4CB0-A256-AAF0991278A3}"/>
                </a:ext>
              </a:extLst>
            </p:cNvPr>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400" b="1">
                  <a:latin typeface="Consolas" panose="020B0609020204030204" pitchFamily="49" charset="0"/>
                </a:rPr>
                <a:t>…</a:t>
              </a:r>
            </a:p>
          </p:txBody>
        </p:sp>
        <p:sp>
          <p:nvSpPr>
            <p:cNvPr id="56341" name="Line 22">
              <a:extLst>
                <a:ext uri="{FF2B5EF4-FFF2-40B4-BE49-F238E27FC236}">
                  <a16:creationId xmlns:a16="http://schemas.microsoft.com/office/drawing/2014/main" id="{082C74C1-D9D7-4B70-B605-93B4D5A25181}"/>
                </a:ext>
              </a:extLst>
            </p:cNvPr>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56342" name="Text Box 23">
              <a:extLst>
                <a:ext uri="{FF2B5EF4-FFF2-40B4-BE49-F238E27FC236}">
                  <a16:creationId xmlns:a16="http://schemas.microsoft.com/office/drawing/2014/main" id="{2F8CED06-528C-4A90-83BA-248218EDE37D}"/>
                </a:ext>
              </a:extLst>
            </p:cNvPr>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400" b="1">
                  <a:latin typeface="Consolas" panose="020B0609020204030204" pitchFamily="49" charset="0"/>
                </a:rPr>
                <a:t>head</a:t>
              </a:r>
            </a:p>
          </p:txBody>
        </p:sp>
        <p:sp>
          <p:nvSpPr>
            <p:cNvPr id="56343" name="Text Box 24">
              <a:extLst>
                <a:ext uri="{FF2B5EF4-FFF2-40B4-BE49-F238E27FC236}">
                  <a16:creationId xmlns:a16="http://schemas.microsoft.com/office/drawing/2014/main" id="{82503638-FF08-4F77-9178-C4FE80934058}"/>
                </a:ext>
              </a:extLst>
            </p:cNvPr>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400" b="1">
                  <a:latin typeface="Consolas" panose="020B0609020204030204" pitchFamily="49" charset="0"/>
                </a:rPr>
                <a:t>rear</a:t>
              </a:r>
            </a:p>
          </p:txBody>
        </p:sp>
        <p:sp>
          <p:nvSpPr>
            <p:cNvPr id="56344" name="Line 25">
              <a:extLst>
                <a:ext uri="{FF2B5EF4-FFF2-40B4-BE49-F238E27FC236}">
                  <a16:creationId xmlns:a16="http://schemas.microsoft.com/office/drawing/2014/main" id="{54EF8307-4159-406F-AACD-44587DEBABE6}"/>
                </a:ext>
              </a:extLst>
            </p:cNvPr>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56345" name="Line 26">
              <a:extLst>
                <a:ext uri="{FF2B5EF4-FFF2-40B4-BE49-F238E27FC236}">
                  <a16:creationId xmlns:a16="http://schemas.microsoft.com/office/drawing/2014/main" id="{AFD2F13E-7ABA-425D-82BF-962BF366F5A4}"/>
                </a:ext>
              </a:extLst>
            </p:cNvPr>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a:extLst>
              <a:ext uri="{FF2B5EF4-FFF2-40B4-BE49-F238E27FC236}">
                <a16:creationId xmlns:a16="http://schemas.microsoft.com/office/drawing/2014/main" id="{80B5A031-84F3-499F-84D3-14C896344AA8}"/>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Node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Node&lt;T&gt; *next;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T data;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Node(const T&amp; item, Node&lt;T&gt;* next = 0);</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void insertAfter(Node&lt;T&gt; *p);</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Node&lt;T&gt; *deleteAfter();</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Node&lt;T&gt; *nextNode() const;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a:t>
            </a:r>
          </a:p>
        </p:txBody>
      </p:sp>
      <p:sp>
        <p:nvSpPr>
          <p:cNvPr id="58370" name="灯片编号占位符 3">
            <a:extLst>
              <a:ext uri="{FF2B5EF4-FFF2-40B4-BE49-F238E27FC236}">
                <a16:creationId xmlns:a16="http://schemas.microsoft.com/office/drawing/2014/main" id="{B2294CA4-029D-4D36-BD7B-88210F6BDA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01BE4923-64E9-43A5-8F20-2F1C02B657D2}" type="slidenum">
              <a:rPr lang="en-US" altLang="zh-CN" sz="1000" smtClean="0"/>
              <a:pPr>
                <a:buSzPct val="100000"/>
                <a:buFont typeface="Wingdings 3" panose="05040102010807070707" pitchFamily="18" charset="2"/>
                <a:buChar char="•"/>
              </a:pPr>
              <a:t>37</a:t>
            </a:fld>
            <a:endParaRPr lang="en-US" altLang="zh-CN" sz="1000"/>
          </a:p>
        </p:txBody>
      </p:sp>
      <p:sp>
        <p:nvSpPr>
          <p:cNvPr id="43011" name="标题 1">
            <a:extLst>
              <a:ext uri="{FF2B5EF4-FFF2-40B4-BE49-F238E27FC236}">
                <a16:creationId xmlns:a16="http://schemas.microsoft.com/office/drawing/2014/main" id="{0C5C3D0F-1197-4823-9BED-7856C2C2B9BE}"/>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单链表的结点类模板</a:t>
            </a:r>
            <a:endParaRPr kumimoji="1" lang="zh-CN" altLang="en-US" dirty="0"/>
          </a:p>
        </p:txBody>
      </p:sp>
      <p:sp>
        <p:nvSpPr>
          <p:cNvPr id="7" name="标题 4">
            <a:extLst>
              <a:ext uri="{FF2B5EF4-FFF2-40B4-BE49-F238E27FC236}">
                <a16:creationId xmlns:a16="http://schemas.microsoft.com/office/drawing/2014/main" id="{4C80A792-1C5A-4CEA-80CA-5FDACBC40580}"/>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3">
            <a:extLst>
              <a:ext uri="{FF2B5EF4-FFF2-40B4-BE49-F238E27FC236}">
                <a16:creationId xmlns:a16="http://schemas.microsoft.com/office/drawing/2014/main" id="{07532318-960B-4CD7-86C8-7A47CF38E6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0750C285-A370-4B32-9424-74F1CD0D97A6}" type="slidenum">
              <a:rPr lang="en-US" altLang="zh-CN" sz="1000" smtClean="0"/>
              <a:pPr>
                <a:buSzPct val="100000"/>
                <a:buFont typeface="Wingdings 3" panose="05040102010807070707" pitchFamily="18" charset="2"/>
                <a:buChar char="•"/>
              </a:pPr>
              <a:t>38</a:t>
            </a:fld>
            <a:endParaRPr lang="en-US" altLang="zh-CN" sz="1000"/>
          </a:p>
        </p:txBody>
      </p:sp>
      <p:sp>
        <p:nvSpPr>
          <p:cNvPr id="44035" name="标题 1">
            <a:extLst>
              <a:ext uri="{FF2B5EF4-FFF2-40B4-BE49-F238E27FC236}">
                <a16:creationId xmlns:a16="http://schemas.microsoft.com/office/drawing/2014/main" id="{6601F549-D6A6-4642-AF78-DF5B08F0C3AF}"/>
              </a:ext>
            </a:extLst>
          </p:cNvPr>
          <p:cNvSpPr>
            <a:spLocks noGrp="1"/>
          </p:cNvSpPr>
          <p:nvPr>
            <p:ph type="title"/>
          </p:nvPr>
        </p:nvSpPr>
        <p:spPr>
          <a:xfrm>
            <a:off x="428625" y="571500"/>
            <a:ext cx="8229600" cy="1066800"/>
          </a:xfrm>
        </p:spPr>
        <p:txBody>
          <a:bodyPr/>
          <a:lstStyle/>
          <a:p>
            <a:pPr eaLnBrk="1" fontAlgn="auto" hangingPunct="1">
              <a:spcAft>
                <a:spcPts val="0"/>
              </a:spcAft>
              <a:defRPr/>
            </a:pPr>
            <a:r>
              <a:rPr lang="zh-CN" altLang="en-US"/>
              <a:t>在结点之后插入一个结点</a:t>
            </a:r>
            <a:endParaRPr kumimoji="1" lang="zh-CN" altLang="en-US"/>
          </a:p>
        </p:txBody>
      </p:sp>
      <p:sp>
        <p:nvSpPr>
          <p:cNvPr id="6" name="标题 4">
            <a:extLst>
              <a:ext uri="{FF2B5EF4-FFF2-40B4-BE49-F238E27FC236}">
                <a16:creationId xmlns:a16="http://schemas.microsoft.com/office/drawing/2014/main" id="{EF6C279C-84C1-4967-8A94-B0A700038CD9}"/>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
        <p:nvSpPr>
          <p:cNvPr id="60420" name="Text Box 7">
            <a:extLst>
              <a:ext uri="{FF2B5EF4-FFF2-40B4-BE49-F238E27FC236}">
                <a16:creationId xmlns:a16="http://schemas.microsoft.com/office/drawing/2014/main" id="{C2938BB4-614F-4A95-99FC-C53412313FD5}"/>
              </a:ext>
            </a:extLst>
          </p:cNvPr>
          <p:cNvSpPr txBox="1">
            <a:spLocks noChangeArrowheads="1"/>
          </p:cNvSpPr>
          <p:nvPr/>
        </p:nvSpPr>
        <p:spPr bwMode="auto">
          <a:xfrm>
            <a:off x="2032000" y="2005013"/>
            <a:ext cx="1598613"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Consolas" panose="020B0609020204030204" pitchFamily="49" charset="0"/>
              </a:rPr>
              <a:t> data1</a:t>
            </a:r>
          </a:p>
        </p:txBody>
      </p:sp>
      <p:sp>
        <p:nvSpPr>
          <p:cNvPr id="60421" name="Line 8">
            <a:extLst>
              <a:ext uri="{FF2B5EF4-FFF2-40B4-BE49-F238E27FC236}">
                <a16:creationId xmlns:a16="http://schemas.microsoft.com/office/drawing/2014/main" id="{E23A632E-9D25-43A8-AECF-89EBA321E9F4}"/>
              </a:ext>
            </a:extLst>
          </p:cNvPr>
          <p:cNvSpPr>
            <a:spLocks noChangeShapeType="1"/>
          </p:cNvSpPr>
          <p:nvPr/>
        </p:nvSpPr>
        <p:spPr bwMode="auto">
          <a:xfrm>
            <a:off x="2830513" y="200501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Line 9">
            <a:extLst>
              <a:ext uri="{FF2B5EF4-FFF2-40B4-BE49-F238E27FC236}">
                <a16:creationId xmlns:a16="http://schemas.microsoft.com/office/drawing/2014/main" id="{40B06AB3-95C5-419F-86FE-7F0D830A5AE0}"/>
              </a:ext>
            </a:extLst>
          </p:cNvPr>
          <p:cNvSpPr>
            <a:spLocks noChangeShapeType="1"/>
          </p:cNvSpPr>
          <p:nvPr/>
        </p:nvSpPr>
        <p:spPr bwMode="auto">
          <a:xfrm>
            <a:off x="3630613" y="2279650"/>
            <a:ext cx="19986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nvGrpSpPr>
          <p:cNvPr id="60423" name="Group 10">
            <a:extLst>
              <a:ext uri="{FF2B5EF4-FFF2-40B4-BE49-F238E27FC236}">
                <a16:creationId xmlns:a16="http://schemas.microsoft.com/office/drawing/2014/main" id="{8007FFFE-82B2-4714-A787-CFDB3B89FF67}"/>
              </a:ext>
            </a:extLst>
          </p:cNvPr>
          <p:cNvGrpSpPr>
            <a:grpSpLocks/>
          </p:cNvGrpSpPr>
          <p:nvPr/>
        </p:nvGrpSpPr>
        <p:grpSpPr bwMode="auto">
          <a:xfrm>
            <a:off x="5607050" y="2005013"/>
            <a:ext cx="2206625" cy="504825"/>
            <a:chOff x="2505" y="2775"/>
            <a:chExt cx="1572" cy="360"/>
          </a:xfrm>
        </p:grpSpPr>
        <p:sp>
          <p:nvSpPr>
            <p:cNvPr id="60424" name="Text Box 11">
              <a:extLst>
                <a:ext uri="{FF2B5EF4-FFF2-40B4-BE49-F238E27FC236}">
                  <a16:creationId xmlns:a16="http://schemas.microsoft.com/office/drawing/2014/main" id="{3025993C-D9AF-40C9-A8B1-D5D94ED96E24}"/>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Consolas" panose="020B0609020204030204" pitchFamily="49" charset="0"/>
                </a:rPr>
                <a:t> data2</a:t>
              </a:r>
            </a:p>
          </p:txBody>
        </p:sp>
        <p:sp>
          <p:nvSpPr>
            <p:cNvPr id="60425" name="Line 12">
              <a:extLst>
                <a:ext uri="{FF2B5EF4-FFF2-40B4-BE49-F238E27FC236}">
                  <a16:creationId xmlns:a16="http://schemas.microsoft.com/office/drawing/2014/main" id="{476F7513-ACC5-4F53-BA79-F6AE6877D64D}"/>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3">
              <a:extLst>
                <a:ext uri="{FF2B5EF4-FFF2-40B4-BE49-F238E27FC236}">
                  <a16:creationId xmlns:a16="http://schemas.microsoft.com/office/drawing/2014/main" id="{28AB238E-DC92-4AE4-AFB0-CC4366610A03}"/>
                </a:ext>
              </a:extLst>
            </p:cNvPr>
            <p:cNvSpPr>
              <a:spLocks noChangeShapeType="1"/>
            </p:cNvSpPr>
            <p:nvPr/>
          </p:nvSpPr>
          <p:spPr bwMode="auto">
            <a:xfrm>
              <a:off x="3645" y="2982"/>
              <a:ext cx="43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sp>
        <p:nvSpPr>
          <p:cNvPr id="60427" name="Text Box 14">
            <a:extLst>
              <a:ext uri="{FF2B5EF4-FFF2-40B4-BE49-F238E27FC236}">
                <a16:creationId xmlns:a16="http://schemas.microsoft.com/office/drawing/2014/main" id="{C93826AB-1493-4B80-BE82-D6C58DCE3CBE}"/>
              </a:ext>
            </a:extLst>
          </p:cNvPr>
          <p:cNvSpPr txBox="1">
            <a:spLocks noChangeArrowheads="1"/>
          </p:cNvSpPr>
          <p:nvPr/>
        </p:nvSpPr>
        <p:spPr bwMode="auto">
          <a:xfrm>
            <a:off x="7577138" y="1981200"/>
            <a:ext cx="882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Consolas" panose="020B0609020204030204" pitchFamily="49" charset="0"/>
              </a:rPr>
              <a:t>…</a:t>
            </a:r>
          </a:p>
        </p:txBody>
      </p:sp>
      <p:sp>
        <p:nvSpPr>
          <p:cNvPr id="60428" name="Text Box 15">
            <a:extLst>
              <a:ext uri="{FF2B5EF4-FFF2-40B4-BE49-F238E27FC236}">
                <a16:creationId xmlns:a16="http://schemas.microsoft.com/office/drawing/2014/main" id="{2465E10D-BACD-4701-9333-3E4695FE3E7F}"/>
              </a:ext>
            </a:extLst>
          </p:cNvPr>
          <p:cNvSpPr txBox="1">
            <a:spLocks noChangeArrowheads="1"/>
          </p:cNvSpPr>
          <p:nvPr/>
        </p:nvSpPr>
        <p:spPr bwMode="auto">
          <a:xfrm>
            <a:off x="2398713" y="3317875"/>
            <a:ext cx="1050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Consolas" panose="020B0609020204030204" pitchFamily="49" charset="0"/>
              </a:rPr>
              <a:t>   p</a:t>
            </a:r>
          </a:p>
        </p:txBody>
      </p:sp>
      <p:sp>
        <p:nvSpPr>
          <p:cNvPr id="60429" name="Text Box 19">
            <a:extLst>
              <a:ext uri="{FF2B5EF4-FFF2-40B4-BE49-F238E27FC236}">
                <a16:creationId xmlns:a16="http://schemas.microsoft.com/office/drawing/2014/main" id="{CE7ABF47-51CF-4D8D-B7E2-4A09FF5C2669}"/>
              </a:ext>
            </a:extLst>
          </p:cNvPr>
          <p:cNvSpPr txBox="1">
            <a:spLocks noChangeArrowheads="1"/>
          </p:cNvSpPr>
          <p:nvPr/>
        </p:nvSpPr>
        <p:spPr bwMode="auto">
          <a:xfrm>
            <a:off x="3798888" y="3203575"/>
            <a:ext cx="15986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Consolas" panose="020B0609020204030204" pitchFamily="49" charset="0"/>
              </a:rPr>
              <a:t> data</a:t>
            </a:r>
          </a:p>
        </p:txBody>
      </p:sp>
      <p:sp>
        <p:nvSpPr>
          <p:cNvPr id="60430" name="Line 20">
            <a:extLst>
              <a:ext uri="{FF2B5EF4-FFF2-40B4-BE49-F238E27FC236}">
                <a16:creationId xmlns:a16="http://schemas.microsoft.com/office/drawing/2014/main" id="{BF21AB68-9111-4E80-9987-334B97488323}"/>
              </a:ext>
            </a:extLst>
          </p:cNvPr>
          <p:cNvSpPr>
            <a:spLocks noChangeShapeType="1"/>
          </p:cNvSpPr>
          <p:nvPr/>
        </p:nvSpPr>
        <p:spPr bwMode="auto">
          <a:xfrm>
            <a:off x="4597400" y="32035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Freeform 21">
            <a:extLst>
              <a:ext uri="{FF2B5EF4-FFF2-40B4-BE49-F238E27FC236}">
                <a16:creationId xmlns:a16="http://schemas.microsoft.com/office/drawing/2014/main" id="{BB176EC3-5145-4417-906B-279930C834B9}"/>
              </a:ext>
            </a:extLst>
          </p:cNvPr>
          <p:cNvSpPr>
            <a:spLocks noChangeArrowheads="1"/>
          </p:cNvSpPr>
          <p:nvPr/>
        </p:nvSpPr>
        <p:spPr bwMode="auto">
          <a:xfrm>
            <a:off x="5397500" y="2514600"/>
            <a:ext cx="377825" cy="966788"/>
          </a:xfrm>
          <a:custGeom>
            <a:avLst/>
            <a:gdLst>
              <a:gd name="T0" fmla="*/ 0 w 540"/>
              <a:gd name="T1" fmla="*/ 690 h 690"/>
              <a:gd name="T2" fmla="*/ 540 w 540"/>
              <a:gd name="T3" fmla="*/ 690 h 690"/>
              <a:gd name="T4" fmla="*/ 540 w 540"/>
              <a:gd name="T5" fmla="*/ 0 h 690"/>
            </a:gdLst>
            <a:ahLst/>
            <a:cxnLst>
              <a:cxn ang="0">
                <a:pos x="T0" y="T1"/>
              </a:cxn>
              <a:cxn ang="0">
                <a:pos x="T2" y="T3"/>
              </a:cxn>
              <a:cxn ang="0">
                <a:pos x="T4" y="T5"/>
              </a:cxn>
            </a:cxnLst>
            <a:rect l="0" t="0" r="r" b="b"/>
            <a:pathLst>
              <a:path w="540" h="690">
                <a:moveTo>
                  <a:pt x="0" y="690"/>
                </a:moveTo>
                <a:lnTo>
                  <a:pt x="540" y="690"/>
                </a:lnTo>
                <a:lnTo>
                  <a:pt x="540" y="0"/>
                </a:lnTo>
              </a:path>
            </a:pathLst>
          </a:custGeom>
          <a:noFill/>
          <a:ln w="952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32" name="Freeform 24">
            <a:extLst>
              <a:ext uri="{FF2B5EF4-FFF2-40B4-BE49-F238E27FC236}">
                <a16:creationId xmlns:a16="http://schemas.microsoft.com/office/drawing/2014/main" id="{92AD6CCD-FEC3-48F8-A20D-0EE44C0E6473}"/>
              </a:ext>
            </a:extLst>
          </p:cNvPr>
          <p:cNvSpPr>
            <a:spLocks noChangeArrowheads="1"/>
          </p:cNvSpPr>
          <p:nvPr/>
        </p:nvSpPr>
        <p:spPr bwMode="auto">
          <a:xfrm>
            <a:off x="3357563" y="2514600"/>
            <a:ext cx="441325" cy="946150"/>
          </a:xfrm>
          <a:custGeom>
            <a:avLst/>
            <a:gdLst>
              <a:gd name="T0" fmla="*/ 0 w 315"/>
              <a:gd name="T1" fmla="*/ 0 h 780"/>
              <a:gd name="T2" fmla="*/ 0 w 315"/>
              <a:gd name="T3" fmla="*/ 780 h 780"/>
              <a:gd name="T4" fmla="*/ 315 w 315"/>
              <a:gd name="T5" fmla="*/ 780 h 780"/>
            </a:gdLst>
            <a:ahLst/>
            <a:cxnLst>
              <a:cxn ang="0">
                <a:pos x="T0" y="T1"/>
              </a:cxn>
              <a:cxn ang="0">
                <a:pos x="T2" y="T3"/>
              </a:cxn>
              <a:cxn ang="0">
                <a:pos x="T4" y="T5"/>
              </a:cxn>
            </a:cxnLst>
            <a:rect l="0" t="0" r="r" b="b"/>
            <a:pathLst>
              <a:path w="315" h="780">
                <a:moveTo>
                  <a:pt x="0" y="0"/>
                </a:moveTo>
                <a:lnTo>
                  <a:pt x="0" y="780"/>
                </a:lnTo>
                <a:lnTo>
                  <a:pt x="315" y="780"/>
                </a:lnTo>
              </a:path>
            </a:pathLst>
          </a:custGeom>
          <a:noFill/>
          <a:ln w="952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33" name="Line 27">
            <a:extLst>
              <a:ext uri="{FF2B5EF4-FFF2-40B4-BE49-F238E27FC236}">
                <a16:creationId xmlns:a16="http://schemas.microsoft.com/office/drawing/2014/main" id="{2A9480A3-2432-4653-B2FC-59C94B1F63DB}"/>
              </a:ext>
            </a:extLst>
          </p:cNvPr>
          <p:cNvSpPr>
            <a:spLocks noChangeShapeType="1"/>
          </p:cNvSpPr>
          <p:nvPr/>
        </p:nvSpPr>
        <p:spPr bwMode="auto">
          <a:xfrm>
            <a:off x="1379538" y="2295525"/>
            <a:ext cx="6524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60434" name="Text Box 28">
            <a:extLst>
              <a:ext uri="{FF2B5EF4-FFF2-40B4-BE49-F238E27FC236}">
                <a16:creationId xmlns:a16="http://schemas.microsoft.com/office/drawing/2014/main" id="{469EC402-093A-403D-B8E4-21F79DFEAB8C}"/>
              </a:ext>
            </a:extLst>
          </p:cNvPr>
          <p:cNvSpPr txBox="1">
            <a:spLocks noChangeArrowheads="1"/>
          </p:cNvSpPr>
          <p:nvPr/>
        </p:nvSpPr>
        <p:spPr bwMode="auto">
          <a:xfrm>
            <a:off x="866775" y="2016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Consolas" panose="020B0609020204030204" pitchFamily="49" charset="0"/>
              </a:rPr>
              <a:t>…</a:t>
            </a:r>
          </a:p>
        </p:txBody>
      </p:sp>
      <p:grpSp>
        <p:nvGrpSpPr>
          <p:cNvPr id="60435" name="Group 31">
            <a:extLst>
              <a:ext uri="{FF2B5EF4-FFF2-40B4-BE49-F238E27FC236}">
                <a16:creationId xmlns:a16="http://schemas.microsoft.com/office/drawing/2014/main" id="{F366B131-6A34-4118-91BF-19AF551338AC}"/>
              </a:ext>
            </a:extLst>
          </p:cNvPr>
          <p:cNvGrpSpPr>
            <a:grpSpLocks/>
          </p:cNvGrpSpPr>
          <p:nvPr/>
        </p:nvGrpSpPr>
        <p:grpSpPr bwMode="auto">
          <a:xfrm>
            <a:off x="4364038" y="2039938"/>
            <a:ext cx="381000" cy="457200"/>
            <a:chOff x="2976" y="1824"/>
            <a:chExt cx="240" cy="288"/>
          </a:xfrm>
        </p:grpSpPr>
        <p:sp>
          <p:nvSpPr>
            <p:cNvPr id="60436" name="Line 29">
              <a:extLst>
                <a:ext uri="{FF2B5EF4-FFF2-40B4-BE49-F238E27FC236}">
                  <a16:creationId xmlns:a16="http://schemas.microsoft.com/office/drawing/2014/main" id="{7F87A344-15F7-4FD1-9821-5AC63B3D7F4C}"/>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0437" name="Line 30">
              <a:extLst>
                <a:ext uri="{FF2B5EF4-FFF2-40B4-BE49-F238E27FC236}">
                  <a16:creationId xmlns:a16="http://schemas.microsoft.com/office/drawing/2014/main" id="{2F3FB358-7D6B-43EE-92A5-D06C551CA1D2}"/>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0438" name="Line 33">
            <a:extLst>
              <a:ext uri="{FF2B5EF4-FFF2-40B4-BE49-F238E27FC236}">
                <a16:creationId xmlns:a16="http://schemas.microsoft.com/office/drawing/2014/main" id="{F21E9123-6AB3-4E36-9A5F-425C104B562C}"/>
              </a:ext>
            </a:extLst>
          </p:cNvPr>
          <p:cNvSpPr>
            <a:spLocks noChangeShapeType="1"/>
          </p:cNvSpPr>
          <p:nvPr/>
        </p:nvSpPr>
        <p:spPr bwMode="auto">
          <a:xfrm>
            <a:off x="2797175" y="3640138"/>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Text Box 32">
            <a:extLst>
              <a:ext uri="{FF2B5EF4-FFF2-40B4-BE49-F238E27FC236}">
                <a16:creationId xmlns:a16="http://schemas.microsoft.com/office/drawing/2014/main" id="{52BEF866-1F9F-4807-AE12-D49E712020D9}"/>
              </a:ext>
            </a:extLst>
          </p:cNvPr>
          <p:cNvSpPr txBox="1">
            <a:spLocks noChangeArrowheads="1"/>
          </p:cNvSpPr>
          <p:nvPr/>
        </p:nvSpPr>
        <p:spPr bwMode="auto">
          <a:xfrm>
            <a:off x="1717675" y="4216400"/>
            <a:ext cx="5662613" cy="1754188"/>
          </a:xfrm>
          <a:prstGeom prst="rect">
            <a:avLst/>
          </a:prstGeom>
          <a:noFill/>
          <a:ln>
            <a:noFill/>
          </a:ln>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template &lt;class T&gt;</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void Node&lt;T&gt;::</a:t>
            </a:r>
            <a:r>
              <a:rPr kumimoji="1" lang="en-US" altLang="zh-CN" sz="1800" b="0" dirty="0" err="1">
                <a:solidFill>
                  <a:schemeClr val="tx1"/>
                </a:solidFill>
                <a:latin typeface="Consolas" panose="020B0609020204030204" pitchFamily="49" charset="0"/>
                <a:ea typeface="+mn-ea"/>
                <a:cs typeface="Consolas" panose="020B0609020204030204" pitchFamily="49" charset="0"/>
              </a:rPr>
              <a:t>insertAfter</a:t>
            </a:r>
            <a:r>
              <a:rPr kumimoji="1" lang="en-US" altLang="zh-CN" sz="1800" b="0" dirty="0">
                <a:solidFill>
                  <a:schemeClr val="tx1"/>
                </a:solidFill>
                <a:latin typeface="Consolas" panose="020B0609020204030204" pitchFamily="49" charset="0"/>
                <a:ea typeface="+mn-ea"/>
                <a:cs typeface="Consolas" panose="020B0609020204030204" pitchFamily="49" charset="0"/>
              </a:rPr>
              <a:t>(Node&lt;T&gt; *p)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//p</a:t>
            </a:r>
            <a:r>
              <a:rPr kumimoji="1" lang="zh-CN" altLang="en-US" sz="1800" b="0" dirty="0">
                <a:solidFill>
                  <a:schemeClr val="tx1"/>
                </a:solidFill>
                <a:latin typeface="Consolas" panose="020B0609020204030204" pitchFamily="49" charset="0"/>
                <a:ea typeface="+mn-ea"/>
                <a:cs typeface="Consolas" panose="020B0609020204030204" pitchFamily="49" charset="0"/>
              </a:rPr>
              <a:t>节点指针域指向当前节点的后继节点</a:t>
            </a:r>
          </a:p>
          <a:p>
            <a:pPr eaLnBrk="1" hangingPunct="1">
              <a:buClr>
                <a:schemeClr val="accent2"/>
              </a:buClr>
              <a:buSzPct val="80000"/>
              <a:buFont typeface="Wingdings" panose="05000000000000000000" pitchFamily="2" charset="2"/>
              <a:buNone/>
              <a:defRPr/>
            </a:pPr>
            <a:r>
              <a:rPr kumimoji="1" lang="zh-CN" altLang="en-US" sz="1800" b="0" dirty="0">
                <a:solidFill>
                  <a:schemeClr val="tx1"/>
                </a:solidFill>
                <a:latin typeface="Consolas" panose="020B0609020204030204" pitchFamily="49" charset="0"/>
                <a:ea typeface="+mn-ea"/>
                <a:cs typeface="Consolas" panose="020B0609020204030204" pitchFamily="49" charset="0"/>
              </a:rPr>
              <a:t>  </a:t>
            </a:r>
            <a:r>
              <a:rPr kumimoji="1" lang="en-US" altLang="zh-CN" sz="1800" b="0" dirty="0">
                <a:solidFill>
                  <a:schemeClr val="tx1"/>
                </a:solidFill>
                <a:latin typeface="Consolas" panose="020B0609020204030204" pitchFamily="49" charset="0"/>
                <a:ea typeface="+mn-ea"/>
                <a:cs typeface="Consolas" panose="020B0609020204030204" pitchFamily="49" charset="0"/>
              </a:rPr>
              <a:t>p-&gt;next = next;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next = p; //</a:t>
            </a:r>
            <a:r>
              <a:rPr kumimoji="1" lang="zh-CN" altLang="en-US" sz="1800" b="0" dirty="0">
                <a:solidFill>
                  <a:schemeClr val="tx1"/>
                </a:solidFill>
                <a:latin typeface="Consolas" panose="020B0609020204030204" pitchFamily="49" charset="0"/>
                <a:ea typeface="+mn-ea"/>
                <a:cs typeface="Consolas" panose="020B0609020204030204" pitchFamily="49" charset="0"/>
              </a:rPr>
              <a:t>当前节点的指针域指向</a:t>
            </a:r>
            <a:r>
              <a:rPr kumimoji="1" lang="en-US" altLang="zh-CN" sz="1800" b="0" dirty="0">
                <a:solidFill>
                  <a:schemeClr val="tx1"/>
                </a:solidFill>
                <a:latin typeface="Consolas" panose="020B0609020204030204" pitchFamily="49" charset="0"/>
                <a:ea typeface="+mn-ea"/>
                <a:cs typeface="Consolas" panose="020B0609020204030204" pitchFamily="49" charset="0"/>
              </a:rPr>
              <a:t>p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3">
            <a:extLst>
              <a:ext uri="{FF2B5EF4-FFF2-40B4-BE49-F238E27FC236}">
                <a16:creationId xmlns:a16="http://schemas.microsoft.com/office/drawing/2014/main" id="{4C38B512-A61C-4BD5-9E9B-F23DCC6BEA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753458AD-663D-484D-BE36-B00F1560863B}" type="slidenum">
              <a:rPr lang="en-US" altLang="zh-CN" sz="1000" smtClean="0"/>
              <a:pPr>
                <a:buSzPct val="100000"/>
                <a:buFont typeface="Wingdings 3" panose="05040102010807070707" pitchFamily="18" charset="2"/>
                <a:buChar char="•"/>
              </a:pPr>
              <a:t>39</a:t>
            </a:fld>
            <a:endParaRPr lang="en-US" altLang="zh-CN" sz="1000"/>
          </a:p>
        </p:txBody>
      </p:sp>
      <p:sp>
        <p:nvSpPr>
          <p:cNvPr id="45059" name="标题 1">
            <a:extLst>
              <a:ext uri="{FF2B5EF4-FFF2-40B4-BE49-F238E27FC236}">
                <a16:creationId xmlns:a16="http://schemas.microsoft.com/office/drawing/2014/main" id="{9DDC7C41-ED71-444F-AEC7-06D0DB9DA096}"/>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 </a:t>
            </a:r>
            <a:r>
              <a:rPr lang="zh-CN" altLang="en-US"/>
              <a:t>删除结点之后的结点</a:t>
            </a:r>
            <a:endParaRPr kumimoji="1" lang="zh-CN" altLang="en-US"/>
          </a:p>
        </p:txBody>
      </p:sp>
      <p:sp>
        <p:nvSpPr>
          <p:cNvPr id="6" name="标题 4">
            <a:extLst>
              <a:ext uri="{FF2B5EF4-FFF2-40B4-BE49-F238E27FC236}">
                <a16:creationId xmlns:a16="http://schemas.microsoft.com/office/drawing/2014/main" id="{4ADBF4C2-6C7D-445C-9A89-7071D5FD50F7}"/>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
        <p:nvSpPr>
          <p:cNvPr id="62468" name="Text Box 8">
            <a:extLst>
              <a:ext uri="{FF2B5EF4-FFF2-40B4-BE49-F238E27FC236}">
                <a16:creationId xmlns:a16="http://schemas.microsoft.com/office/drawing/2014/main" id="{7A59F19C-F6EB-4EF0-90B9-EB8571284F66}"/>
              </a:ext>
            </a:extLst>
          </p:cNvPr>
          <p:cNvSpPr txBox="1">
            <a:spLocks noChangeArrowheads="1"/>
          </p:cNvSpPr>
          <p:nvPr/>
        </p:nvSpPr>
        <p:spPr bwMode="auto">
          <a:xfrm>
            <a:off x="1636713" y="1989138"/>
            <a:ext cx="1322387"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t> data1</a:t>
            </a:r>
          </a:p>
        </p:txBody>
      </p:sp>
      <p:sp>
        <p:nvSpPr>
          <p:cNvPr id="62469" name="Line 9">
            <a:extLst>
              <a:ext uri="{FF2B5EF4-FFF2-40B4-BE49-F238E27FC236}">
                <a16:creationId xmlns:a16="http://schemas.microsoft.com/office/drawing/2014/main" id="{ED523409-C679-4C64-BF44-56746FA3D202}"/>
              </a:ext>
            </a:extLst>
          </p:cNvPr>
          <p:cNvSpPr>
            <a:spLocks noChangeShapeType="1"/>
          </p:cNvSpPr>
          <p:nvPr/>
        </p:nvSpPr>
        <p:spPr bwMode="auto">
          <a:xfrm>
            <a:off x="2298700" y="1989138"/>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0" name="Line 10">
            <a:extLst>
              <a:ext uri="{FF2B5EF4-FFF2-40B4-BE49-F238E27FC236}">
                <a16:creationId xmlns:a16="http://schemas.microsoft.com/office/drawing/2014/main" id="{53534ABC-4E87-4D04-BB84-8B6052D792D1}"/>
              </a:ext>
            </a:extLst>
          </p:cNvPr>
          <p:cNvSpPr>
            <a:spLocks noChangeShapeType="1"/>
          </p:cNvSpPr>
          <p:nvPr/>
        </p:nvSpPr>
        <p:spPr bwMode="auto">
          <a:xfrm>
            <a:off x="2959100" y="2363788"/>
            <a:ext cx="7651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nvGrpSpPr>
          <p:cNvPr id="62471" name="Group 11">
            <a:extLst>
              <a:ext uri="{FF2B5EF4-FFF2-40B4-BE49-F238E27FC236}">
                <a16:creationId xmlns:a16="http://schemas.microsoft.com/office/drawing/2014/main" id="{4CD119CE-BC5B-4BC2-8B35-E6CA111D68A6}"/>
              </a:ext>
            </a:extLst>
          </p:cNvPr>
          <p:cNvGrpSpPr>
            <a:grpSpLocks/>
          </p:cNvGrpSpPr>
          <p:nvPr/>
        </p:nvGrpSpPr>
        <p:grpSpPr bwMode="auto">
          <a:xfrm>
            <a:off x="3724275" y="1989138"/>
            <a:ext cx="1757363" cy="714375"/>
            <a:chOff x="2505" y="2775"/>
            <a:chExt cx="1515" cy="360"/>
          </a:xfrm>
        </p:grpSpPr>
        <p:sp>
          <p:nvSpPr>
            <p:cNvPr id="62472" name="Text Box 12">
              <a:extLst>
                <a:ext uri="{FF2B5EF4-FFF2-40B4-BE49-F238E27FC236}">
                  <a16:creationId xmlns:a16="http://schemas.microsoft.com/office/drawing/2014/main" id="{809A11CC-85BB-46DA-AFEA-FE5B39C1E946}"/>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t> data2</a:t>
              </a:r>
            </a:p>
          </p:txBody>
        </p:sp>
        <p:sp>
          <p:nvSpPr>
            <p:cNvPr id="62473" name="Line 13">
              <a:extLst>
                <a:ext uri="{FF2B5EF4-FFF2-40B4-BE49-F238E27FC236}">
                  <a16:creationId xmlns:a16="http://schemas.microsoft.com/office/drawing/2014/main" id="{75EFEF33-8EE6-4169-BD8F-6023E3DD692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4" name="Line 14">
              <a:extLst>
                <a:ext uri="{FF2B5EF4-FFF2-40B4-BE49-F238E27FC236}">
                  <a16:creationId xmlns:a16="http://schemas.microsoft.com/office/drawing/2014/main" id="{5C596313-5DFA-4436-ABA6-608018F03486}"/>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grpSp>
        <p:nvGrpSpPr>
          <p:cNvPr id="62475" name="Group 15">
            <a:extLst>
              <a:ext uri="{FF2B5EF4-FFF2-40B4-BE49-F238E27FC236}">
                <a16:creationId xmlns:a16="http://schemas.microsoft.com/office/drawing/2014/main" id="{A36D9CDE-44CA-4402-96BC-FE37899D9CCF}"/>
              </a:ext>
            </a:extLst>
          </p:cNvPr>
          <p:cNvGrpSpPr>
            <a:grpSpLocks/>
          </p:cNvGrpSpPr>
          <p:nvPr/>
        </p:nvGrpSpPr>
        <p:grpSpPr bwMode="auto">
          <a:xfrm>
            <a:off x="5481638" y="1989138"/>
            <a:ext cx="1757362" cy="714375"/>
            <a:chOff x="2505" y="2775"/>
            <a:chExt cx="1515" cy="360"/>
          </a:xfrm>
        </p:grpSpPr>
        <p:sp>
          <p:nvSpPr>
            <p:cNvPr id="62476" name="Text Box 16">
              <a:extLst>
                <a:ext uri="{FF2B5EF4-FFF2-40B4-BE49-F238E27FC236}">
                  <a16:creationId xmlns:a16="http://schemas.microsoft.com/office/drawing/2014/main" id="{FDB27405-1CED-49E6-A0D9-0B5FEAE5D978}"/>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t> data3</a:t>
              </a:r>
            </a:p>
          </p:txBody>
        </p:sp>
        <p:sp>
          <p:nvSpPr>
            <p:cNvPr id="62477" name="Line 17">
              <a:extLst>
                <a:ext uri="{FF2B5EF4-FFF2-40B4-BE49-F238E27FC236}">
                  <a16:creationId xmlns:a16="http://schemas.microsoft.com/office/drawing/2014/main" id="{E630BF1F-8191-443B-891E-2AC1FC192F48}"/>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Line 18">
              <a:extLst>
                <a:ext uri="{FF2B5EF4-FFF2-40B4-BE49-F238E27FC236}">
                  <a16:creationId xmlns:a16="http://schemas.microsoft.com/office/drawing/2014/main" id="{BEBDE6AC-EC57-4F7E-AF06-4BE235971472}"/>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sp>
        <p:nvSpPr>
          <p:cNvPr id="62479" name="Text Box 19">
            <a:extLst>
              <a:ext uri="{FF2B5EF4-FFF2-40B4-BE49-F238E27FC236}">
                <a16:creationId xmlns:a16="http://schemas.microsoft.com/office/drawing/2014/main" id="{AC47EB39-BC6A-4C40-8FE2-0F76F4B26D4A}"/>
              </a:ext>
            </a:extLst>
          </p:cNvPr>
          <p:cNvSpPr txBox="1">
            <a:spLocks noChangeArrowheads="1"/>
          </p:cNvSpPr>
          <p:nvPr/>
        </p:nvSpPr>
        <p:spPr bwMode="auto">
          <a:xfrm>
            <a:off x="7129463" y="2084388"/>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t>…</a:t>
            </a:r>
          </a:p>
        </p:txBody>
      </p:sp>
      <p:sp>
        <p:nvSpPr>
          <p:cNvPr id="62480" name="Freeform 25">
            <a:extLst>
              <a:ext uri="{FF2B5EF4-FFF2-40B4-BE49-F238E27FC236}">
                <a16:creationId xmlns:a16="http://schemas.microsoft.com/office/drawing/2014/main" id="{10FA76A4-0BD2-489A-8F8B-94F45140D4C8}"/>
              </a:ext>
            </a:extLst>
          </p:cNvPr>
          <p:cNvSpPr>
            <a:spLocks noChangeArrowheads="1"/>
          </p:cNvSpPr>
          <p:nvPr/>
        </p:nvSpPr>
        <p:spPr bwMode="auto">
          <a:xfrm>
            <a:off x="2722563" y="2711450"/>
            <a:ext cx="2992437" cy="808038"/>
          </a:xfrm>
          <a:custGeom>
            <a:avLst/>
            <a:gdLst>
              <a:gd name="T0" fmla="*/ 0 w 2580"/>
              <a:gd name="T1" fmla="*/ 0 h 525"/>
              <a:gd name="T2" fmla="*/ 0 w 2580"/>
              <a:gd name="T3" fmla="*/ 525 h 525"/>
              <a:gd name="T4" fmla="*/ 2580 w 2580"/>
              <a:gd name="T5" fmla="*/ 525 h 525"/>
              <a:gd name="T6" fmla="*/ 2580 w 2580"/>
              <a:gd name="T7" fmla="*/ 120 h 525"/>
            </a:gdLst>
            <a:ahLst/>
            <a:cxnLst>
              <a:cxn ang="0">
                <a:pos x="T0" y="T1"/>
              </a:cxn>
              <a:cxn ang="0">
                <a:pos x="T2" y="T3"/>
              </a:cxn>
              <a:cxn ang="0">
                <a:pos x="T4" y="T5"/>
              </a:cxn>
              <a:cxn ang="0">
                <a:pos x="T6" y="T7"/>
              </a:cxn>
            </a:cxnLst>
            <a:rect l="0" t="0" r="r" b="b"/>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2481" name="Line 29">
            <a:extLst>
              <a:ext uri="{FF2B5EF4-FFF2-40B4-BE49-F238E27FC236}">
                <a16:creationId xmlns:a16="http://schemas.microsoft.com/office/drawing/2014/main" id="{340108F7-F1C1-4783-85F7-61CA5D5B58AB}"/>
              </a:ext>
            </a:extLst>
          </p:cNvPr>
          <p:cNvSpPr>
            <a:spLocks noChangeShapeType="1"/>
          </p:cNvSpPr>
          <p:nvPr/>
        </p:nvSpPr>
        <p:spPr bwMode="auto">
          <a:xfrm>
            <a:off x="1081088" y="2363788"/>
            <a:ext cx="5381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nvGrpSpPr>
          <p:cNvPr id="62482" name="Group 31">
            <a:extLst>
              <a:ext uri="{FF2B5EF4-FFF2-40B4-BE49-F238E27FC236}">
                <a16:creationId xmlns:a16="http://schemas.microsoft.com/office/drawing/2014/main" id="{BB289078-23F1-49FE-B07E-9D0CD54FD9B4}"/>
              </a:ext>
            </a:extLst>
          </p:cNvPr>
          <p:cNvGrpSpPr>
            <a:grpSpLocks/>
          </p:cNvGrpSpPr>
          <p:nvPr/>
        </p:nvGrpSpPr>
        <p:grpSpPr bwMode="auto">
          <a:xfrm>
            <a:off x="3167063" y="2171700"/>
            <a:ext cx="381000" cy="457200"/>
            <a:chOff x="2976" y="1824"/>
            <a:chExt cx="240" cy="288"/>
          </a:xfrm>
        </p:grpSpPr>
        <p:sp>
          <p:nvSpPr>
            <p:cNvPr id="62483" name="Line 32">
              <a:extLst>
                <a:ext uri="{FF2B5EF4-FFF2-40B4-BE49-F238E27FC236}">
                  <a16:creationId xmlns:a16="http://schemas.microsoft.com/office/drawing/2014/main" id="{8017F203-4437-4275-8BB7-A96B44078D34}"/>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4" name="Line 33">
              <a:extLst>
                <a:ext uri="{FF2B5EF4-FFF2-40B4-BE49-F238E27FC236}">
                  <a16:creationId xmlns:a16="http://schemas.microsoft.com/office/drawing/2014/main" id="{AC330C24-A5FB-401D-B299-EF2A06149903}"/>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2485" name="Text Box 39">
            <a:extLst>
              <a:ext uri="{FF2B5EF4-FFF2-40B4-BE49-F238E27FC236}">
                <a16:creationId xmlns:a16="http://schemas.microsoft.com/office/drawing/2014/main" id="{9762C22E-9CDC-40C7-9D13-6E3DCEB1A791}"/>
              </a:ext>
            </a:extLst>
          </p:cNvPr>
          <p:cNvSpPr txBox="1">
            <a:spLocks noChangeArrowheads="1"/>
          </p:cNvSpPr>
          <p:nvPr/>
        </p:nvSpPr>
        <p:spPr bwMode="auto">
          <a:xfrm>
            <a:off x="3624263" y="30861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buSzPct val="100000"/>
              <a:buFont typeface="Wingdings 3" panose="05040102010807070707" pitchFamily="18" charset="2"/>
              <a:buNone/>
            </a:pPr>
            <a:r>
              <a:rPr lang="en-US" altLang="zh-CN" sz="2000"/>
              <a:t>tempPtr</a:t>
            </a:r>
          </a:p>
        </p:txBody>
      </p:sp>
      <p:sp>
        <p:nvSpPr>
          <p:cNvPr id="62486" name="Line 41">
            <a:extLst>
              <a:ext uri="{FF2B5EF4-FFF2-40B4-BE49-F238E27FC236}">
                <a16:creationId xmlns:a16="http://schemas.microsoft.com/office/drawing/2014/main" id="{6DC13E1F-6F40-43C8-BD3C-F5065B07F61E}"/>
              </a:ext>
            </a:extLst>
          </p:cNvPr>
          <p:cNvSpPr>
            <a:spLocks noChangeShapeType="1"/>
          </p:cNvSpPr>
          <p:nvPr/>
        </p:nvSpPr>
        <p:spPr bwMode="auto">
          <a:xfrm flipV="1">
            <a:off x="4157663" y="27051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 name="Text Box 37">
            <a:extLst>
              <a:ext uri="{FF2B5EF4-FFF2-40B4-BE49-F238E27FC236}">
                <a16:creationId xmlns:a16="http://schemas.microsoft.com/office/drawing/2014/main" id="{9D0B87AA-178C-4051-98FF-E7EEA5CD41F4}"/>
              </a:ext>
            </a:extLst>
          </p:cNvPr>
          <p:cNvSpPr txBox="1">
            <a:spLocks noChangeArrowheads="1"/>
          </p:cNvSpPr>
          <p:nvPr/>
        </p:nvSpPr>
        <p:spPr bwMode="auto">
          <a:xfrm>
            <a:off x="1979613" y="3789363"/>
            <a:ext cx="6934200" cy="2030412"/>
          </a:xfrm>
          <a:prstGeom prst="rect">
            <a:avLst/>
          </a:prstGeom>
          <a:noFill/>
          <a:ln>
            <a:noFill/>
          </a:ln>
        </p:spPr>
        <p:txBody>
          <a:bodyPr>
            <a:spAutoFit/>
          </a:bodyPr>
          <a:lstStyle>
            <a:lvl1pPr eaLnBrk="0" hangingPunct="0">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Node&lt;T&gt; *Node&lt;T&gt;::</a:t>
            </a:r>
            <a:r>
              <a:rPr kumimoji="1" lang="en-US" altLang="zh-CN" sz="1800" b="0" dirty="0" err="1">
                <a:solidFill>
                  <a:schemeClr val="tx1"/>
                </a:solidFill>
                <a:latin typeface="Consolas" panose="020B0609020204030204" pitchFamily="49" charset="0"/>
                <a:ea typeface="+mn-ea"/>
                <a:cs typeface="Consolas" panose="020B0609020204030204" pitchFamily="49" charset="0"/>
              </a:rPr>
              <a:t>deleteAfter</a:t>
            </a:r>
            <a:r>
              <a:rPr kumimoji="1" lang="en-US" altLang="zh-CN" sz="1800" b="0" dirty="0">
                <a:solidFill>
                  <a:schemeClr val="tx1"/>
                </a:solidFill>
                <a:latin typeface="Consolas" panose="020B0609020204030204" pitchFamily="49" charset="0"/>
                <a:ea typeface="+mn-ea"/>
                <a:cs typeface="Consolas" panose="020B0609020204030204" pitchFamily="49" charset="0"/>
              </a:rPr>
              <a:t>(void)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Node&lt;T&gt; *</a:t>
            </a:r>
            <a:r>
              <a:rPr kumimoji="1" lang="en-US" altLang="zh-CN" sz="1800" b="0" dirty="0" err="1">
                <a:solidFill>
                  <a:schemeClr val="tx1"/>
                </a:solidFill>
                <a:latin typeface="Consolas" panose="020B0609020204030204" pitchFamily="49" charset="0"/>
                <a:ea typeface="+mn-ea"/>
                <a:cs typeface="Consolas" panose="020B0609020204030204" pitchFamily="49" charset="0"/>
              </a:rPr>
              <a:t>tempPtr</a:t>
            </a:r>
            <a:r>
              <a:rPr kumimoji="1" lang="en-US" altLang="zh-CN" sz="1800" b="0" dirty="0">
                <a:solidFill>
                  <a:schemeClr val="tx1"/>
                </a:solidFill>
                <a:latin typeface="Consolas" panose="020B0609020204030204" pitchFamily="49" charset="0"/>
                <a:ea typeface="+mn-ea"/>
                <a:cs typeface="Consolas" panose="020B0609020204030204" pitchFamily="49" charset="0"/>
              </a:rPr>
              <a:t> = next;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if (next == 0)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return 0;</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next = </a:t>
            </a:r>
            <a:r>
              <a:rPr kumimoji="1" lang="en-US" altLang="zh-CN" sz="1800" b="0" dirty="0" err="1">
                <a:solidFill>
                  <a:schemeClr val="tx1"/>
                </a:solidFill>
                <a:latin typeface="Consolas" panose="020B0609020204030204" pitchFamily="49" charset="0"/>
                <a:ea typeface="+mn-ea"/>
                <a:cs typeface="Consolas" panose="020B0609020204030204" pitchFamily="49" charset="0"/>
              </a:rPr>
              <a:t>tempPtr</a:t>
            </a:r>
            <a:r>
              <a:rPr kumimoji="1" lang="en-US" altLang="zh-CN" sz="1800" b="0" dirty="0">
                <a:solidFill>
                  <a:schemeClr val="tx1"/>
                </a:solidFill>
                <a:latin typeface="Consolas" panose="020B0609020204030204" pitchFamily="49" charset="0"/>
                <a:ea typeface="+mn-ea"/>
                <a:cs typeface="Consolas" panose="020B0609020204030204" pitchFamily="49" charset="0"/>
              </a:rPr>
              <a:t>-&gt;next;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  return </a:t>
            </a:r>
            <a:r>
              <a:rPr kumimoji="1" lang="en-US" altLang="zh-CN" sz="1800" b="0" dirty="0" err="1">
                <a:solidFill>
                  <a:schemeClr val="tx1"/>
                </a:solidFill>
                <a:latin typeface="Consolas" panose="020B0609020204030204" pitchFamily="49" charset="0"/>
                <a:ea typeface="+mn-ea"/>
                <a:cs typeface="Consolas" panose="020B0609020204030204" pitchFamily="49" charset="0"/>
              </a:rPr>
              <a:t>tempPtr</a:t>
            </a:r>
            <a:r>
              <a:rPr kumimoji="1" lang="en-US" altLang="zh-CN" sz="1800" b="0" dirty="0">
                <a:solidFill>
                  <a:schemeClr val="tx1"/>
                </a:solidFill>
                <a:latin typeface="Consolas" panose="020B0609020204030204" pitchFamily="49" charset="0"/>
                <a:ea typeface="+mn-ea"/>
                <a:cs typeface="Consolas" panose="020B0609020204030204" pitchFamily="49" charset="0"/>
              </a:rPr>
              <a:t>;   </a:t>
            </a:r>
          </a:p>
          <a:p>
            <a:pPr eaLnBrk="1" hangingPunct="1">
              <a:buClr>
                <a:schemeClr val="accent2"/>
              </a:buClr>
              <a:buSzPct val="80000"/>
              <a:buFont typeface="Wingdings" panose="05000000000000000000" pitchFamily="2" charset="2"/>
              <a:buNone/>
              <a:defRPr/>
            </a:pPr>
            <a:r>
              <a:rPr kumimoji="1" lang="en-US" altLang="zh-CN" sz="1800" b="0" dirty="0">
                <a:solidFill>
                  <a:schemeClr val="tx1"/>
                </a:solidFill>
                <a:latin typeface="Consolas" panose="020B0609020204030204" pitchFamily="49" charset="0"/>
                <a:ea typeface="+mn-ea"/>
                <a:cs typeface="Consolas" panose="020B0609020204030204" pitchFamily="49"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内容占位符 2">
            <a:extLst>
              <a:ext uri="{FF2B5EF4-FFF2-40B4-BE49-F238E27FC236}">
                <a16:creationId xmlns:a16="http://schemas.microsoft.com/office/drawing/2014/main" id="{2C8033A2-6693-4373-95DD-6AE7DB9EF2D4}"/>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template&lt;</a:t>
            </a:r>
            <a:r>
              <a:rPr lang="en-US" altLang="zh-CN" sz="1800" dirty="0" err="1">
                <a:latin typeface="Consolas" panose="020B0609020204030204" pitchFamily="49" charset="0"/>
              </a:rPr>
              <a:t>typename</a:t>
            </a:r>
            <a:r>
              <a:rPr lang="en-US" altLang="zh-CN" sz="1800" dirty="0">
                <a:latin typeface="Consolas" panose="020B0609020204030204" pitchFamily="49" charset="0"/>
              </a:rPr>
              <a:t> T&gt;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T abs(T x)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x &lt; 0? -x : x;</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int n = -5;</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double d = -5.5;</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abs(n)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abs(d)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21506" name="灯片编号占位符 3">
            <a:extLst>
              <a:ext uri="{FF2B5EF4-FFF2-40B4-BE49-F238E27FC236}">
                <a16:creationId xmlns:a16="http://schemas.microsoft.com/office/drawing/2014/main" id="{C8C7734B-C343-4665-BDEB-11ADD6F742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67414FE1-B87A-415B-82D1-4ABA251C17E1}" type="slidenum">
              <a:rPr lang="en-US" altLang="zh-CN" sz="1000" smtClean="0"/>
              <a:pPr>
                <a:buFont typeface="Wingdings 3" panose="05040102010807070707" pitchFamily="18" charset="2"/>
                <a:buChar char="•"/>
              </a:pPr>
              <a:t>4</a:t>
            </a:fld>
            <a:endParaRPr lang="en-US" altLang="zh-CN" sz="1000"/>
          </a:p>
        </p:txBody>
      </p:sp>
      <p:sp>
        <p:nvSpPr>
          <p:cNvPr id="16387" name="标题 1">
            <a:extLst>
              <a:ext uri="{FF2B5EF4-FFF2-40B4-BE49-F238E27FC236}">
                <a16:creationId xmlns:a16="http://schemas.microsoft.com/office/drawing/2014/main" id="{37C02EC1-7A42-4324-8F7C-F93C32459F5E}"/>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例：求绝对值函数的模板</a:t>
            </a:r>
            <a:endParaRPr kumimoji="1" lang="zh-CN" altLang="en-US"/>
          </a:p>
        </p:txBody>
      </p:sp>
      <p:sp>
        <p:nvSpPr>
          <p:cNvPr id="7" name="标题 4">
            <a:extLst>
              <a:ext uri="{FF2B5EF4-FFF2-40B4-BE49-F238E27FC236}">
                <a16:creationId xmlns:a16="http://schemas.microsoft.com/office/drawing/2014/main" id="{44BB1F4D-8F82-413A-A74D-CB7F60E9AE3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9.1.1 </a:t>
            </a:r>
            <a:r>
              <a:rPr lang="zh-CN" altLang="en-US" sz="2800" dirty="0">
                <a:solidFill>
                  <a:schemeClr val="bg1"/>
                </a:solidFill>
                <a:latin typeface="+mj-lt"/>
                <a:ea typeface="+mj-ea"/>
                <a:cs typeface="+mj-cs"/>
                <a:sym typeface="+mn-ea"/>
              </a:rPr>
              <a:t>函数模板</a:t>
            </a:r>
          </a:p>
        </p:txBody>
      </p:sp>
      <p:sp>
        <p:nvSpPr>
          <p:cNvPr id="8" name="Text Box 6">
            <a:extLst>
              <a:ext uri="{FF2B5EF4-FFF2-40B4-BE49-F238E27FC236}">
                <a16:creationId xmlns:a16="http://schemas.microsoft.com/office/drawing/2014/main" id="{FDE182DC-18DF-4889-BE78-C4A63C1498C7}"/>
              </a:ext>
            </a:extLst>
          </p:cNvPr>
          <p:cNvSpPr txBox="1">
            <a:spLocks noChangeArrowheads="1"/>
          </p:cNvSpPr>
          <p:nvPr/>
        </p:nvSpPr>
        <p:spPr bwMode="auto">
          <a:xfrm>
            <a:off x="6156325" y="4581525"/>
            <a:ext cx="1944688" cy="1136650"/>
          </a:xfrm>
          <a:prstGeom prst="rect">
            <a:avLst/>
          </a:prstGeom>
          <a:noFill/>
          <a:ln w="9525">
            <a:solidFill>
              <a:schemeClr val="tx1"/>
            </a:solidFill>
            <a:miter lim="800000"/>
          </a:ln>
        </p:spPr>
        <p:txBody>
          <a:bodyPr>
            <a:spAutoFit/>
          </a:bodyPr>
          <a:lstStyle>
            <a:lvl1pPr marL="457200" indent="-457200" eaLnBrk="0" hangingPunct="0">
              <a:defRPr sz="2400" b="1">
                <a:solidFill>
                  <a:schemeClr val="bg2"/>
                </a:solidFill>
                <a:latin typeface="Times New Roman" panose="02020603050405020304" pitchFamily="18" charset="0"/>
                <a:ea typeface="宋体" panose="02010600030101010101" pitchFamily="2" charset="-122"/>
              </a:defRPr>
            </a:lvl1pPr>
            <a:lvl2pPr marL="914400" indent="-45720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defRPr/>
            </a:pPr>
            <a:r>
              <a:rPr kumimoji="1" lang="zh-CN" altLang="en-US" sz="2000" dirty="0">
                <a:solidFill>
                  <a:schemeClr val="tx1"/>
                </a:solidFill>
                <a:latin typeface="宋体" panose="02010600030101010101" pitchFamily="2" charset="-122"/>
                <a:sym typeface="+mn-ea"/>
              </a:rPr>
              <a:t>运行结果：</a:t>
            </a:r>
          </a:p>
          <a:p>
            <a:pPr lvl="1" eaLnBrk="1" hangingPunct="1">
              <a:spcBef>
                <a:spcPct val="20000"/>
              </a:spcBef>
              <a:buClr>
                <a:schemeClr val="accent2"/>
              </a:buClr>
              <a:buFontTx/>
              <a:buNone/>
              <a:defRPr/>
            </a:pPr>
            <a:r>
              <a:rPr kumimoji="1" lang="en-US" altLang="zh-CN" sz="2000" b="0" dirty="0">
                <a:solidFill>
                  <a:schemeClr val="accent6">
                    <a:lumMod val="75000"/>
                  </a:schemeClr>
                </a:solidFill>
                <a:latin typeface="宋体" panose="02010600030101010101" pitchFamily="2" charset="-122"/>
                <a:sym typeface="+mn-ea"/>
              </a:rPr>
              <a:t>5</a:t>
            </a:r>
          </a:p>
          <a:p>
            <a:pPr lvl="1" eaLnBrk="1" hangingPunct="1">
              <a:spcBef>
                <a:spcPct val="20000"/>
              </a:spcBef>
              <a:buClr>
                <a:schemeClr val="accent2"/>
              </a:buClr>
              <a:buFontTx/>
              <a:buNone/>
              <a:defRPr/>
            </a:pPr>
            <a:r>
              <a:rPr kumimoji="1" lang="en-US" altLang="zh-CN" sz="2000" b="0" dirty="0">
                <a:solidFill>
                  <a:schemeClr val="accent6">
                    <a:lumMod val="75000"/>
                  </a:schemeClr>
                </a:solidFill>
                <a:latin typeface="宋体" panose="02010600030101010101" pitchFamily="2" charset="-122"/>
                <a:sym typeface="+mn-ea"/>
              </a:rPr>
              <a:t>5.5</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a:extLst>
              <a:ext uri="{FF2B5EF4-FFF2-40B4-BE49-F238E27FC236}">
                <a16:creationId xmlns:a16="http://schemas.microsoft.com/office/drawing/2014/main" id="{9BD3224E-ED96-44A3-BCEC-6508ACCD7994}"/>
              </a:ext>
            </a:extLst>
          </p:cNvPr>
          <p:cNvSpPr>
            <a:spLocks noGrp="1"/>
          </p:cNvSpPr>
          <p:nvPr>
            <p:ph idx="1"/>
          </p:nvPr>
        </p:nvSpPr>
        <p:spPr>
          <a:xfrm>
            <a:off x="214313" y="1214438"/>
            <a:ext cx="8786812" cy="5429250"/>
          </a:xfrm>
          <a:solidFill>
            <a:srgbClr val="85FFFF"/>
          </a:solidFill>
        </p:spPr>
        <p:txBody>
          <a:bodyPr>
            <a:normAutofit lnSpcReduction="10000"/>
          </a:bodyPr>
          <a:lstStyle/>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//Node.h</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#ifndef NODE_H</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#define NODE_H</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类模板的定义</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class Node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private:</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Node&lt;T&gt; *next;	//</a:t>
            </a:r>
            <a:r>
              <a:rPr lang="zh-CN" altLang="en-US" sz="2000">
                <a:latin typeface="Consolas" panose="020B0609020204030204" pitchFamily="49" charset="0"/>
              </a:rPr>
              <a:t>指向后继结点的指针</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public:</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T data;	//</a:t>
            </a:r>
            <a:r>
              <a:rPr lang="zh-CN" altLang="en-US" sz="2000">
                <a:latin typeface="Consolas" panose="020B0609020204030204" pitchFamily="49" charset="0"/>
              </a:rPr>
              <a:t>数据域</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Node (const T &amp;data, Node&lt;T&gt; *next = 0);    //</a:t>
            </a:r>
            <a:r>
              <a:rPr lang="zh-CN" altLang="en-US" sz="2000">
                <a:latin typeface="Consolas" panose="020B0609020204030204" pitchFamily="49" charset="0"/>
              </a:rPr>
              <a:t>构造函数</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void insertAfter(Node&lt;T&gt; *p);	//</a:t>
            </a:r>
            <a:r>
              <a:rPr lang="zh-CN" altLang="en-US" sz="2000">
                <a:latin typeface="Consolas" panose="020B0609020204030204" pitchFamily="49" charset="0"/>
              </a:rPr>
              <a:t>在本结点之后插入一个同类结点</a:t>
            </a:r>
            <a:r>
              <a:rPr lang="en-US" altLang="zh-CN" sz="2000">
                <a:latin typeface="Consolas" panose="020B0609020204030204" pitchFamily="49" charset="0"/>
              </a:rPr>
              <a:t>p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Node&lt;T&gt; *deleteAfter();	//</a:t>
            </a:r>
            <a:r>
              <a:rPr lang="zh-CN" altLang="en-US" sz="2000">
                <a:latin typeface="Consolas" panose="020B0609020204030204" pitchFamily="49" charset="0"/>
              </a:rPr>
              <a:t>删除本结点的后继结点，并返回其地址</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Node&lt;T&gt; *nextNode();			//</a:t>
            </a:r>
            <a:r>
              <a:rPr lang="zh-CN" altLang="en-US" sz="2000">
                <a:latin typeface="Consolas" panose="020B0609020204030204" pitchFamily="49" charset="0"/>
              </a:rPr>
              <a:t>获取后继结点的地址</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const Node&lt;T&gt; *nextNode() const;	 //</a:t>
            </a:r>
            <a:r>
              <a:rPr lang="zh-CN" altLang="en-US" sz="2000">
                <a:latin typeface="Consolas" panose="020B0609020204030204" pitchFamily="49" charset="0"/>
              </a:rPr>
              <a:t>获取后继结点的地址</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endParaRPr lang="zh-CN" altLang="en-US" sz="2000">
              <a:latin typeface="Consolas" panose="020B0609020204030204" pitchFamily="49" charset="0"/>
            </a:endParaRPr>
          </a:p>
        </p:txBody>
      </p:sp>
      <p:sp>
        <p:nvSpPr>
          <p:cNvPr id="64514" name="灯片编号占位符 3">
            <a:extLst>
              <a:ext uri="{FF2B5EF4-FFF2-40B4-BE49-F238E27FC236}">
                <a16:creationId xmlns:a16="http://schemas.microsoft.com/office/drawing/2014/main" id="{77798AB9-6D05-4129-BCCB-EB13EFA3B4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B120C989-33CD-45A4-BA2E-C1A61F91DA5E}" type="slidenum">
              <a:rPr lang="en-US" altLang="zh-CN" sz="1000" smtClean="0"/>
              <a:pPr>
                <a:buSzPct val="100000"/>
                <a:buFont typeface="Wingdings 3" panose="05040102010807070707" pitchFamily="18" charset="2"/>
                <a:buChar char="•"/>
              </a:pPr>
              <a:t>40</a:t>
            </a:fld>
            <a:endParaRPr lang="en-US" altLang="zh-CN" sz="1000"/>
          </a:p>
        </p:txBody>
      </p:sp>
      <p:sp>
        <p:nvSpPr>
          <p:cNvPr id="46082" name="标题 1">
            <a:extLst>
              <a:ext uri="{FF2B5EF4-FFF2-40B4-BE49-F238E27FC236}">
                <a16:creationId xmlns:a16="http://schemas.microsoft.com/office/drawing/2014/main" id="{89DF1C16-DB28-4E70-B7A1-95210BA15333}"/>
              </a:ext>
            </a:extLst>
          </p:cNvPr>
          <p:cNvSpPr>
            <a:spLocks noGrp="1"/>
          </p:cNvSpPr>
          <p:nvPr>
            <p:ph type="title"/>
          </p:nvPr>
        </p:nvSpPr>
        <p:spPr>
          <a:xfrm>
            <a:off x="428625" y="428625"/>
            <a:ext cx="8229600" cy="857250"/>
          </a:xfrm>
        </p:spPr>
        <p:txBody>
          <a:bodyPr/>
          <a:lstStyle/>
          <a:p>
            <a:pPr eaLnBrk="1" fontAlgn="auto" hangingPunct="1">
              <a:spcAft>
                <a:spcPts val="0"/>
              </a:spcAft>
              <a:defRPr/>
            </a:pPr>
            <a:r>
              <a:rPr lang="zh-CN" altLang="en-US"/>
              <a:t>例</a:t>
            </a:r>
            <a:r>
              <a:rPr lang="en-US" altLang="zh-CN"/>
              <a:t>9-5</a:t>
            </a:r>
            <a:r>
              <a:rPr lang="zh-CN" altLang="en-US"/>
              <a:t>结点类模扳</a:t>
            </a:r>
          </a:p>
        </p:txBody>
      </p:sp>
      <p:sp>
        <p:nvSpPr>
          <p:cNvPr id="5" name="标题 4">
            <a:extLst>
              <a:ext uri="{FF2B5EF4-FFF2-40B4-BE49-F238E27FC236}">
                <a16:creationId xmlns:a16="http://schemas.microsoft.com/office/drawing/2014/main" id="{59C0126B-EDD9-4F9E-B3E7-0281C8578C1A}"/>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a:extLst>
              <a:ext uri="{FF2B5EF4-FFF2-40B4-BE49-F238E27FC236}">
                <a16:creationId xmlns:a16="http://schemas.microsoft.com/office/drawing/2014/main" id="{503F5BB1-434D-4F39-A636-C30A8AD09A04}"/>
              </a:ext>
            </a:extLst>
          </p:cNvPr>
          <p:cNvSpPr>
            <a:spLocks noGrp="1"/>
          </p:cNvSpPr>
          <p:nvPr>
            <p:ph idx="1"/>
          </p:nvPr>
        </p:nvSpPr>
        <p:spPr>
          <a:xfrm>
            <a:off x="457200" y="642938"/>
            <a:ext cx="8229600" cy="5930900"/>
          </a:xfrm>
          <a:solidFill>
            <a:srgbClr val="85FFFF"/>
          </a:solidFill>
        </p:spPr>
        <p:txBody>
          <a:bodyPr>
            <a:normAutofit lnSpcReduction="10000"/>
          </a:bodyPr>
          <a:lstStyle/>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类的实现部分</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构造函数，初始化数据和指针成员</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Node&lt;T&gt;::Node(const T&amp; data, Node&lt;T&gt; *next/* = 0 */) : data(data), next(next) {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返回后继结点的指针</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Node&lt;T&gt; *Node&lt;T&gt;::nextNode()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return next;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返回后继结点的指针</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const Node&lt;T&gt; *Node&lt;T&gt;::nextNode() const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return next;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a:t>
            </a:r>
          </a:p>
          <a:p>
            <a:pPr marL="365760" indent="-255905" eaLnBrk="1" fontAlgn="auto" hangingPunct="1">
              <a:spcAft>
                <a:spcPts val="0"/>
              </a:spcAft>
              <a:buFont typeface="Georgia" panose="02040502050405020303" pitchFamily="18" charset="0"/>
              <a:buNone/>
              <a:defRPr/>
            </a:pPr>
            <a:endParaRPr lang="zh-CN" altLang="en-US" sz="2000">
              <a:latin typeface="Consolas" panose="020B0609020204030204" pitchFamily="49" charset="0"/>
            </a:endParaRPr>
          </a:p>
        </p:txBody>
      </p:sp>
      <p:sp>
        <p:nvSpPr>
          <p:cNvPr id="65538" name="灯片编号占位符 3">
            <a:extLst>
              <a:ext uri="{FF2B5EF4-FFF2-40B4-BE49-F238E27FC236}">
                <a16:creationId xmlns:a16="http://schemas.microsoft.com/office/drawing/2014/main" id="{EC851BB2-9E8C-4F67-AAB1-A71163B5BE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7378A23B-2D8E-4FC9-891A-1EDACF20C5BA}" type="slidenum">
              <a:rPr lang="en-US" altLang="zh-CN" sz="1000" smtClean="0"/>
              <a:pPr>
                <a:buSzPct val="100000"/>
                <a:buFont typeface="Wingdings 3" panose="05040102010807070707" pitchFamily="18" charset="2"/>
                <a:buChar char="•"/>
              </a:pPr>
              <a:t>41</a:t>
            </a:fld>
            <a:endParaRPr lang="en-US" altLang="zh-CN" sz="1000"/>
          </a:p>
        </p:txBody>
      </p:sp>
      <p:sp>
        <p:nvSpPr>
          <p:cNvPr id="47109" name="标题 1">
            <a:extLst>
              <a:ext uri="{FF2B5EF4-FFF2-40B4-BE49-F238E27FC236}">
                <a16:creationId xmlns:a16="http://schemas.microsoft.com/office/drawing/2014/main" id="{89470365-2F8D-40F5-9404-38D9082275F6}"/>
              </a:ext>
            </a:extLst>
          </p:cNvPr>
          <p:cNvSpPr>
            <a:spLocks noGrp="1"/>
          </p:cNvSpPr>
          <p:nvPr>
            <p:ph type="title"/>
          </p:nvPr>
        </p:nvSpPr>
        <p:spPr>
          <a:xfrm>
            <a:off x="5715000" y="576263"/>
            <a:ext cx="2971800" cy="852487"/>
          </a:xfrm>
          <a:solidFill>
            <a:schemeClr val="bg1"/>
          </a:solidFill>
        </p:spPr>
        <p:txBody>
          <a:bodyPr/>
          <a:lstStyle/>
          <a:p>
            <a:pPr eaLnBrk="1" fontAlgn="auto" hangingPunct="1">
              <a:spcAft>
                <a:spcPts val="0"/>
              </a:spcAft>
              <a:defRPr/>
            </a:pPr>
            <a:r>
              <a:rPr lang="zh-CN" altLang="en-US"/>
              <a:t>例</a:t>
            </a:r>
            <a:r>
              <a:rPr lang="en-US" altLang="zh-CN"/>
              <a:t>9-5</a:t>
            </a:r>
            <a:r>
              <a:rPr lang="zh-CN" altLang="en-US"/>
              <a:t>（续）</a:t>
            </a:r>
          </a:p>
        </p:txBody>
      </p:sp>
      <p:sp>
        <p:nvSpPr>
          <p:cNvPr id="5" name="标题 4">
            <a:extLst>
              <a:ext uri="{FF2B5EF4-FFF2-40B4-BE49-F238E27FC236}">
                <a16:creationId xmlns:a16="http://schemas.microsoft.com/office/drawing/2014/main" id="{DCE95155-3EB2-4B22-BEBF-CDEA0284C55D}"/>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AB84F7B4-27A5-428E-AFD0-4592A34CF6BA}"/>
              </a:ext>
            </a:extLst>
          </p:cNvPr>
          <p:cNvSpPr>
            <a:spLocks noGrp="1"/>
          </p:cNvSpPr>
          <p:nvPr>
            <p:ph idx="1"/>
          </p:nvPr>
        </p:nvSpPr>
        <p:spPr>
          <a:xfrm>
            <a:off x="457200" y="642938"/>
            <a:ext cx="8229600" cy="5930900"/>
          </a:xfrm>
          <a:solidFill>
            <a:srgbClr val="85FFFF"/>
          </a:solidFill>
        </p:spPr>
        <p:txBody>
          <a:bodyPr>
            <a:normAutofit lnSpcReduction="10000"/>
          </a:bodyPr>
          <a:lstStyle/>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在当前结点之后插入一个结点</a:t>
            </a:r>
            <a:r>
              <a:rPr lang="en-US" altLang="zh-CN" sz="2000">
                <a:latin typeface="Consolas" panose="020B0609020204030204" pitchFamily="49" charset="0"/>
              </a:rPr>
              <a:t>p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template &lt;class T&gt;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void Node&lt;T&gt;::insertAfter(Node&lt;T&gt; *p)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p-&gt;next = next; //p</a:t>
            </a:r>
            <a:r>
              <a:rPr lang="zh-CN" altLang="en-US" sz="2000">
                <a:latin typeface="Consolas" panose="020B0609020204030204" pitchFamily="49" charset="0"/>
              </a:rPr>
              <a:t>结点指针域指向当前结点的后继结点</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next = p;	 //</a:t>
            </a:r>
            <a:r>
              <a:rPr lang="zh-CN" altLang="en-US" sz="2000">
                <a:latin typeface="Consolas" panose="020B0609020204030204" pitchFamily="49" charset="0"/>
              </a:rPr>
              <a:t>当前结点的指针域指向</a:t>
            </a:r>
            <a:r>
              <a:rPr lang="en-US" altLang="zh-CN" sz="2000">
                <a:latin typeface="Consolas" panose="020B0609020204030204" pitchFamily="49" charset="0"/>
              </a:rPr>
              <a:t>p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r>
              <a:rPr lang="zh-CN" altLang="en-US" sz="2000">
                <a:latin typeface="Consolas" panose="020B0609020204030204" pitchFamily="49" charset="0"/>
              </a:rPr>
              <a:t>删除当前结点的后继结点，并返回其地址</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template &lt;class T&gt; Node&lt;T&gt; *Node&lt;T&gt;::deleteAfter() {</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Node&lt;T&gt; *tempPtr = next;	//</a:t>
            </a:r>
            <a:r>
              <a:rPr lang="zh-CN" altLang="en-US" sz="2000">
                <a:latin typeface="Consolas" panose="020B0609020204030204" pitchFamily="49" charset="0"/>
              </a:rPr>
              <a:t>将欲删除的结点地址存储到</a:t>
            </a:r>
            <a:r>
              <a:rPr lang="en-US" altLang="zh-CN" sz="2000">
                <a:latin typeface="Consolas" panose="020B0609020204030204" pitchFamily="49" charset="0"/>
              </a:rPr>
              <a:t>tempPtr</a:t>
            </a:r>
            <a:r>
              <a:rPr lang="zh-CN" altLang="en-US" sz="2000">
                <a:latin typeface="Consolas" panose="020B0609020204030204" pitchFamily="49" charset="0"/>
              </a:rPr>
              <a:t>中</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if (next == 0)	//</a:t>
            </a:r>
            <a:r>
              <a:rPr lang="zh-CN" altLang="en-US" sz="2000">
                <a:latin typeface="Consolas" panose="020B0609020204030204" pitchFamily="49" charset="0"/>
              </a:rPr>
              <a:t>如果当前结点没有后继结点，则返回空指针</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return 0;</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	next = tempPtr-&gt;next;	//</a:t>
            </a:r>
            <a:r>
              <a:rPr lang="zh-CN" altLang="en-US" sz="2000">
                <a:latin typeface="Consolas" panose="020B0609020204030204" pitchFamily="49" charset="0"/>
              </a:rPr>
              <a:t>使当前结点的指针域指向</a:t>
            </a:r>
            <a:r>
              <a:rPr lang="en-US" altLang="zh-CN" sz="2000">
                <a:latin typeface="Consolas" panose="020B0609020204030204" pitchFamily="49" charset="0"/>
              </a:rPr>
              <a:t>tempPtr</a:t>
            </a:r>
            <a:r>
              <a:rPr lang="zh-CN" altLang="en-US" sz="2000">
                <a:latin typeface="Consolas" panose="020B0609020204030204" pitchFamily="49" charset="0"/>
              </a:rPr>
              <a:t>的后继结点</a:t>
            </a:r>
          </a:p>
          <a:p>
            <a:pPr marL="365760" indent="-255905" eaLnBrk="1" fontAlgn="auto" hangingPunct="1">
              <a:spcAft>
                <a:spcPts val="0"/>
              </a:spcAft>
              <a:buFont typeface="Georgia" panose="02040502050405020303" pitchFamily="18" charset="0"/>
              <a:buNone/>
              <a:defRPr/>
            </a:pPr>
            <a:r>
              <a:rPr lang="zh-CN" altLang="en-US" sz="2000">
                <a:latin typeface="Consolas" panose="020B0609020204030204" pitchFamily="49" charset="0"/>
              </a:rPr>
              <a:t>	</a:t>
            </a:r>
            <a:r>
              <a:rPr lang="en-US" altLang="zh-CN" sz="2000">
                <a:latin typeface="Consolas" panose="020B0609020204030204" pitchFamily="49" charset="0"/>
              </a:rPr>
              <a:t>return tempPtr;			//</a:t>
            </a:r>
            <a:r>
              <a:rPr lang="zh-CN" altLang="en-US" sz="2000">
                <a:latin typeface="Consolas" panose="020B0609020204030204" pitchFamily="49" charset="0"/>
              </a:rPr>
              <a:t>返回被删除的结点的地址</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r>
              <a:rPr lang="en-US" altLang="zh-CN" sz="2000">
                <a:latin typeface="Consolas" panose="020B0609020204030204" pitchFamily="49" charset="0"/>
              </a:rPr>
              <a:t>#endif //NODE_H</a:t>
            </a:r>
          </a:p>
          <a:p>
            <a:pPr marL="365760" indent="-255905" eaLnBrk="1" fontAlgn="auto" hangingPunct="1">
              <a:spcAft>
                <a:spcPts val="0"/>
              </a:spcAft>
              <a:buFont typeface="Georgia" panose="02040502050405020303" pitchFamily="18" charset="0"/>
              <a:buNone/>
              <a:defRPr/>
            </a:pPr>
            <a:endParaRPr lang="zh-CN" altLang="en-US" sz="2000">
              <a:latin typeface="Consolas" panose="020B0609020204030204" pitchFamily="49" charset="0"/>
            </a:endParaRPr>
          </a:p>
        </p:txBody>
      </p:sp>
      <p:sp>
        <p:nvSpPr>
          <p:cNvPr id="66562" name="灯片编号占位符 3">
            <a:extLst>
              <a:ext uri="{FF2B5EF4-FFF2-40B4-BE49-F238E27FC236}">
                <a16:creationId xmlns:a16="http://schemas.microsoft.com/office/drawing/2014/main" id="{99C77905-C820-4C00-945A-B4CB700D88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D3B298E-C6E0-41B9-8419-2DFB3DEAC6CC}" type="slidenum">
              <a:rPr lang="en-US" altLang="zh-CN" sz="1000" smtClean="0"/>
              <a:pPr>
                <a:buSzPct val="100000"/>
                <a:buFont typeface="Wingdings 3" panose="05040102010807070707" pitchFamily="18" charset="2"/>
                <a:buChar char="•"/>
              </a:pPr>
              <a:t>42</a:t>
            </a:fld>
            <a:endParaRPr lang="en-US" altLang="zh-CN" sz="1000"/>
          </a:p>
        </p:txBody>
      </p:sp>
      <p:sp>
        <p:nvSpPr>
          <p:cNvPr id="48133" name="标题 1">
            <a:extLst>
              <a:ext uri="{FF2B5EF4-FFF2-40B4-BE49-F238E27FC236}">
                <a16:creationId xmlns:a16="http://schemas.microsoft.com/office/drawing/2014/main" id="{DAB73186-2B73-4DFD-805C-78940C13C7DF}"/>
              </a:ext>
            </a:extLst>
          </p:cNvPr>
          <p:cNvSpPr>
            <a:spLocks noGrp="1"/>
          </p:cNvSpPr>
          <p:nvPr>
            <p:ph type="title"/>
          </p:nvPr>
        </p:nvSpPr>
        <p:spPr>
          <a:xfrm>
            <a:off x="5572125" y="576261"/>
            <a:ext cx="3114675" cy="638175"/>
          </a:xfrm>
          <a:solidFill>
            <a:schemeClr val="bg1"/>
          </a:solidFill>
        </p:spPr>
        <p:txBody>
          <a:bodyPr>
            <a:normAutofit fontScale="90000"/>
          </a:bodyPr>
          <a:lstStyle/>
          <a:p>
            <a:pPr eaLnBrk="1" fontAlgn="auto" hangingPunct="1">
              <a:spcAft>
                <a:spcPts val="0"/>
              </a:spcAft>
              <a:defRPr/>
            </a:pPr>
            <a:r>
              <a:rPr lang="zh-CN" altLang="en-US"/>
              <a:t>例</a:t>
            </a:r>
            <a:r>
              <a:rPr lang="en-US" altLang="zh-CN"/>
              <a:t>9-5</a:t>
            </a:r>
            <a:r>
              <a:rPr lang="zh-CN" altLang="en-US"/>
              <a:t>（续）</a:t>
            </a:r>
          </a:p>
        </p:txBody>
      </p:sp>
      <p:sp>
        <p:nvSpPr>
          <p:cNvPr id="5" name="标题 4">
            <a:extLst>
              <a:ext uri="{FF2B5EF4-FFF2-40B4-BE49-F238E27FC236}">
                <a16:creationId xmlns:a16="http://schemas.microsoft.com/office/drawing/2014/main" id="{3E5B372D-F284-427F-AC37-5AD34A40C03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a:extLst>
              <a:ext uri="{FF2B5EF4-FFF2-40B4-BE49-F238E27FC236}">
                <a16:creationId xmlns:a16="http://schemas.microsoft.com/office/drawing/2014/main" id="{83CF7CB8-60F0-49E3-B8D4-1EE404374DF6}"/>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生成结点</a:t>
            </a:r>
          </a:p>
          <a:p>
            <a:pPr eaLnBrk="1" hangingPunct="1">
              <a:spcAft>
                <a:spcPts val="1200"/>
              </a:spcAft>
            </a:pPr>
            <a:r>
              <a:rPr lang="zh-CN" altLang="en-US">
                <a:latin typeface="宋体" panose="02010600030101010101" pitchFamily="2" charset="-122"/>
              </a:rPr>
              <a:t>插入结点</a:t>
            </a:r>
          </a:p>
          <a:p>
            <a:pPr eaLnBrk="1" hangingPunct="1">
              <a:spcAft>
                <a:spcPts val="1200"/>
              </a:spcAft>
            </a:pPr>
            <a:r>
              <a:rPr lang="zh-CN" altLang="en-US">
                <a:latin typeface="宋体" panose="02010600030101010101" pitchFamily="2" charset="-122"/>
              </a:rPr>
              <a:t>查找结点</a:t>
            </a:r>
          </a:p>
          <a:p>
            <a:pPr eaLnBrk="1" hangingPunct="1">
              <a:spcAft>
                <a:spcPts val="1200"/>
              </a:spcAft>
            </a:pPr>
            <a:r>
              <a:rPr lang="zh-CN" altLang="en-US">
                <a:latin typeface="宋体" panose="02010600030101010101" pitchFamily="2" charset="-122"/>
              </a:rPr>
              <a:t>删除结点</a:t>
            </a:r>
          </a:p>
          <a:p>
            <a:pPr eaLnBrk="1" hangingPunct="1">
              <a:spcAft>
                <a:spcPts val="1200"/>
              </a:spcAft>
            </a:pPr>
            <a:r>
              <a:rPr lang="zh-CN" altLang="en-US">
                <a:latin typeface="宋体" panose="02010600030101010101" pitchFamily="2" charset="-122"/>
              </a:rPr>
              <a:t>遍历链表</a:t>
            </a:r>
          </a:p>
          <a:p>
            <a:pPr eaLnBrk="1" hangingPunct="1">
              <a:spcAft>
                <a:spcPts val="1200"/>
              </a:spcAft>
            </a:pPr>
            <a:r>
              <a:rPr lang="zh-CN" altLang="en-US">
                <a:latin typeface="宋体" panose="02010600030101010101" pitchFamily="2" charset="-122"/>
              </a:rPr>
              <a:t>清空链表</a:t>
            </a:r>
          </a:p>
        </p:txBody>
      </p:sp>
      <p:sp>
        <p:nvSpPr>
          <p:cNvPr id="67586" name="灯片编号占位符 3">
            <a:extLst>
              <a:ext uri="{FF2B5EF4-FFF2-40B4-BE49-F238E27FC236}">
                <a16:creationId xmlns:a16="http://schemas.microsoft.com/office/drawing/2014/main" id="{C6140701-8AC3-4673-9D46-8B0FB4FBD3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072E256E-2BBE-4A2D-99C0-8DCC300CBC20}" type="slidenum">
              <a:rPr lang="en-US" altLang="zh-CN" sz="1000" smtClean="0"/>
              <a:pPr>
                <a:buSzPct val="100000"/>
                <a:buFont typeface="Wingdings 3" panose="05040102010807070707" pitchFamily="18" charset="2"/>
                <a:buChar char="•"/>
              </a:pPr>
              <a:t>43</a:t>
            </a:fld>
            <a:endParaRPr lang="en-US" altLang="zh-CN" sz="1000"/>
          </a:p>
        </p:txBody>
      </p:sp>
      <p:sp>
        <p:nvSpPr>
          <p:cNvPr id="49154" name="标题 1">
            <a:extLst>
              <a:ext uri="{FF2B5EF4-FFF2-40B4-BE49-F238E27FC236}">
                <a16:creationId xmlns:a16="http://schemas.microsoft.com/office/drawing/2014/main" id="{40896F40-31F0-42E2-8874-FDDBC958338F}"/>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链表的基本操作</a:t>
            </a:r>
          </a:p>
        </p:txBody>
      </p:sp>
      <p:sp>
        <p:nvSpPr>
          <p:cNvPr id="7" name="标题 4">
            <a:extLst>
              <a:ext uri="{FF2B5EF4-FFF2-40B4-BE49-F238E27FC236}">
                <a16:creationId xmlns:a16="http://schemas.microsoft.com/office/drawing/2014/main" id="{F047D8DC-5FC2-4276-8485-C47F95D0A43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a:extLst>
              <a:ext uri="{FF2B5EF4-FFF2-40B4-BE49-F238E27FC236}">
                <a16:creationId xmlns:a16="http://schemas.microsoft.com/office/drawing/2014/main" id="{CF196D2D-25D8-4489-B656-7B8E630F0E06}"/>
              </a:ext>
            </a:extLst>
          </p:cNvPr>
          <p:cNvSpPr>
            <a:spLocks noGrp="1" noChangeArrowheads="1"/>
          </p:cNvSpPr>
          <p:nvPr>
            <p:ph sz="half" idx="1"/>
          </p:nvPr>
        </p:nvSpPr>
        <p:spPr>
          <a:xfrm>
            <a:off x="179388" y="1268413"/>
            <a:ext cx="4321175" cy="547370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#ifndef LINKEDLIST_H</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#define LINKEDLIST_H</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#include "Node.h"</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class LinkedList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r>
              <a:rPr lang="zh-CN" altLang="en-US" sz="1600">
                <a:solidFill>
                  <a:schemeClr val="bg1"/>
                </a:solidFill>
                <a:latin typeface="Consolas" panose="020B0609020204030204" pitchFamily="49" charset="0"/>
              </a:rPr>
              <a:t>数据成员：</a:t>
            </a:r>
          </a:p>
          <a:p>
            <a:pPr marL="358775" indent="-250825" eaLnBrk="1" hangingPunct="1">
              <a:spcBef>
                <a:spcPct val="0"/>
              </a:spcBef>
              <a:buFont typeface="Wingdings" panose="05000000000000000000" pitchFamily="2" charset="2"/>
              <a:buNone/>
            </a:pPr>
            <a:r>
              <a:rPr lang="zh-CN" altLang="en-US" sz="1600">
                <a:solidFill>
                  <a:schemeClr val="bg1"/>
                </a:solidFill>
                <a:latin typeface="Consolas" panose="020B0609020204030204" pitchFamily="49" charset="0"/>
              </a:rPr>
              <a:t>	</a:t>
            </a:r>
            <a:r>
              <a:rPr lang="en-US" altLang="zh-CN" sz="1600">
                <a:solidFill>
                  <a:schemeClr val="bg1"/>
                </a:solidFill>
                <a:latin typeface="Consolas" panose="020B0609020204030204" pitchFamily="49" charset="0"/>
              </a:rPr>
              <a:t>Node&lt;T&gt; *front, *rear</a:t>
            </a:r>
            <a:r>
              <a:rPr lang="zh-CN" altLang="en-US" sz="1600">
                <a:solidFill>
                  <a:schemeClr val="bg1"/>
                </a:solidFill>
                <a:latin typeface="Consolas" panose="020B0609020204030204" pitchFamily="49" charset="0"/>
              </a:rPr>
              <a:t>；</a:t>
            </a: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Node&lt;T&gt; *prevPtr, *currPtr;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int size;</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int position;	</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Node&lt;T&gt; *newNode(const T &amp;item, Node&lt;T&gt; *ptrNext=NULL);</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freeNode(Node&lt;T&gt; *p);</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copy(const LinkedList&lt;T&gt;&amp; L);</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LinkedList();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LinkedList(const LinkedList&lt;T&gt; &amp;L);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~LinkedList();	</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p:txBody>
      </p:sp>
      <p:sp>
        <p:nvSpPr>
          <p:cNvPr id="68610" name="内容占位符 3">
            <a:extLst>
              <a:ext uri="{FF2B5EF4-FFF2-40B4-BE49-F238E27FC236}">
                <a16:creationId xmlns:a16="http://schemas.microsoft.com/office/drawing/2014/main" id="{432453D6-9F84-49F9-8D7A-8B4F19B32496}"/>
              </a:ext>
            </a:extLst>
          </p:cNvPr>
          <p:cNvSpPr>
            <a:spLocks noGrp="1" noChangeArrowheads="1"/>
          </p:cNvSpPr>
          <p:nvPr>
            <p:ph sz="half" idx="2"/>
          </p:nvPr>
        </p:nvSpPr>
        <p:spPr>
          <a:xfrm>
            <a:off x="4648200" y="1268413"/>
            <a:ext cx="4316413" cy="547370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LinkedList&lt;T&gt; &amp; operator = (const LinkedList&lt;T&gt; &amp;L);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int getSize() const;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bool isEmpty() const;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reset(int pos = 0);</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next();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bool endOfList() const;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int currentPosition(void) const;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insertFront(const T &amp;item);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insertRear(const T &amp;item);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insertAt(const T &amp;item);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insertAfter(const T &amp;item);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T deleteFront();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deleteCurrent();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T&amp; data();</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const T&amp; data() const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void clear();</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#endif  //LINKEDLIST_H</a:t>
            </a: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b="1">
                <a:solidFill>
                  <a:srgbClr val="FF0000"/>
                </a:solidFill>
                <a:latin typeface="Consolas" panose="020B0609020204030204" pitchFamily="49" charset="0"/>
              </a:rPr>
              <a:t>//</a:t>
            </a:r>
            <a:r>
              <a:rPr lang="zh-CN" altLang="en-US" sz="1600" b="1">
                <a:solidFill>
                  <a:srgbClr val="FF0000"/>
                </a:solidFill>
                <a:latin typeface="Consolas" panose="020B0609020204030204" pitchFamily="49" charset="0"/>
              </a:rPr>
              <a:t>练习：写出链表类模板函数的实现代码</a:t>
            </a:r>
            <a:endParaRPr lang="en-US" altLang="zh-CN" sz="1600" b="1">
              <a:solidFill>
                <a:srgbClr val="FF0000"/>
              </a:solidFill>
              <a:latin typeface="Consolas" panose="020B0609020204030204" pitchFamily="49" charset="0"/>
            </a:endParaRPr>
          </a:p>
          <a:p>
            <a:pPr marL="358775" indent="-250825" eaLnBrk="1" hangingPunct="1">
              <a:spcBef>
                <a:spcPct val="0"/>
              </a:spcBef>
              <a:buFont typeface="Wingdings" panose="05000000000000000000" pitchFamily="2" charset="2"/>
              <a:buNone/>
            </a:pPr>
            <a:endParaRPr lang="en-US" altLang="zh-CN" sz="1600">
              <a:solidFill>
                <a:schemeClr val="bg1"/>
              </a:solidFill>
              <a:latin typeface="Consolas" panose="020B0609020204030204" pitchFamily="49" charset="0"/>
            </a:endParaRPr>
          </a:p>
        </p:txBody>
      </p:sp>
      <p:sp>
        <p:nvSpPr>
          <p:cNvPr id="68611" name="灯片编号占位符 3">
            <a:extLst>
              <a:ext uri="{FF2B5EF4-FFF2-40B4-BE49-F238E27FC236}">
                <a16:creationId xmlns:a16="http://schemas.microsoft.com/office/drawing/2014/main" id="{9FBFE272-8099-4F6C-B17D-753FE9E9FC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DE9628B8-4DA2-4A80-9649-2EB9777868D9}" type="slidenum">
              <a:rPr lang="en-US" altLang="zh-CN" sz="1000" smtClean="0"/>
              <a:pPr>
                <a:buSzPct val="100000"/>
                <a:buFont typeface="Wingdings 3" panose="05040102010807070707" pitchFamily="18" charset="2"/>
                <a:buChar char="•"/>
              </a:pPr>
              <a:t>44</a:t>
            </a:fld>
            <a:endParaRPr lang="en-US" altLang="zh-CN" sz="1000"/>
          </a:p>
        </p:txBody>
      </p:sp>
      <p:sp>
        <p:nvSpPr>
          <p:cNvPr id="50178" name="标题 1">
            <a:extLst>
              <a:ext uri="{FF2B5EF4-FFF2-40B4-BE49-F238E27FC236}">
                <a16:creationId xmlns:a16="http://schemas.microsoft.com/office/drawing/2014/main" id="{0E10AA1E-F735-47E1-A9A5-E5E650F8AE49}"/>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9-6 </a:t>
            </a:r>
            <a:r>
              <a:rPr lang="zh-CN" altLang="en-US"/>
              <a:t>链表类模板</a:t>
            </a:r>
            <a:endParaRPr kumimoji="1" lang="zh-CN" altLang="en-US"/>
          </a:p>
        </p:txBody>
      </p:sp>
      <p:sp>
        <p:nvSpPr>
          <p:cNvPr id="68613" name="Line 1029">
            <a:extLst>
              <a:ext uri="{FF2B5EF4-FFF2-40B4-BE49-F238E27FC236}">
                <a16:creationId xmlns:a16="http://schemas.microsoft.com/office/drawing/2014/main" id="{CA52213E-74B5-4A8B-8281-EA8270568BB6}"/>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a:extLst>
              <a:ext uri="{FF2B5EF4-FFF2-40B4-BE49-F238E27FC236}">
                <a16:creationId xmlns:a16="http://schemas.microsoft.com/office/drawing/2014/main" id="{6F4C4C66-15D8-43F3-B7FF-055488B518E9}"/>
              </a:ext>
            </a:extLst>
          </p:cNvPr>
          <p:cNvSpPr>
            <a:spLocks noGrp="1" noChangeArrowheads="1"/>
          </p:cNvSpPr>
          <p:nvPr>
            <p:ph sz="half" idx="1"/>
          </p:nvPr>
        </p:nvSpPr>
        <p:spPr>
          <a:xfrm>
            <a:off x="250825" y="1557338"/>
            <a:ext cx="4244975" cy="48958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//9_7.cpp</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#include "LinkedList.h"</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LinkedList&lt;int&gt; list;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for (int i = 0; i &lt; 10; i++)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int 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cin &gt;&gt; 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list.insertFront(item);</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"List: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list.reset();</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while (!list.endOfList())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list.data() &lt;&lt; "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list.next();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endl;</a:t>
            </a:r>
          </a:p>
          <a:p>
            <a:pPr marL="358775" indent="-250825" eaLnBrk="1" hangingPunct="1">
              <a:spcBef>
                <a:spcPct val="0"/>
              </a:spcBef>
              <a:buFont typeface="Wingdings" panose="05000000000000000000" pitchFamily="2" charset="2"/>
              <a:buNone/>
            </a:pPr>
            <a:endParaRPr lang="en-US" altLang="zh-CN" sz="1400">
              <a:solidFill>
                <a:schemeClr val="bg1"/>
              </a:solidFill>
              <a:latin typeface="Consolas" panose="020B0609020204030204" pitchFamily="49" charset="0"/>
            </a:endParaRPr>
          </a:p>
        </p:txBody>
      </p:sp>
      <p:sp>
        <p:nvSpPr>
          <p:cNvPr id="70658" name="内容占位符 3">
            <a:extLst>
              <a:ext uri="{FF2B5EF4-FFF2-40B4-BE49-F238E27FC236}">
                <a16:creationId xmlns:a16="http://schemas.microsoft.com/office/drawing/2014/main" id="{9398019A-3DEA-42C4-AC88-8D1C212BD6A4}"/>
              </a:ext>
            </a:extLst>
          </p:cNvPr>
          <p:cNvSpPr>
            <a:spLocks noGrp="1" noChangeArrowheads="1"/>
          </p:cNvSpPr>
          <p:nvPr>
            <p:ph sz="half" idx="2"/>
          </p:nvPr>
        </p:nvSpPr>
        <p:spPr>
          <a:xfrm>
            <a:off x="4648200" y="1557338"/>
            <a:ext cx="4244975" cy="4895850"/>
          </a:xfrm>
          <a:solidFill>
            <a:srgbClr val="85FFFF"/>
          </a:solidFill>
        </p:spPr>
        <p:txBody>
          <a:bodyPr/>
          <a:lstStyle/>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int key;</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"Please enter some integer needed to be deleted: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cin &gt;&gt; key;</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list.reset();</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while (!list.endOfList())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if (list.data() == key)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list.deleteCurrent();</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list.next();</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"List: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list.reset();</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while (!list.endOfList())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list.data() &lt;&lt; "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list.next();</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cout &lt;&lt; endl;</a:t>
            </a:r>
          </a:p>
          <a:p>
            <a:pPr marL="250825" indent="-250825" eaLnBrk="1" hangingPunct="1">
              <a:lnSpc>
                <a:spcPct val="80000"/>
              </a:lnSpc>
              <a:spcBef>
                <a:spcPct val="0"/>
              </a:spcBef>
              <a:buFont typeface="Wingdings" panose="05000000000000000000" pitchFamily="2" charset="2"/>
              <a:buNone/>
            </a:pPr>
            <a:r>
              <a:rPr lang="en-US" altLang="zh-CN" sz="1600">
                <a:solidFill>
                  <a:schemeClr val="bg1"/>
                </a:solidFill>
                <a:latin typeface="Consolas" panose="020B0609020204030204" pitchFamily="49" charset="0"/>
              </a:rPr>
              <a:t>	return 0;</a:t>
            </a:r>
          </a:p>
          <a:p>
            <a:pPr marL="250825" indent="-250825" eaLnBrk="1" hangingPunct="1">
              <a:spcBef>
                <a:spcPct val="0"/>
              </a:spcBef>
              <a:buFont typeface="Wingdings" panose="05000000000000000000" pitchFamily="2" charset="2"/>
              <a:buNone/>
            </a:pPr>
            <a:r>
              <a:rPr lang="en-US" altLang="zh-CN" sz="1600">
                <a:solidFill>
                  <a:schemeClr val="bg1"/>
                </a:solidFill>
                <a:latin typeface="Consolas" panose="020B0609020204030204" pitchFamily="49" charset="0"/>
              </a:rPr>
              <a:t>}</a:t>
            </a:r>
          </a:p>
        </p:txBody>
      </p:sp>
      <p:sp>
        <p:nvSpPr>
          <p:cNvPr id="70659" name="灯片编号占位符 3">
            <a:extLst>
              <a:ext uri="{FF2B5EF4-FFF2-40B4-BE49-F238E27FC236}">
                <a16:creationId xmlns:a16="http://schemas.microsoft.com/office/drawing/2014/main" id="{A772C843-A5AC-479E-BFAD-E390EC3E40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72C79276-F1E2-46D7-B5C2-4F53038A67CE}" type="slidenum">
              <a:rPr lang="en-US" altLang="zh-CN" sz="1000" smtClean="0"/>
              <a:pPr>
                <a:buSzPct val="100000"/>
                <a:buFont typeface="Wingdings 3" panose="05040102010807070707" pitchFamily="18" charset="2"/>
                <a:buChar char="•"/>
              </a:pPr>
              <a:t>45</a:t>
            </a:fld>
            <a:endParaRPr lang="en-US" altLang="zh-CN" sz="1000"/>
          </a:p>
        </p:txBody>
      </p:sp>
      <p:sp>
        <p:nvSpPr>
          <p:cNvPr id="51202" name="标题 1">
            <a:extLst>
              <a:ext uri="{FF2B5EF4-FFF2-40B4-BE49-F238E27FC236}">
                <a16:creationId xmlns:a16="http://schemas.microsoft.com/office/drawing/2014/main" id="{F33F5D57-D11D-4073-8639-99D887387A21}"/>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9-7 </a:t>
            </a:r>
            <a:r>
              <a:rPr lang="zh-CN" altLang="en-US"/>
              <a:t>链表类应用举例</a:t>
            </a:r>
            <a:endParaRPr kumimoji="1" lang="zh-CN" altLang="en-US"/>
          </a:p>
        </p:txBody>
      </p:sp>
      <p:sp>
        <p:nvSpPr>
          <p:cNvPr id="70661" name="Line 1029">
            <a:extLst>
              <a:ext uri="{FF2B5EF4-FFF2-40B4-BE49-F238E27FC236}">
                <a16:creationId xmlns:a16="http://schemas.microsoft.com/office/drawing/2014/main" id="{CEE0FE5C-092C-4CE1-9290-A608B6B08311}"/>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E88F2885-F811-4B13-B7B0-2E066845BF21}"/>
              </a:ext>
            </a:extLst>
          </p:cNvPr>
          <p:cNvSpPr>
            <a:spLocks noGrp="1"/>
          </p:cNvSpPr>
          <p:nvPr>
            <p:ph idx="1"/>
          </p:nvPr>
        </p:nvSpPr>
        <p:spPr>
          <a:xfrm>
            <a:off x="468313" y="1785938"/>
            <a:ext cx="8218487" cy="4595812"/>
          </a:xfrm>
          <a:solidFill>
            <a:schemeClr val="accent6">
              <a:lumMod val="20000"/>
              <a:lumOff val="80000"/>
            </a:schemeClr>
          </a:solidFill>
        </p:spPr>
        <p:txBody>
          <a:bodyPr>
            <a:normAutofit/>
          </a:bodyPr>
          <a:lstStyle/>
          <a:p>
            <a:pPr marL="365760" indent="-255905" eaLnBrk="1" fontAlgn="auto" hangingPunct="1">
              <a:spcAft>
                <a:spcPts val="0"/>
              </a:spcAft>
              <a:buFont typeface="Wingdings 3"/>
              <a:buChar char=""/>
              <a:defRPr/>
            </a:pPr>
            <a:r>
              <a:rPr lang="zh-CN" altLang="en-US" dirty="0"/>
              <a:t>运行结果如下：</a:t>
            </a:r>
            <a:endParaRPr lang="en-US" altLang="zh-CN" dirty="0"/>
          </a:p>
          <a:p>
            <a:pPr marL="365760" indent="-255905" eaLnBrk="1" fontAlgn="auto" hangingPunct="1">
              <a:spcAft>
                <a:spcPts val="0"/>
              </a:spcAft>
              <a:buFont typeface="Georgia" panose="02040502050405020303" pitchFamily="18" charset="0"/>
              <a:buNone/>
              <a:defRPr/>
            </a:pPr>
            <a:r>
              <a:rPr lang="en-US" altLang="zh-CN" dirty="0">
                <a:latin typeface="Consolas" panose="020B0609020204030204" pitchFamily="49" charset="0"/>
              </a:rPr>
              <a:t>3 6 5 7 5 2 4 5 9 10</a:t>
            </a:r>
          </a:p>
          <a:p>
            <a:pPr marL="365760" indent="-255905" eaLnBrk="1" fontAlgn="auto" hangingPunct="1">
              <a:spcAft>
                <a:spcPts val="0"/>
              </a:spcAft>
              <a:buFont typeface="Georgia" panose="02040502050405020303" pitchFamily="18" charset="0"/>
              <a:buNone/>
              <a:defRPr/>
            </a:pPr>
            <a:r>
              <a:rPr lang="en-US" altLang="zh-CN" dirty="0">
                <a:latin typeface="Consolas" panose="020B0609020204030204" pitchFamily="49" charset="0"/>
              </a:rPr>
              <a:t>List: 10  9  5  4  2  5  7  5  6  3</a:t>
            </a:r>
          </a:p>
          <a:p>
            <a:pPr marL="365760" indent="-255905" eaLnBrk="1" fontAlgn="auto" hangingPunct="1">
              <a:spcAft>
                <a:spcPts val="0"/>
              </a:spcAft>
              <a:buFont typeface="Georgia" panose="02040502050405020303" pitchFamily="18" charset="0"/>
              <a:buNone/>
              <a:defRPr/>
            </a:pPr>
            <a:r>
              <a:rPr lang="en-US" altLang="zh-CN" dirty="0">
                <a:latin typeface="Consolas" panose="020B0609020204030204" pitchFamily="49" charset="0"/>
              </a:rPr>
              <a:t>Please enter some integer needed to be deleted: 5</a:t>
            </a:r>
          </a:p>
          <a:p>
            <a:pPr marL="365760" indent="-255905" eaLnBrk="1" fontAlgn="auto" hangingPunct="1">
              <a:spcAft>
                <a:spcPts val="0"/>
              </a:spcAft>
              <a:buFont typeface="Georgia" panose="02040502050405020303" pitchFamily="18" charset="0"/>
              <a:buNone/>
              <a:defRPr/>
            </a:pPr>
            <a:r>
              <a:rPr lang="en-US" altLang="zh-CN" dirty="0">
                <a:latin typeface="Consolas" panose="020B0609020204030204" pitchFamily="49" charset="0"/>
              </a:rPr>
              <a:t>List: 10  9  4  2  7  6  3</a:t>
            </a:r>
          </a:p>
          <a:p>
            <a:pPr marL="365760" indent="-255905" eaLnBrk="1" fontAlgn="auto" hangingPunct="1">
              <a:spcAft>
                <a:spcPts val="0"/>
              </a:spcAft>
              <a:buFont typeface="Georgia" panose="02040502050405020303" pitchFamily="18" charset="0"/>
              <a:buNone/>
              <a:defRPr/>
            </a:pPr>
            <a:endParaRPr lang="zh-CN" altLang="en-US" dirty="0"/>
          </a:p>
        </p:txBody>
      </p:sp>
      <p:sp>
        <p:nvSpPr>
          <p:cNvPr id="72706" name="灯片编号占位符 4">
            <a:extLst>
              <a:ext uri="{FF2B5EF4-FFF2-40B4-BE49-F238E27FC236}">
                <a16:creationId xmlns:a16="http://schemas.microsoft.com/office/drawing/2014/main" id="{48358300-A59E-4B59-A70D-F7DA062D90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51FA306-E82C-4955-8C07-8E0B2F7D040E}" type="slidenum">
              <a:rPr lang="en-US" altLang="zh-CN" sz="1000" smtClean="0"/>
              <a:pPr>
                <a:buSzPct val="100000"/>
                <a:buFont typeface="Wingdings 3" panose="05040102010807070707" pitchFamily="18" charset="2"/>
                <a:buChar char="•"/>
              </a:pPr>
              <a:t>46</a:t>
            </a:fld>
            <a:endParaRPr lang="en-US" altLang="zh-CN" sz="1000"/>
          </a:p>
        </p:txBody>
      </p:sp>
      <p:sp>
        <p:nvSpPr>
          <p:cNvPr id="52226" name="标题 6">
            <a:extLst>
              <a:ext uri="{FF2B5EF4-FFF2-40B4-BE49-F238E27FC236}">
                <a16:creationId xmlns:a16="http://schemas.microsoft.com/office/drawing/2014/main" id="{68D60B57-910A-4F61-AF21-077A030D666E}"/>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9-7</a:t>
            </a:r>
            <a:r>
              <a:rPr lang="zh-CN" altLang="en-US"/>
              <a:t>（续）</a:t>
            </a:r>
          </a:p>
        </p:txBody>
      </p:sp>
      <p:sp>
        <p:nvSpPr>
          <p:cNvPr id="6" name="标题 4">
            <a:extLst>
              <a:ext uri="{FF2B5EF4-FFF2-40B4-BE49-F238E27FC236}">
                <a16:creationId xmlns:a16="http://schemas.microsoft.com/office/drawing/2014/main" id="{F7D39372-9515-4B12-B211-483CB5155C6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9.2.3 </a:t>
            </a:r>
            <a:r>
              <a:rPr lang="zh-CN" altLang="en-US" sz="2800" dirty="0">
                <a:solidFill>
                  <a:schemeClr val="bg1"/>
                </a:solidFill>
                <a:latin typeface="+mj-lt"/>
                <a:ea typeface="+mj-ea"/>
                <a:cs typeface="+mj-cs"/>
              </a:rPr>
              <a:t>顺序访问群体</a:t>
            </a:r>
            <a:r>
              <a:rPr lang="en-US" altLang="zh-CN" sz="2800" dirty="0">
                <a:solidFill>
                  <a:schemeClr val="bg1"/>
                </a:solidFill>
                <a:latin typeface="+mj-lt"/>
                <a:ea typeface="+mj-ea"/>
                <a:cs typeface="+mj-cs"/>
              </a:rPr>
              <a:t>——</a:t>
            </a:r>
            <a:r>
              <a:rPr lang="zh-CN" altLang="en-US" sz="2800" dirty="0">
                <a:solidFill>
                  <a:schemeClr val="bg1"/>
                </a:solidFill>
                <a:latin typeface="+mj-lt"/>
                <a:ea typeface="+mj-ea"/>
                <a:cs typeface="+mj-cs"/>
              </a:rPr>
              <a:t>链表类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内容占位符 2">
            <a:extLst>
              <a:ext uri="{FF2B5EF4-FFF2-40B4-BE49-F238E27FC236}">
                <a16:creationId xmlns:a16="http://schemas.microsoft.com/office/drawing/2014/main" id="{38812B93-F916-4678-8854-7672FDA06F68}"/>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栈是只能从一端访问的线性群体，可以访问的这一端称栈顶，另一端称栈底。</a:t>
            </a:r>
          </a:p>
        </p:txBody>
      </p:sp>
      <p:sp>
        <p:nvSpPr>
          <p:cNvPr id="73730" name="灯片编号占位符 3">
            <a:extLst>
              <a:ext uri="{FF2B5EF4-FFF2-40B4-BE49-F238E27FC236}">
                <a16:creationId xmlns:a16="http://schemas.microsoft.com/office/drawing/2014/main" id="{AA3DBA1B-90DF-4F34-8F7A-F6E7ECCB47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1C1FD4B-ED5B-4F01-B2F3-15A644270020}" type="slidenum">
              <a:rPr lang="en-US" altLang="zh-CN" sz="1000" smtClean="0"/>
              <a:pPr>
                <a:buSzPct val="100000"/>
                <a:buFont typeface="Wingdings 3" panose="05040102010807070707" pitchFamily="18" charset="2"/>
                <a:buChar char="•"/>
              </a:pPr>
              <a:t>47</a:t>
            </a:fld>
            <a:endParaRPr lang="en-US" altLang="zh-CN" sz="1000"/>
          </a:p>
        </p:txBody>
      </p:sp>
      <p:sp>
        <p:nvSpPr>
          <p:cNvPr id="53250" name="标题 1">
            <a:extLst>
              <a:ext uri="{FF2B5EF4-FFF2-40B4-BE49-F238E27FC236}">
                <a16:creationId xmlns:a16="http://schemas.microsoft.com/office/drawing/2014/main" id="{454E10DD-D0DB-4E5C-B50C-8AF09ADC60DA}"/>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9.2.4 </a:t>
            </a:r>
            <a:r>
              <a:rPr lang="zh-CN" altLang="en-US"/>
              <a:t>栈类</a:t>
            </a:r>
          </a:p>
        </p:txBody>
      </p:sp>
      <p:sp>
        <p:nvSpPr>
          <p:cNvPr id="6" name="标题 4">
            <a:extLst>
              <a:ext uri="{FF2B5EF4-FFF2-40B4-BE49-F238E27FC236}">
                <a16:creationId xmlns:a16="http://schemas.microsoft.com/office/drawing/2014/main" id="{8FF72175-8774-4570-B174-E84E48B0C4AF}"/>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a:t>
            </a:r>
          </a:p>
        </p:txBody>
      </p:sp>
      <p:grpSp>
        <p:nvGrpSpPr>
          <p:cNvPr id="73733" name="Group 5">
            <a:extLst>
              <a:ext uri="{FF2B5EF4-FFF2-40B4-BE49-F238E27FC236}">
                <a16:creationId xmlns:a16="http://schemas.microsoft.com/office/drawing/2014/main" id="{B1890DC9-E8CF-4E60-93F4-20A1A9D9E487}"/>
              </a:ext>
            </a:extLst>
          </p:cNvPr>
          <p:cNvGrpSpPr>
            <a:grpSpLocks/>
          </p:cNvGrpSpPr>
          <p:nvPr/>
        </p:nvGrpSpPr>
        <p:grpSpPr bwMode="auto">
          <a:xfrm>
            <a:off x="2438400" y="3375025"/>
            <a:ext cx="4191000" cy="3100388"/>
            <a:chOff x="1536" y="2126"/>
            <a:chExt cx="2640" cy="1953"/>
          </a:xfrm>
        </p:grpSpPr>
        <p:sp>
          <p:nvSpPr>
            <p:cNvPr id="73734" name="Freeform 6">
              <a:extLst>
                <a:ext uri="{FF2B5EF4-FFF2-40B4-BE49-F238E27FC236}">
                  <a16:creationId xmlns:a16="http://schemas.microsoft.com/office/drawing/2014/main" id="{519D0D16-FA5E-4867-9171-D144D2CF25EF}"/>
                </a:ext>
              </a:extLst>
            </p:cNvPr>
            <p:cNvSpPr>
              <a:spLocks noChangeArrowheads="1"/>
            </p:cNvSpPr>
            <p:nvPr/>
          </p:nvSpPr>
          <p:spPr bwMode="auto">
            <a:xfrm>
              <a:off x="1942" y="2598"/>
              <a:ext cx="792" cy="1479"/>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35" name="Text Box 7">
              <a:extLst>
                <a:ext uri="{FF2B5EF4-FFF2-40B4-BE49-F238E27FC236}">
                  <a16:creationId xmlns:a16="http://schemas.microsoft.com/office/drawing/2014/main" id="{2F39FB1B-4A6B-47C2-B1E4-8F184F9A41E0}"/>
                </a:ext>
              </a:extLst>
            </p:cNvPr>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30000"/>
                </a:lnSpc>
                <a:buSzPct val="100000"/>
                <a:buFont typeface="Wingdings 3" panose="05040102010807070707" pitchFamily="18" charset="2"/>
                <a:buNone/>
              </a:pPr>
              <a:r>
                <a:rPr lang="en-US" altLang="zh-CN" sz="2200"/>
                <a:t>a</a:t>
              </a:r>
              <a:r>
                <a:rPr lang="en-US" altLang="zh-CN" sz="2200" baseline="-25000"/>
                <a:t>n</a:t>
              </a:r>
              <a:endParaRPr lang="en-US" altLang="zh-CN" sz="2200"/>
            </a:p>
            <a:p>
              <a:pPr algn="ctr">
                <a:lnSpc>
                  <a:spcPct val="130000"/>
                </a:lnSpc>
                <a:buSzPct val="100000"/>
                <a:buFont typeface="Wingdings 3" panose="05040102010807070707" pitchFamily="18" charset="2"/>
                <a:buNone/>
              </a:pPr>
              <a:r>
                <a:rPr lang="en-US" altLang="zh-CN" sz="2200"/>
                <a:t>┆</a:t>
              </a:r>
            </a:p>
            <a:p>
              <a:pPr algn="ctr">
                <a:lnSpc>
                  <a:spcPct val="130000"/>
                </a:lnSpc>
                <a:buSzPct val="100000"/>
                <a:buFont typeface="Wingdings 3" panose="05040102010807070707" pitchFamily="18" charset="2"/>
                <a:buNone/>
              </a:pPr>
              <a:r>
                <a:rPr lang="en-US" altLang="zh-CN" sz="2200"/>
                <a:t>a</a:t>
              </a:r>
              <a:r>
                <a:rPr lang="en-US" altLang="zh-CN" sz="2200" baseline="-25000"/>
                <a:t>2</a:t>
              </a:r>
              <a:endParaRPr lang="en-US" altLang="zh-CN" sz="2200"/>
            </a:p>
            <a:p>
              <a:pPr algn="ctr">
                <a:lnSpc>
                  <a:spcPct val="130000"/>
                </a:lnSpc>
                <a:buSzPct val="100000"/>
                <a:buFont typeface="Wingdings 3" panose="05040102010807070707" pitchFamily="18" charset="2"/>
                <a:buNone/>
              </a:pPr>
              <a:r>
                <a:rPr lang="en-US" altLang="zh-CN" sz="2200"/>
                <a:t>a</a:t>
              </a:r>
              <a:r>
                <a:rPr lang="en-US" altLang="zh-CN" sz="2200" baseline="-25000"/>
                <a:t>1</a:t>
              </a:r>
              <a:endParaRPr lang="en-US" altLang="zh-CN" sz="2200"/>
            </a:p>
          </p:txBody>
        </p:sp>
        <p:sp>
          <p:nvSpPr>
            <p:cNvPr id="73736" name="Line 8">
              <a:extLst>
                <a:ext uri="{FF2B5EF4-FFF2-40B4-BE49-F238E27FC236}">
                  <a16:creationId xmlns:a16="http://schemas.microsoft.com/office/drawing/2014/main" id="{031CA264-AA97-46F0-8E7D-B88BDDD6E396}"/>
                </a:ext>
              </a:extLst>
            </p:cNvPr>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7" name="Line 9">
              <a:extLst>
                <a:ext uri="{FF2B5EF4-FFF2-40B4-BE49-F238E27FC236}">
                  <a16:creationId xmlns:a16="http://schemas.microsoft.com/office/drawing/2014/main" id="{6535781A-7908-4917-B5CA-A65F59D42AAD}"/>
                </a:ext>
              </a:extLst>
            </p:cNvPr>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Line 10">
              <a:extLst>
                <a:ext uri="{FF2B5EF4-FFF2-40B4-BE49-F238E27FC236}">
                  <a16:creationId xmlns:a16="http://schemas.microsoft.com/office/drawing/2014/main" id="{ED218590-B83E-4B81-8DB3-E2543B61813F}"/>
                </a:ext>
              </a:extLst>
            </p:cNvPr>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9" name="Line 11">
              <a:extLst>
                <a:ext uri="{FF2B5EF4-FFF2-40B4-BE49-F238E27FC236}">
                  <a16:creationId xmlns:a16="http://schemas.microsoft.com/office/drawing/2014/main" id="{90DF8C56-5A02-41D1-8583-DD8BA925A16B}"/>
                </a:ext>
              </a:extLst>
            </p:cNvPr>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Freeform 12">
              <a:extLst>
                <a:ext uri="{FF2B5EF4-FFF2-40B4-BE49-F238E27FC236}">
                  <a16:creationId xmlns:a16="http://schemas.microsoft.com/office/drawing/2014/main" id="{DC05F644-A0BD-4829-AAEE-28C3C7BD88FD}"/>
                </a:ext>
              </a:extLst>
            </p:cNvPr>
            <p:cNvSpPr>
              <a:spLocks noChangeArrowheads="1"/>
            </p:cNvSpPr>
            <p:nvPr/>
          </p:nvSpPr>
          <p:spPr bwMode="auto">
            <a:xfrm>
              <a:off x="1536" y="2416"/>
              <a:ext cx="568" cy="410"/>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41" name="Freeform 13">
              <a:extLst>
                <a:ext uri="{FF2B5EF4-FFF2-40B4-BE49-F238E27FC236}">
                  <a16:creationId xmlns:a16="http://schemas.microsoft.com/office/drawing/2014/main" id="{8110C8F1-24B5-41C0-B2CF-4454BD088798}"/>
                </a:ext>
              </a:extLst>
            </p:cNvPr>
            <p:cNvSpPr>
              <a:spLocks noChangeArrowheads="1"/>
            </p:cNvSpPr>
            <p:nvPr/>
          </p:nvSpPr>
          <p:spPr bwMode="auto">
            <a:xfrm flipH="1">
              <a:off x="2523" y="2416"/>
              <a:ext cx="568" cy="410"/>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42" name="Text Box 14">
              <a:extLst>
                <a:ext uri="{FF2B5EF4-FFF2-40B4-BE49-F238E27FC236}">
                  <a16:creationId xmlns:a16="http://schemas.microsoft.com/office/drawing/2014/main" id="{D78FFD3F-324A-4766-BC9F-77F5C2540766}"/>
                </a:ext>
              </a:extLst>
            </p:cNvPr>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200"/>
                <a:t>入栈</a:t>
              </a:r>
            </a:p>
          </p:txBody>
        </p:sp>
        <p:sp>
          <p:nvSpPr>
            <p:cNvPr id="73743" name="Text Box 15">
              <a:extLst>
                <a:ext uri="{FF2B5EF4-FFF2-40B4-BE49-F238E27FC236}">
                  <a16:creationId xmlns:a16="http://schemas.microsoft.com/office/drawing/2014/main" id="{B5AEB582-543A-4D9C-A65D-76E641605958}"/>
                </a:ext>
              </a:extLst>
            </p:cNvPr>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200"/>
                <a:t>出栈</a:t>
              </a:r>
            </a:p>
          </p:txBody>
        </p:sp>
        <p:sp>
          <p:nvSpPr>
            <p:cNvPr id="73744" name="Line 16">
              <a:extLst>
                <a:ext uri="{FF2B5EF4-FFF2-40B4-BE49-F238E27FC236}">
                  <a16:creationId xmlns:a16="http://schemas.microsoft.com/office/drawing/2014/main" id="{8ABC886B-97CF-4922-A7B8-6715185666A7}"/>
                </a:ext>
              </a:extLst>
            </p:cNvPr>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3745" name="Line 17">
              <a:extLst>
                <a:ext uri="{FF2B5EF4-FFF2-40B4-BE49-F238E27FC236}">
                  <a16:creationId xmlns:a16="http://schemas.microsoft.com/office/drawing/2014/main" id="{5D6226D7-3819-47B0-9A29-C33FA2EF94DA}"/>
                </a:ext>
              </a:extLst>
            </p:cNvPr>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3746" name="Text Box 18">
              <a:extLst>
                <a:ext uri="{FF2B5EF4-FFF2-40B4-BE49-F238E27FC236}">
                  <a16:creationId xmlns:a16="http://schemas.microsoft.com/office/drawing/2014/main" id="{37415344-85C0-4EA6-9D58-75E92CCFDDB5}"/>
                </a:ext>
              </a:extLst>
            </p:cNvPr>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200"/>
                <a:t>栈顶</a:t>
              </a:r>
            </a:p>
          </p:txBody>
        </p:sp>
        <p:sp>
          <p:nvSpPr>
            <p:cNvPr id="73747" name="Text Box 19">
              <a:extLst>
                <a:ext uri="{FF2B5EF4-FFF2-40B4-BE49-F238E27FC236}">
                  <a16:creationId xmlns:a16="http://schemas.microsoft.com/office/drawing/2014/main" id="{C32E0C62-4669-45E0-912C-198911EEE4D1}"/>
                </a:ext>
              </a:extLst>
            </p:cNvPr>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200"/>
                <a:t>栈底</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灯片编号占位符 3">
            <a:extLst>
              <a:ext uri="{FF2B5EF4-FFF2-40B4-BE49-F238E27FC236}">
                <a16:creationId xmlns:a16="http://schemas.microsoft.com/office/drawing/2014/main" id="{36695622-C006-469C-8368-40E9F70379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DEF47316-D59D-4F13-AD95-15368B092301}" type="slidenum">
              <a:rPr lang="en-US" altLang="zh-CN" sz="1000" smtClean="0"/>
              <a:pPr>
                <a:buSzPct val="100000"/>
                <a:buFont typeface="Wingdings 3" panose="05040102010807070707" pitchFamily="18" charset="2"/>
                <a:buChar char="•"/>
              </a:pPr>
              <a:t>48</a:t>
            </a:fld>
            <a:endParaRPr lang="en-US" altLang="zh-CN" sz="1000"/>
          </a:p>
        </p:txBody>
      </p:sp>
      <p:sp>
        <p:nvSpPr>
          <p:cNvPr id="54274" name="标题 1">
            <a:extLst>
              <a:ext uri="{FF2B5EF4-FFF2-40B4-BE49-F238E27FC236}">
                <a16:creationId xmlns:a16="http://schemas.microsoft.com/office/drawing/2014/main" id="{8D983424-E54E-4C64-8E5C-0EC64A548AEC}"/>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栈的应用举例</a:t>
            </a:r>
            <a:r>
              <a:rPr lang="en-US" altLang="zh-CN"/>
              <a:t>——</a:t>
            </a:r>
            <a:r>
              <a:rPr lang="zh-CN" altLang="en-US"/>
              <a:t>表达式处理</a:t>
            </a:r>
          </a:p>
        </p:txBody>
      </p:sp>
      <p:sp>
        <p:nvSpPr>
          <p:cNvPr id="22" name="标题 4">
            <a:extLst>
              <a:ext uri="{FF2B5EF4-FFF2-40B4-BE49-F238E27FC236}">
                <a16:creationId xmlns:a16="http://schemas.microsoft.com/office/drawing/2014/main" id="{79ED398A-E360-415D-9415-63958B53279A}"/>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grpSp>
        <p:nvGrpSpPr>
          <p:cNvPr id="75780" name="Group 3">
            <a:extLst>
              <a:ext uri="{FF2B5EF4-FFF2-40B4-BE49-F238E27FC236}">
                <a16:creationId xmlns:a16="http://schemas.microsoft.com/office/drawing/2014/main" id="{A41DF115-CCC4-4442-974B-4950F1C75439}"/>
              </a:ext>
            </a:extLst>
          </p:cNvPr>
          <p:cNvGrpSpPr>
            <a:grpSpLocks/>
          </p:cNvGrpSpPr>
          <p:nvPr/>
        </p:nvGrpSpPr>
        <p:grpSpPr bwMode="auto">
          <a:xfrm>
            <a:off x="1403350" y="1881188"/>
            <a:ext cx="1508125" cy="2185987"/>
            <a:chOff x="1002" y="1152"/>
            <a:chExt cx="950" cy="1377"/>
          </a:xfrm>
        </p:grpSpPr>
        <p:grpSp>
          <p:nvGrpSpPr>
            <p:cNvPr id="75781" name="Group 4">
              <a:extLst>
                <a:ext uri="{FF2B5EF4-FFF2-40B4-BE49-F238E27FC236}">
                  <a16:creationId xmlns:a16="http://schemas.microsoft.com/office/drawing/2014/main" id="{5724A9B1-4C7F-4597-9D7A-B9969C220BCD}"/>
                </a:ext>
              </a:extLst>
            </p:cNvPr>
            <p:cNvGrpSpPr>
              <a:grpSpLocks/>
            </p:cNvGrpSpPr>
            <p:nvPr/>
          </p:nvGrpSpPr>
          <p:grpSpPr bwMode="auto">
            <a:xfrm>
              <a:off x="1002" y="1152"/>
              <a:ext cx="950" cy="1091"/>
              <a:chOff x="1002" y="1152"/>
              <a:chExt cx="950" cy="1091"/>
            </a:xfrm>
          </p:grpSpPr>
          <p:grpSp>
            <p:nvGrpSpPr>
              <p:cNvPr id="75782" name="Group 5">
                <a:extLst>
                  <a:ext uri="{FF2B5EF4-FFF2-40B4-BE49-F238E27FC236}">
                    <a16:creationId xmlns:a16="http://schemas.microsoft.com/office/drawing/2014/main" id="{F145A6DF-E4EA-4DAC-AC6B-53809ABBCF28}"/>
                  </a:ext>
                </a:extLst>
              </p:cNvPr>
              <p:cNvGrpSpPr>
                <a:grpSpLocks/>
              </p:cNvGrpSpPr>
              <p:nvPr/>
            </p:nvGrpSpPr>
            <p:grpSpPr bwMode="auto">
              <a:xfrm>
                <a:off x="1002" y="1152"/>
                <a:ext cx="263" cy="818"/>
                <a:chOff x="1002" y="1152"/>
                <a:chExt cx="263" cy="818"/>
              </a:xfrm>
            </p:grpSpPr>
            <p:sp>
              <p:nvSpPr>
                <p:cNvPr id="75783" name="Freeform 6">
                  <a:extLst>
                    <a:ext uri="{FF2B5EF4-FFF2-40B4-BE49-F238E27FC236}">
                      <a16:creationId xmlns:a16="http://schemas.microsoft.com/office/drawing/2014/main" id="{26C34110-ADEA-4F43-9990-38FA314178B7}"/>
                    </a:ext>
                  </a:extLst>
                </p:cNvPr>
                <p:cNvSpPr>
                  <a:spLocks noChangeArrowheads="1"/>
                </p:cNvSpPr>
                <p:nvPr/>
              </p:nvSpPr>
              <p:spPr bwMode="auto">
                <a:xfrm>
                  <a:off x="1002" y="1152"/>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784" name="Text Box 7">
                  <a:extLst>
                    <a:ext uri="{FF2B5EF4-FFF2-40B4-BE49-F238E27FC236}">
                      <a16:creationId xmlns:a16="http://schemas.microsoft.com/office/drawing/2014/main" id="{539D55FE-B423-4509-9232-53437F44F023}"/>
                    </a:ext>
                  </a:extLst>
                </p:cNvPr>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r>
                    <a:rPr lang="en-US" altLang="zh-CN" sz="1800"/>
                    <a:t>b</a:t>
                  </a:r>
                </a:p>
                <a:p>
                  <a:pPr algn="ctr">
                    <a:buSzPct val="100000"/>
                    <a:buFont typeface="Wingdings 3" panose="05040102010807070707" pitchFamily="18" charset="2"/>
                    <a:buNone/>
                  </a:pPr>
                  <a:r>
                    <a:rPr lang="en-US" altLang="zh-CN" sz="1800"/>
                    <a:t>a</a:t>
                  </a:r>
                </a:p>
              </p:txBody>
            </p:sp>
            <p:sp>
              <p:nvSpPr>
                <p:cNvPr id="75785" name="Line 8">
                  <a:extLst>
                    <a:ext uri="{FF2B5EF4-FFF2-40B4-BE49-F238E27FC236}">
                      <a16:creationId xmlns:a16="http://schemas.microsoft.com/office/drawing/2014/main" id="{4168C5FB-77F1-4B5A-A34A-EA3C1F194DEB}"/>
                    </a:ext>
                  </a:extLst>
                </p:cNvPr>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6" name="Line 9">
                  <a:extLst>
                    <a:ext uri="{FF2B5EF4-FFF2-40B4-BE49-F238E27FC236}">
                      <a16:creationId xmlns:a16="http://schemas.microsoft.com/office/drawing/2014/main" id="{25AD86F7-022F-42E1-AC5D-C93775CEBAAB}"/>
                    </a:ext>
                  </a:extLst>
                </p:cNvPr>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7" name="Line 10">
                  <a:extLst>
                    <a:ext uri="{FF2B5EF4-FFF2-40B4-BE49-F238E27FC236}">
                      <a16:creationId xmlns:a16="http://schemas.microsoft.com/office/drawing/2014/main" id="{D8F156AA-D894-4AD5-9C3B-D8AB6BA5EB2B}"/>
                    </a:ext>
                  </a:extLst>
                </p:cNvPr>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5788" name="Group 11">
                <a:extLst>
                  <a:ext uri="{FF2B5EF4-FFF2-40B4-BE49-F238E27FC236}">
                    <a16:creationId xmlns:a16="http://schemas.microsoft.com/office/drawing/2014/main" id="{A61FD95C-8A67-45EC-B7FE-9ECC29E37BB6}"/>
                  </a:ext>
                </a:extLst>
              </p:cNvPr>
              <p:cNvGrpSpPr>
                <a:grpSpLocks/>
              </p:cNvGrpSpPr>
              <p:nvPr/>
            </p:nvGrpSpPr>
            <p:grpSpPr bwMode="auto">
              <a:xfrm>
                <a:off x="1689" y="1152"/>
                <a:ext cx="263" cy="818"/>
                <a:chOff x="1689" y="1287"/>
                <a:chExt cx="263" cy="818"/>
              </a:xfrm>
            </p:grpSpPr>
            <p:sp>
              <p:nvSpPr>
                <p:cNvPr id="75789" name="Freeform 12">
                  <a:extLst>
                    <a:ext uri="{FF2B5EF4-FFF2-40B4-BE49-F238E27FC236}">
                      <a16:creationId xmlns:a16="http://schemas.microsoft.com/office/drawing/2014/main" id="{48048823-D9EF-4D30-8B32-E0052DD9629A}"/>
                    </a:ext>
                  </a:extLst>
                </p:cNvPr>
                <p:cNvSpPr>
                  <a:spLocks noChangeArrowheads="1"/>
                </p:cNvSpPr>
                <p:nvPr/>
              </p:nvSpPr>
              <p:spPr bwMode="auto">
                <a:xfrm>
                  <a:off x="1689"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790" name="Text Box 13">
                  <a:extLst>
                    <a:ext uri="{FF2B5EF4-FFF2-40B4-BE49-F238E27FC236}">
                      <a16:creationId xmlns:a16="http://schemas.microsoft.com/office/drawing/2014/main" id="{21932EA2-71B1-4506-AF55-7590D476A3A5}"/>
                    </a:ext>
                  </a:extLst>
                </p:cNvPr>
                <p:cNvSpPr txBox="1">
                  <a:spLocks noChangeArrowheads="1"/>
                </p:cNvSpPr>
                <p:nvPr/>
              </p:nvSpPr>
              <p:spPr bwMode="auto">
                <a:xfrm>
                  <a:off x="1717"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r>
                    <a:rPr lang="en-US" altLang="zh-CN" sz="1800"/>
                    <a:t>/</a:t>
                  </a:r>
                </a:p>
              </p:txBody>
            </p:sp>
            <p:sp>
              <p:nvSpPr>
                <p:cNvPr id="75791" name="Line 14">
                  <a:extLst>
                    <a:ext uri="{FF2B5EF4-FFF2-40B4-BE49-F238E27FC236}">
                      <a16:creationId xmlns:a16="http://schemas.microsoft.com/office/drawing/2014/main" id="{6BBC7467-E4CA-4165-B753-AE8A06453316}"/>
                    </a:ext>
                  </a:extLst>
                </p:cNvPr>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2" name="Line 15">
                  <a:extLst>
                    <a:ext uri="{FF2B5EF4-FFF2-40B4-BE49-F238E27FC236}">
                      <a16:creationId xmlns:a16="http://schemas.microsoft.com/office/drawing/2014/main" id="{4BA1F3C1-0042-45A7-96D7-0BC928461398}"/>
                    </a:ext>
                  </a:extLst>
                </p:cNvPr>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3" name="Line 16">
                  <a:extLst>
                    <a:ext uri="{FF2B5EF4-FFF2-40B4-BE49-F238E27FC236}">
                      <a16:creationId xmlns:a16="http://schemas.microsoft.com/office/drawing/2014/main" id="{F6B803FF-B086-4DEC-AFC3-094152AE8F77}"/>
                    </a:ext>
                  </a:extLst>
                </p:cNvPr>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794" name="Text Box 17">
                <a:extLst>
                  <a:ext uri="{FF2B5EF4-FFF2-40B4-BE49-F238E27FC236}">
                    <a16:creationId xmlns:a16="http://schemas.microsoft.com/office/drawing/2014/main" id="{77A07F17-CA3D-4F67-8925-85FC4109481A}"/>
                  </a:ext>
                </a:extLst>
              </p:cNvPr>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u="sng"/>
                  <a:t>a/b</a:t>
                </a:r>
                <a:r>
                  <a:rPr lang="en-US" altLang="zh-CN"/>
                  <a:t>+c*d</a:t>
                </a:r>
              </a:p>
            </p:txBody>
          </p:sp>
        </p:grpSp>
        <p:sp>
          <p:nvSpPr>
            <p:cNvPr id="75795" name="Text Box 18">
              <a:extLst>
                <a:ext uri="{FF2B5EF4-FFF2-40B4-BE49-F238E27FC236}">
                  <a16:creationId xmlns:a16="http://schemas.microsoft.com/office/drawing/2014/main" id="{B868E755-D778-4841-B981-DF50E6235586}"/>
                </a:ext>
              </a:extLst>
            </p:cNvPr>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p>
          </p:txBody>
        </p:sp>
      </p:grpSp>
      <p:grpSp>
        <p:nvGrpSpPr>
          <p:cNvPr id="75796" name="Group 19">
            <a:extLst>
              <a:ext uri="{FF2B5EF4-FFF2-40B4-BE49-F238E27FC236}">
                <a16:creationId xmlns:a16="http://schemas.microsoft.com/office/drawing/2014/main" id="{DE9E9987-CFF2-450F-9C8E-C007319615AA}"/>
              </a:ext>
            </a:extLst>
          </p:cNvPr>
          <p:cNvGrpSpPr>
            <a:grpSpLocks/>
          </p:cNvGrpSpPr>
          <p:nvPr/>
        </p:nvGrpSpPr>
        <p:grpSpPr bwMode="auto">
          <a:xfrm>
            <a:off x="3927475" y="1881188"/>
            <a:ext cx="1981200" cy="2185987"/>
            <a:chOff x="2592" y="1152"/>
            <a:chExt cx="1248" cy="1377"/>
          </a:xfrm>
        </p:grpSpPr>
        <p:grpSp>
          <p:nvGrpSpPr>
            <p:cNvPr id="75797" name="Group 20">
              <a:extLst>
                <a:ext uri="{FF2B5EF4-FFF2-40B4-BE49-F238E27FC236}">
                  <a16:creationId xmlns:a16="http://schemas.microsoft.com/office/drawing/2014/main" id="{6C0D03F9-6FDE-4292-82CA-DA6434A2B324}"/>
                </a:ext>
              </a:extLst>
            </p:cNvPr>
            <p:cNvGrpSpPr>
              <a:grpSpLocks/>
            </p:cNvGrpSpPr>
            <p:nvPr/>
          </p:nvGrpSpPr>
          <p:grpSpPr bwMode="auto">
            <a:xfrm>
              <a:off x="2592" y="1152"/>
              <a:ext cx="1248" cy="1091"/>
              <a:chOff x="2592" y="1152"/>
              <a:chExt cx="1248" cy="1091"/>
            </a:xfrm>
          </p:grpSpPr>
          <p:grpSp>
            <p:nvGrpSpPr>
              <p:cNvPr id="75798" name="Group 21">
                <a:extLst>
                  <a:ext uri="{FF2B5EF4-FFF2-40B4-BE49-F238E27FC236}">
                    <a16:creationId xmlns:a16="http://schemas.microsoft.com/office/drawing/2014/main" id="{B39329D9-A5B0-492D-9B0E-42116BDBE557}"/>
                  </a:ext>
                </a:extLst>
              </p:cNvPr>
              <p:cNvGrpSpPr>
                <a:grpSpLocks/>
              </p:cNvGrpSpPr>
              <p:nvPr/>
            </p:nvGrpSpPr>
            <p:grpSpPr bwMode="auto">
              <a:xfrm>
                <a:off x="2592" y="1152"/>
                <a:ext cx="1248" cy="1091"/>
                <a:chOff x="2592" y="1152"/>
                <a:chExt cx="1248" cy="1091"/>
              </a:xfrm>
            </p:grpSpPr>
            <p:grpSp>
              <p:nvGrpSpPr>
                <p:cNvPr id="75799" name="Group 22">
                  <a:extLst>
                    <a:ext uri="{FF2B5EF4-FFF2-40B4-BE49-F238E27FC236}">
                      <a16:creationId xmlns:a16="http://schemas.microsoft.com/office/drawing/2014/main" id="{D93F279D-2828-4214-B8AA-37AD8B6BA05B}"/>
                    </a:ext>
                  </a:extLst>
                </p:cNvPr>
                <p:cNvGrpSpPr>
                  <a:grpSpLocks/>
                </p:cNvGrpSpPr>
                <p:nvPr/>
              </p:nvGrpSpPr>
              <p:grpSpPr bwMode="auto">
                <a:xfrm>
                  <a:off x="2592" y="1152"/>
                  <a:ext cx="263" cy="818"/>
                  <a:chOff x="2592" y="1287"/>
                  <a:chExt cx="263" cy="818"/>
                </a:xfrm>
              </p:grpSpPr>
              <p:sp>
                <p:nvSpPr>
                  <p:cNvPr id="75800" name="Freeform 23">
                    <a:extLst>
                      <a:ext uri="{FF2B5EF4-FFF2-40B4-BE49-F238E27FC236}">
                        <a16:creationId xmlns:a16="http://schemas.microsoft.com/office/drawing/2014/main" id="{5E70017A-C527-4930-9F6C-73FCF6D147F5}"/>
                      </a:ext>
                    </a:extLst>
                  </p:cNvPr>
                  <p:cNvSpPr>
                    <a:spLocks noChangeArrowheads="1"/>
                  </p:cNvSpPr>
                  <p:nvPr/>
                </p:nvSpPr>
                <p:spPr bwMode="auto">
                  <a:xfrm>
                    <a:off x="2592"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1" name="Text Box 24">
                    <a:extLst>
                      <a:ext uri="{FF2B5EF4-FFF2-40B4-BE49-F238E27FC236}">
                        <a16:creationId xmlns:a16="http://schemas.microsoft.com/office/drawing/2014/main" id="{CD26A1B9-8235-4E91-A0AE-62D9BD35F1CB}"/>
                      </a:ext>
                    </a:extLst>
                  </p:cNvPr>
                  <p:cNvSpPr txBox="1">
                    <a:spLocks noChangeArrowheads="1"/>
                  </p:cNvSpPr>
                  <p:nvPr/>
                </p:nvSpPr>
                <p:spPr bwMode="auto">
                  <a:xfrm>
                    <a:off x="2620"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30000"/>
                      </a:lnSpc>
                      <a:buSzPct val="100000"/>
                      <a:buFont typeface="Wingdings 3" panose="05040102010807070707" pitchFamily="18" charset="2"/>
                      <a:buNone/>
                    </a:pPr>
                    <a:r>
                      <a:rPr lang="en-US" altLang="zh-CN" sz="1800"/>
                      <a:t>t1</a:t>
                    </a:r>
                  </a:p>
                </p:txBody>
              </p:sp>
              <p:sp>
                <p:nvSpPr>
                  <p:cNvPr id="75802" name="Line 25">
                    <a:extLst>
                      <a:ext uri="{FF2B5EF4-FFF2-40B4-BE49-F238E27FC236}">
                        <a16:creationId xmlns:a16="http://schemas.microsoft.com/office/drawing/2014/main" id="{045549C4-3303-47A0-8D85-266A3F2CFE8F}"/>
                      </a:ext>
                    </a:extLst>
                  </p:cNvPr>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26">
                    <a:extLst>
                      <a:ext uri="{FF2B5EF4-FFF2-40B4-BE49-F238E27FC236}">
                        <a16:creationId xmlns:a16="http://schemas.microsoft.com/office/drawing/2014/main" id="{33DE5396-5F4B-4411-AA57-170781997A9C}"/>
                      </a:ext>
                    </a:extLst>
                  </p:cNvPr>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4" name="Line 27">
                    <a:extLst>
                      <a:ext uri="{FF2B5EF4-FFF2-40B4-BE49-F238E27FC236}">
                        <a16:creationId xmlns:a16="http://schemas.microsoft.com/office/drawing/2014/main" id="{AC1DDA92-621A-435D-B6D1-EE29575DF609}"/>
                      </a:ext>
                    </a:extLst>
                  </p:cNvPr>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5805" name="Group 28">
                  <a:extLst>
                    <a:ext uri="{FF2B5EF4-FFF2-40B4-BE49-F238E27FC236}">
                      <a16:creationId xmlns:a16="http://schemas.microsoft.com/office/drawing/2014/main" id="{6E76E60E-7CF5-4DB2-8E4F-464CB50842A4}"/>
                    </a:ext>
                  </a:extLst>
                </p:cNvPr>
                <p:cNvGrpSpPr>
                  <a:grpSpLocks/>
                </p:cNvGrpSpPr>
                <p:nvPr/>
              </p:nvGrpSpPr>
              <p:grpSpPr bwMode="auto">
                <a:xfrm>
                  <a:off x="3577" y="1152"/>
                  <a:ext cx="263" cy="818"/>
                  <a:chOff x="3577" y="1287"/>
                  <a:chExt cx="263" cy="818"/>
                </a:xfrm>
              </p:grpSpPr>
              <p:sp>
                <p:nvSpPr>
                  <p:cNvPr id="75806" name="Freeform 29">
                    <a:extLst>
                      <a:ext uri="{FF2B5EF4-FFF2-40B4-BE49-F238E27FC236}">
                        <a16:creationId xmlns:a16="http://schemas.microsoft.com/office/drawing/2014/main" id="{6496D986-78DC-433B-920D-017C63D81AE0}"/>
                      </a:ext>
                    </a:extLst>
                  </p:cNvPr>
                  <p:cNvSpPr>
                    <a:spLocks noChangeArrowheads="1"/>
                  </p:cNvSpPr>
                  <p:nvPr/>
                </p:nvSpPr>
                <p:spPr bwMode="auto">
                  <a:xfrm>
                    <a:off x="3577"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7" name="Text Box 30">
                    <a:extLst>
                      <a:ext uri="{FF2B5EF4-FFF2-40B4-BE49-F238E27FC236}">
                        <a16:creationId xmlns:a16="http://schemas.microsoft.com/office/drawing/2014/main" id="{E6649B4F-D8E7-47AD-8E5A-CE5D65D593F6}"/>
                      </a:ext>
                    </a:extLst>
                  </p:cNvPr>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30000"/>
                      </a:lnSpc>
                      <a:buSzPct val="100000"/>
                      <a:buFont typeface="Wingdings 3" panose="05040102010807070707" pitchFamily="18" charset="2"/>
                      <a:buNone/>
                    </a:pPr>
                    <a:r>
                      <a:rPr lang="en-US" altLang="zh-CN" sz="1800"/>
                      <a:t>+</a:t>
                    </a:r>
                  </a:p>
                </p:txBody>
              </p:sp>
              <p:sp>
                <p:nvSpPr>
                  <p:cNvPr id="75808" name="Line 31">
                    <a:extLst>
                      <a:ext uri="{FF2B5EF4-FFF2-40B4-BE49-F238E27FC236}">
                        <a16:creationId xmlns:a16="http://schemas.microsoft.com/office/drawing/2014/main" id="{AAAA38EE-8D70-4955-84EC-686A2C41987C}"/>
                      </a:ext>
                    </a:extLst>
                  </p:cNvPr>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9" name="Line 32">
                    <a:extLst>
                      <a:ext uri="{FF2B5EF4-FFF2-40B4-BE49-F238E27FC236}">
                        <a16:creationId xmlns:a16="http://schemas.microsoft.com/office/drawing/2014/main" id="{C4A0FCC3-E3D2-4C8D-88B5-CBE75A266FEC}"/>
                      </a:ext>
                    </a:extLst>
                  </p:cNvPr>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0" name="Line 33">
                    <a:extLst>
                      <a:ext uri="{FF2B5EF4-FFF2-40B4-BE49-F238E27FC236}">
                        <a16:creationId xmlns:a16="http://schemas.microsoft.com/office/drawing/2014/main" id="{D3A6C9D5-E7E7-4FBB-B5FE-04DDCC36085B}"/>
                      </a:ext>
                    </a:extLst>
                  </p:cNvPr>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811" name="Text Box 34">
                  <a:extLst>
                    <a:ext uri="{FF2B5EF4-FFF2-40B4-BE49-F238E27FC236}">
                      <a16:creationId xmlns:a16="http://schemas.microsoft.com/office/drawing/2014/main" id="{2F77307C-1D8A-46CA-A30E-1E55AF086D11}"/>
                    </a:ext>
                  </a:extLst>
                </p:cNvPr>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u="sng"/>
                    <a:t>a/b</a:t>
                  </a:r>
                  <a:r>
                    <a:rPr lang="en-US" altLang="zh-CN"/>
                    <a:t>+c*d</a:t>
                  </a:r>
                </a:p>
              </p:txBody>
            </p:sp>
          </p:grpSp>
          <p:sp>
            <p:nvSpPr>
              <p:cNvPr id="75812" name="Text Box 35">
                <a:extLst>
                  <a:ext uri="{FF2B5EF4-FFF2-40B4-BE49-F238E27FC236}">
                    <a16:creationId xmlns:a16="http://schemas.microsoft.com/office/drawing/2014/main" id="{F3633979-657C-4691-837A-5EF848E7209D}"/>
                  </a:ext>
                </a:extLst>
              </p:cNvPr>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800"/>
                  <a:t>t1=a/b</a:t>
                </a:r>
              </a:p>
            </p:txBody>
          </p:sp>
        </p:grpSp>
        <p:sp>
          <p:nvSpPr>
            <p:cNvPr id="75813" name="Text Box 36">
              <a:extLst>
                <a:ext uri="{FF2B5EF4-FFF2-40B4-BE49-F238E27FC236}">
                  <a16:creationId xmlns:a16="http://schemas.microsoft.com/office/drawing/2014/main" id="{78BF1B4C-AF3B-4B3F-A8BA-670D6F02ECDF}"/>
                </a:ext>
              </a:extLst>
            </p:cNvPr>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(b)</a:t>
              </a:r>
            </a:p>
          </p:txBody>
        </p:sp>
      </p:grpSp>
      <p:grpSp>
        <p:nvGrpSpPr>
          <p:cNvPr id="75814" name="Group 37">
            <a:extLst>
              <a:ext uri="{FF2B5EF4-FFF2-40B4-BE49-F238E27FC236}">
                <a16:creationId xmlns:a16="http://schemas.microsoft.com/office/drawing/2014/main" id="{E3F66E26-35D4-460B-96CC-205EB0BF6982}"/>
              </a:ext>
            </a:extLst>
          </p:cNvPr>
          <p:cNvGrpSpPr>
            <a:grpSpLocks/>
          </p:cNvGrpSpPr>
          <p:nvPr/>
        </p:nvGrpSpPr>
        <p:grpSpPr bwMode="auto">
          <a:xfrm>
            <a:off x="6762750" y="1881188"/>
            <a:ext cx="1508125" cy="2185987"/>
            <a:chOff x="4378" y="1152"/>
            <a:chExt cx="950" cy="1377"/>
          </a:xfrm>
        </p:grpSpPr>
        <p:grpSp>
          <p:nvGrpSpPr>
            <p:cNvPr id="75815" name="Group 38">
              <a:extLst>
                <a:ext uri="{FF2B5EF4-FFF2-40B4-BE49-F238E27FC236}">
                  <a16:creationId xmlns:a16="http://schemas.microsoft.com/office/drawing/2014/main" id="{3F154A9F-CBD5-4F8F-9ED5-0D1ED8F9173F}"/>
                </a:ext>
              </a:extLst>
            </p:cNvPr>
            <p:cNvGrpSpPr>
              <a:grpSpLocks/>
            </p:cNvGrpSpPr>
            <p:nvPr/>
          </p:nvGrpSpPr>
          <p:grpSpPr bwMode="auto">
            <a:xfrm>
              <a:off x="4378" y="1152"/>
              <a:ext cx="950" cy="1091"/>
              <a:chOff x="4378" y="1152"/>
              <a:chExt cx="950" cy="1091"/>
            </a:xfrm>
          </p:grpSpPr>
          <p:grpSp>
            <p:nvGrpSpPr>
              <p:cNvPr id="75816" name="Group 39">
                <a:extLst>
                  <a:ext uri="{FF2B5EF4-FFF2-40B4-BE49-F238E27FC236}">
                    <a16:creationId xmlns:a16="http://schemas.microsoft.com/office/drawing/2014/main" id="{C2EFD167-89E3-4C9A-9365-604A2A1749C7}"/>
                  </a:ext>
                </a:extLst>
              </p:cNvPr>
              <p:cNvGrpSpPr>
                <a:grpSpLocks/>
              </p:cNvGrpSpPr>
              <p:nvPr/>
            </p:nvGrpSpPr>
            <p:grpSpPr bwMode="auto">
              <a:xfrm>
                <a:off x="4378" y="1152"/>
                <a:ext cx="950" cy="1091"/>
                <a:chOff x="4378" y="1152"/>
                <a:chExt cx="950" cy="1091"/>
              </a:xfrm>
            </p:grpSpPr>
            <p:grpSp>
              <p:nvGrpSpPr>
                <p:cNvPr id="75817" name="Group 40">
                  <a:extLst>
                    <a:ext uri="{FF2B5EF4-FFF2-40B4-BE49-F238E27FC236}">
                      <a16:creationId xmlns:a16="http://schemas.microsoft.com/office/drawing/2014/main" id="{56B1EC81-BA41-4A58-8808-8111AAFF2C6E}"/>
                    </a:ext>
                  </a:extLst>
                </p:cNvPr>
                <p:cNvGrpSpPr>
                  <a:grpSpLocks/>
                </p:cNvGrpSpPr>
                <p:nvPr/>
              </p:nvGrpSpPr>
              <p:grpSpPr bwMode="auto">
                <a:xfrm>
                  <a:off x="4378" y="1152"/>
                  <a:ext cx="263" cy="818"/>
                  <a:chOff x="4378" y="1287"/>
                  <a:chExt cx="263" cy="818"/>
                </a:xfrm>
              </p:grpSpPr>
              <p:sp>
                <p:nvSpPr>
                  <p:cNvPr id="75818" name="Freeform 41">
                    <a:extLst>
                      <a:ext uri="{FF2B5EF4-FFF2-40B4-BE49-F238E27FC236}">
                        <a16:creationId xmlns:a16="http://schemas.microsoft.com/office/drawing/2014/main" id="{8CD1187E-B764-49AB-9ABB-E9636770CA99}"/>
                      </a:ext>
                    </a:extLst>
                  </p:cNvPr>
                  <p:cNvSpPr>
                    <a:spLocks noChangeArrowheads="1"/>
                  </p:cNvSpPr>
                  <p:nvPr/>
                </p:nvSpPr>
                <p:spPr bwMode="auto">
                  <a:xfrm>
                    <a:off x="4378"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9" name="Text Box 42">
                    <a:extLst>
                      <a:ext uri="{FF2B5EF4-FFF2-40B4-BE49-F238E27FC236}">
                        <a16:creationId xmlns:a16="http://schemas.microsoft.com/office/drawing/2014/main" id="{3B76A36E-93CE-41DB-97B0-E98734F1D178}"/>
                      </a:ext>
                    </a:extLst>
                  </p:cNvPr>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30000"/>
                      </a:lnSpc>
                      <a:buSzPct val="100000"/>
                      <a:buFont typeface="Wingdings 3" panose="05040102010807070707" pitchFamily="18" charset="2"/>
                      <a:buNone/>
                    </a:pPr>
                    <a:endParaRPr lang="en-US" altLang="zh-CN" sz="1800"/>
                  </a:p>
                  <a:p>
                    <a:pPr algn="ctr">
                      <a:lnSpc>
                        <a:spcPct val="130000"/>
                      </a:lnSpc>
                      <a:buSzPct val="100000"/>
                      <a:buFont typeface="Wingdings 3" panose="05040102010807070707" pitchFamily="18" charset="2"/>
                      <a:buNone/>
                    </a:pPr>
                    <a:r>
                      <a:rPr lang="en-US" altLang="zh-CN" sz="1800"/>
                      <a:t>d</a:t>
                    </a:r>
                  </a:p>
                  <a:p>
                    <a:pPr algn="ctr">
                      <a:buSzPct val="100000"/>
                      <a:buFont typeface="Wingdings 3" panose="05040102010807070707" pitchFamily="18" charset="2"/>
                      <a:buNone/>
                    </a:pPr>
                    <a:r>
                      <a:rPr lang="en-US" altLang="zh-CN" sz="1800"/>
                      <a:t>c</a:t>
                    </a:r>
                  </a:p>
                  <a:p>
                    <a:pPr algn="ctr">
                      <a:buSzPct val="100000"/>
                      <a:buFont typeface="Wingdings 3" panose="05040102010807070707" pitchFamily="18" charset="2"/>
                      <a:buNone/>
                    </a:pPr>
                    <a:r>
                      <a:rPr lang="en-US" altLang="zh-CN" sz="1800"/>
                      <a:t>t1</a:t>
                    </a:r>
                  </a:p>
                </p:txBody>
              </p:sp>
              <p:sp>
                <p:nvSpPr>
                  <p:cNvPr id="75820" name="Line 43">
                    <a:extLst>
                      <a:ext uri="{FF2B5EF4-FFF2-40B4-BE49-F238E27FC236}">
                        <a16:creationId xmlns:a16="http://schemas.microsoft.com/office/drawing/2014/main" id="{3E15CAA6-B779-4E46-A419-79AA80702275}"/>
                      </a:ext>
                    </a:extLst>
                  </p:cNvPr>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1" name="Line 44">
                    <a:extLst>
                      <a:ext uri="{FF2B5EF4-FFF2-40B4-BE49-F238E27FC236}">
                        <a16:creationId xmlns:a16="http://schemas.microsoft.com/office/drawing/2014/main" id="{68B6E965-D294-4F2B-8CB9-5A0E28DD2182}"/>
                      </a:ext>
                    </a:extLst>
                  </p:cNvPr>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2" name="Line 45">
                    <a:extLst>
                      <a:ext uri="{FF2B5EF4-FFF2-40B4-BE49-F238E27FC236}">
                        <a16:creationId xmlns:a16="http://schemas.microsoft.com/office/drawing/2014/main" id="{D3FB31E8-658F-459C-A266-BF4460F3EECA}"/>
                      </a:ext>
                    </a:extLst>
                  </p:cNvPr>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5823" name="Group 46">
                  <a:extLst>
                    <a:ext uri="{FF2B5EF4-FFF2-40B4-BE49-F238E27FC236}">
                      <a16:creationId xmlns:a16="http://schemas.microsoft.com/office/drawing/2014/main" id="{317661C9-1A59-4AD8-AD51-5C744AD359C4}"/>
                    </a:ext>
                  </a:extLst>
                </p:cNvPr>
                <p:cNvGrpSpPr>
                  <a:grpSpLocks/>
                </p:cNvGrpSpPr>
                <p:nvPr/>
              </p:nvGrpSpPr>
              <p:grpSpPr bwMode="auto">
                <a:xfrm>
                  <a:off x="5065" y="1152"/>
                  <a:ext cx="263" cy="818"/>
                  <a:chOff x="5065" y="1287"/>
                  <a:chExt cx="263" cy="818"/>
                </a:xfrm>
              </p:grpSpPr>
              <p:sp>
                <p:nvSpPr>
                  <p:cNvPr id="75824" name="Freeform 47">
                    <a:extLst>
                      <a:ext uri="{FF2B5EF4-FFF2-40B4-BE49-F238E27FC236}">
                        <a16:creationId xmlns:a16="http://schemas.microsoft.com/office/drawing/2014/main" id="{F7E75189-BEC5-4959-85DF-36A0831A004A}"/>
                      </a:ext>
                    </a:extLst>
                  </p:cNvPr>
                  <p:cNvSpPr>
                    <a:spLocks noChangeArrowheads="1"/>
                  </p:cNvSpPr>
                  <p:nvPr/>
                </p:nvSpPr>
                <p:spPr bwMode="auto">
                  <a:xfrm>
                    <a:off x="5065"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5" name="Text Box 48">
                    <a:extLst>
                      <a:ext uri="{FF2B5EF4-FFF2-40B4-BE49-F238E27FC236}">
                        <a16:creationId xmlns:a16="http://schemas.microsoft.com/office/drawing/2014/main" id="{50F0ED5D-9758-4DF0-80D2-C55CC0B85C0B}"/>
                      </a:ext>
                    </a:extLst>
                  </p:cNvPr>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endParaRPr lang="en-US" altLang="zh-CN" sz="1800"/>
                  </a:p>
                  <a:p>
                    <a:pPr algn="ctr">
                      <a:lnSpc>
                        <a:spcPct val="130000"/>
                      </a:lnSpc>
                      <a:buSzPct val="100000"/>
                      <a:buFont typeface="Wingdings 3" panose="05040102010807070707" pitchFamily="18" charset="2"/>
                      <a:buNone/>
                    </a:pPr>
                    <a:r>
                      <a:rPr lang="en-US" altLang="zh-CN" sz="1800"/>
                      <a:t>*</a:t>
                    </a:r>
                  </a:p>
                  <a:p>
                    <a:pPr algn="ctr">
                      <a:buSzPct val="100000"/>
                      <a:buFont typeface="Wingdings 3" panose="05040102010807070707" pitchFamily="18" charset="2"/>
                      <a:buNone/>
                    </a:pPr>
                    <a:r>
                      <a:rPr lang="en-US" altLang="zh-CN" sz="1800"/>
                      <a:t>+</a:t>
                    </a:r>
                  </a:p>
                </p:txBody>
              </p:sp>
              <p:sp>
                <p:nvSpPr>
                  <p:cNvPr id="75826" name="Line 49">
                    <a:extLst>
                      <a:ext uri="{FF2B5EF4-FFF2-40B4-BE49-F238E27FC236}">
                        <a16:creationId xmlns:a16="http://schemas.microsoft.com/office/drawing/2014/main" id="{DD38D17D-7762-4A58-BFD0-2B98534FB275}"/>
                      </a:ext>
                    </a:extLst>
                  </p:cNvPr>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7" name="Line 50">
                    <a:extLst>
                      <a:ext uri="{FF2B5EF4-FFF2-40B4-BE49-F238E27FC236}">
                        <a16:creationId xmlns:a16="http://schemas.microsoft.com/office/drawing/2014/main" id="{0685096F-4D7A-42AC-A526-AD58AFF53DDD}"/>
                      </a:ext>
                    </a:extLst>
                  </p:cNvPr>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8" name="Line 51">
                    <a:extLst>
                      <a:ext uri="{FF2B5EF4-FFF2-40B4-BE49-F238E27FC236}">
                        <a16:creationId xmlns:a16="http://schemas.microsoft.com/office/drawing/2014/main" id="{D8D54E52-A495-4F73-BD86-25EEA8C6EAE4}"/>
                      </a:ext>
                    </a:extLst>
                  </p:cNvPr>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829" name="Text Box 52">
                  <a:extLst>
                    <a:ext uri="{FF2B5EF4-FFF2-40B4-BE49-F238E27FC236}">
                      <a16:creationId xmlns:a16="http://schemas.microsoft.com/office/drawing/2014/main" id="{FC065132-769B-4204-94EC-69502921897B}"/>
                    </a:ext>
                  </a:extLst>
                </p:cNvPr>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u="sng"/>
                    <a:t>a/b+c*d</a:t>
                  </a:r>
                  <a:endParaRPr lang="en-US" altLang="zh-CN"/>
                </a:p>
              </p:txBody>
            </p:sp>
          </p:grpSp>
          <p:sp>
            <p:nvSpPr>
              <p:cNvPr id="75830" name="Text Box 53">
                <a:extLst>
                  <a:ext uri="{FF2B5EF4-FFF2-40B4-BE49-F238E27FC236}">
                    <a16:creationId xmlns:a16="http://schemas.microsoft.com/office/drawing/2014/main" id="{37FCACE3-C7B1-44CE-9A4B-28C5EF95152F}"/>
                  </a:ext>
                </a:extLst>
              </p:cNvPr>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endParaRPr lang="zh-CN" altLang="zh-CN" sz="1800"/>
              </a:p>
            </p:txBody>
          </p:sp>
        </p:grpSp>
        <p:sp>
          <p:nvSpPr>
            <p:cNvPr id="75831" name="Text Box 54">
              <a:extLst>
                <a:ext uri="{FF2B5EF4-FFF2-40B4-BE49-F238E27FC236}">
                  <a16:creationId xmlns:a16="http://schemas.microsoft.com/office/drawing/2014/main" id="{834B17A8-B118-4C83-A421-DC65D8119972}"/>
                </a:ext>
              </a:extLst>
            </p:cNvPr>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(c)</a:t>
              </a:r>
            </a:p>
          </p:txBody>
        </p:sp>
      </p:grpSp>
      <p:grpSp>
        <p:nvGrpSpPr>
          <p:cNvPr id="75832" name="Group 55">
            <a:extLst>
              <a:ext uri="{FF2B5EF4-FFF2-40B4-BE49-F238E27FC236}">
                <a16:creationId xmlns:a16="http://schemas.microsoft.com/office/drawing/2014/main" id="{E09484F6-065F-49EC-ABF2-42FAFC187B77}"/>
              </a:ext>
            </a:extLst>
          </p:cNvPr>
          <p:cNvGrpSpPr>
            <a:grpSpLocks/>
          </p:cNvGrpSpPr>
          <p:nvPr/>
        </p:nvGrpSpPr>
        <p:grpSpPr bwMode="auto">
          <a:xfrm>
            <a:off x="5219700" y="4292600"/>
            <a:ext cx="1825625" cy="2185988"/>
            <a:chOff x="2690" y="2655"/>
            <a:chExt cx="1150" cy="1377"/>
          </a:xfrm>
        </p:grpSpPr>
        <p:grpSp>
          <p:nvGrpSpPr>
            <p:cNvPr id="75833" name="Group 56">
              <a:extLst>
                <a:ext uri="{FF2B5EF4-FFF2-40B4-BE49-F238E27FC236}">
                  <a16:creationId xmlns:a16="http://schemas.microsoft.com/office/drawing/2014/main" id="{A57D4545-364E-4660-9E0D-CA097ABD129C}"/>
                </a:ext>
              </a:extLst>
            </p:cNvPr>
            <p:cNvGrpSpPr>
              <a:grpSpLocks/>
            </p:cNvGrpSpPr>
            <p:nvPr/>
          </p:nvGrpSpPr>
          <p:grpSpPr bwMode="auto">
            <a:xfrm>
              <a:off x="2690" y="2655"/>
              <a:ext cx="1150" cy="1091"/>
              <a:chOff x="2690" y="2655"/>
              <a:chExt cx="1150" cy="1091"/>
            </a:xfrm>
          </p:grpSpPr>
          <p:grpSp>
            <p:nvGrpSpPr>
              <p:cNvPr id="75834" name="Group 57">
                <a:extLst>
                  <a:ext uri="{FF2B5EF4-FFF2-40B4-BE49-F238E27FC236}">
                    <a16:creationId xmlns:a16="http://schemas.microsoft.com/office/drawing/2014/main" id="{17429201-8DCB-4EBD-A985-BBF0C94167C5}"/>
                  </a:ext>
                </a:extLst>
              </p:cNvPr>
              <p:cNvGrpSpPr>
                <a:grpSpLocks/>
              </p:cNvGrpSpPr>
              <p:nvPr/>
            </p:nvGrpSpPr>
            <p:grpSpPr bwMode="auto">
              <a:xfrm>
                <a:off x="2690" y="2655"/>
                <a:ext cx="263" cy="818"/>
                <a:chOff x="2690" y="2655"/>
                <a:chExt cx="263" cy="818"/>
              </a:xfrm>
            </p:grpSpPr>
            <p:sp>
              <p:nvSpPr>
                <p:cNvPr id="75835" name="Freeform 58">
                  <a:extLst>
                    <a:ext uri="{FF2B5EF4-FFF2-40B4-BE49-F238E27FC236}">
                      <a16:creationId xmlns:a16="http://schemas.microsoft.com/office/drawing/2014/main" id="{81D2EA17-D9D3-48DE-9D0C-E6DD7976BC14}"/>
                    </a:ext>
                  </a:extLst>
                </p:cNvPr>
                <p:cNvSpPr>
                  <a:spLocks noChangeArrowheads="1"/>
                </p:cNvSpPr>
                <p:nvPr/>
              </p:nvSpPr>
              <p:spPr bwMode="auto">
                <a:xfrm>
                  <a:off x="2690"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36" name="Text Box 59">
                  <a:extLst>
                    <a:ext uri="{FF2B5EF4-FFF2-40B4-BE49-F238E27FC236}">
                      <a16:creationId xmlns:a16="http://schemas.microsoft.com/office/drawing/2014/main" id="{219D66F4-86AB-4BBC-B08F-FB60FFE70481}"/>
                    </a:ext>
                  </a:extLst>
                </p:cNvPr>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1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endParaRPr lang="en-US" altLang="zh-CN" sz="1800"/>
                </a:p>
                <a:p>
                  <a:pPr algn="ctr">
                    <a:lnSpc>
                      <a:spcPct val="13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r>
                    <a:rPr lang="en-US" altLang="zh-CN" sz="1800"/>
                    <a:t>t3</a:t>
                  </a:r>
                </a:p>
              </p:txBody>
            </p:sp>
            <p:sp>
              <p:nvSpPr>
                <p:cNvPr id="75837" name="Line 60">
                  <a:extLst>
                    <a:ext uri="{FF2B5EF4-FFF2-40B4-BE49-F238E27FC236}">
                      <a16:creationId xmlns:a16="http://schemas.microsoft.com/office/drawing/2014/main" id="{199002D3-013F-4B61-9A4F-8573DED97FE5}"/>
                    </a:ext>
                  </a:extLst>
                </p:cNvPr>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8" name="Line 61">
                  <a:extLst>
                    <a:ext uri="{FF2B5EF4-FFF2-40B4-BE49-F238E27FC236}">
                      <a16:creationId xmlns:a16="http://schemas.microsoft.com/office/drawing/2014/main" id="{0B48223C-395A-417B-A0CB-EF5E98AB8AE5}"/>
                    </a:ext>
                  </a:extLst>
                </p:cNvPr>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9" name="Line 62">
                  <a:extLst>
                    <a:ext uri="{FF2B5EF4-FFF2-40B4-BE49-F238E27FC236}">
                      <a16:creationId xmlns:a16="http://schemas.microsoft.com/office/drawing/2014/main" id="{D2FD2058-6C64-48DE-93EE-23E96E31DD09}"/>
                    </a:ext>
                  </a:extLst>
                </p:cNvPr>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5840" name="Group 63">
                <a:extLst>
                  <a:ext uri="{FF2B5EF4-FFF2-40B4-BE49-F238E27FC236}">
                    <a16:creationId xmlns:a16="http://schemas.microsoft.com/office/drawing/2014/main" id="{C4DD381B-D3F7-467B-8532-0EC0312F9533}"/>
                  </a:ext>
                </a:extLst>
              </p:cNvPr>
              <p:cNvGrpSpPr>
                <a:grpSpLocks/>
              </p:cNvGrpSpPr>
              <p:nvPr/>
            </p:nvGrpSpPr>
            <p:grpSpPr bwMode="auto">
              <a:xfrm>
                <a:off x="3577" y="2655"/>
                <a:ext cx="263" cy="818"/>
                <a:chOff x="3577" y="2655"/>
                <a:chExt cx="263" cy="818"/>
              </a:xfrm>
            </p:grpSpPr>
            <p:sp>
              <p:nvSpPr>
                <p:cNvPr id="75841" name="Freeform 64">
                  <a:extLst>
                    <a:ext uri="{FF2B5EF4-FFF2-40B4-BE49-F238E27FC236}">
                      <a16:creationId xmlns:a16="http://schemas.microsoft.com/office/drawing/2014/main" id="{02C414E5-5698-4910-B10D-705CF7BC3CB5}"/>
                    </a:ext>
                  </a:extLst>
                </p:cNvPr>
                <p:cNvSpPr>
                  <a:spLocks noChangeArrowheads="1"/>
                </p:cNvSpPr>
                <p:nvPr/>
              </p:nvSpPr>
              <p:spPr bwMode="auto">
                <a:xfrm>
                  <a:off x="3577"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42" name="Text Box 65">
                  <a:extLst>
                    <a:ext uri="{FF2B5EF4-FFF2-40B4-BE49-F238E27FC236}">
                      <a16:creationId xmlns:a16="http://schemas.microsoft.com/office/drawing/2014/main" id="{4DECFF4A-919C-47EF-95F9-EB83C8FBC6E4}"/>
                    </a:ext>
                  </a:extLst>
                </p:cNvPr>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en-US" altLang="zh-CN" sz="1800"/>
                </a:p>
                <a:p>
                  <a:pPr algn="ctr">
                    <a:buSzPct val="100000"/>
                    <a:buFont typeface="Wingdings 3" panose="05040102010807070707" pitchFamily="18" charset="2"/>
                    <a:buNone/>
                  </a:pPr>
                  <a:endParaRPr lang="en-US" altLang="zh-CN" sz="1800"/>
                </a:p>
                <a:p>
                  <a:pPr algn="ctr">
                    <a:buSzPct val="100000"/>
                    <a:buFont typeface="Wingdings 3" panose="05040102010807070707" pitchFamily="18" charset="2"/>
                    <a:buNone/>
                  </a:pPr>
                  <a:endParaRPr lang="en-US" altLang="zh-CN" sz="1800"/>
                </a:p>
                <a:p>
                  <a:pPr algn="ctr">
                    <a:buSzPct val="100000"/>
                    <a:buFont typeface="Wingdings 3" panose="05040102010807070707" pitchFamily="18" charset="2"/>
                    <a:buNone/>
                  </a:pPr>
                  <a:endParaRPr lang="en-US" altLang="zh-CN" sz="1800"/>
                </a:p>
              </p:txBody>
            </p:sp>
            <p:sp>
              <p:nvSpPr>
                <p:cNvPr id="75843" name="Line 66">
                  <a:extLst>
                    <a:ext uri="{FF2B5EF4-FFF2-40B4-BE49-F238E27FC236}">
                      <a16:creationId xmlns:a16="http://schemas.microsoft.com/office/drawing/2014/main" id="{A3FD483D-FC1B-4FC9-95C6-EB1FDD29816D}"/>
                    </a:ext>
                  </a:extLst>
                </p:cNvPr>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44" name="Line 67">
                  <a:extLst>
                    <a:ext uri="{FF2B5EF4-FFF2-40B4-BE49-F238E27FC236}">
                      <a16:creationId xmlns:a16="http://schemas.microsoft.com/office/drawing/2014/main" id="{ED4B0E53-29E1-476D-A64C-56E9B9A8EACB}"/>
                    </a:ext>
                  </a:extLst>
                </p:cNvPr>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45" name="Line 68">
                  <a:extLst>
                    <a:ext uri="{FF2B5EF4-FFF2-40B4-BE49-F238E27FC236}">
                      <a16:creationId xmlns:a16="http://schemas.microsoft.com/office/drawing/2014/main" id="{18C995B7-5E6B-400B-83CD-0AF31CECBC67}"/>
                    </a:ext>
                  </a:extLst>
                </p:cNvPr>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846" name="Text Box 69">
                <a:extLst>
                  <a:ext uri="{FF2B5EF4-FFF2-40B4-BE49-F238E27FC236}">
                    <a16:creationId xmlns:a16="http://schemas.microsoft.com/office/drawing/2014/main" id="{4717CA65-20C2-4108-8F65-D2B34162274D}"/>
                  </a:ext>
                </a:extLst>
              </p:cNvPr>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u="sng"/>
                  <a:t>a/b+c*d</a:t>
                </a:r>
                <a:endParaRPr lang="en-US" altLang="zh-CN"/>
              </a:p>
            </p:txBody>
          </p:sp>
          <p:sp>
            <p:nvSpPr>
              <p:cNvPr id="75847" name="Text Box 70">
                <a:extLst>
                  <a:ext uri="{FF2B5EF4-FFF2-40B4-BE49-F238E27FC236}">
                    <a16:creationId xmlns:a16="http://schemas.microsoft.com/office/drawing/2014/main" id="{137656CA-2ACB-43E9-8F96-749F27F1E0E2}"/>
                  </a:ext>
                </a:extLst>
              </p:cNvPr>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800"/>
                  <a:t>t3=t1+t2</a:t>
                </a:r>
              </a:p>
            </p:txBody>
          </p:sp>
        </p:grpSp>
        <p:sp>
          <p:nvSpPr>
            <p:cNvPr id="75848" name="Text Box 71">
              <a:extLst>
                <a:ext uri="{FF2B5EF4-FFF2-40B4-BE49-F238E27FC236}">
                  <a16:creationId xmlns:a16="http://schemas.microsoft.com/office/drawing/2014/main" id="{823DB9B3-1568-4135-8446-F39CB057046D}"/>
                </a:ext>
              </a:extLst>
            </p:cNvPr>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(e)</a:t>
              </a:r>
            </a:p>
          </p:txBody>
        </p:sp>
      </p:grpSp>
      <p:grpSp>
        <p:nvGrpSpPr>
          <p:cNvPr id="75849" name="Group 72">
            <a:extLst>
              <a:ext uri="{FF2B5EF4-FFF2-40B4-BE49-F238E27FC236}">
                <a16:creationId xmlns:a16="http://schemas.microsoft.com/office/drawing/2014/main" id="{0A7B60EB-DACD-4DF2-AFBC-FF2953793F12}"/>
              </a:ext>
            </a:extLst>
          </p:cNvPr>
          <p:cNvGrpSpPr>
            <a:grpSpLocks/>
          </p:cNvGrpSpPr>
          <p:nvPr/>
        </p:nvGrpSpPr>
        <p:grpSpPr bwMode="auto">
          <a:xfrm>
            <a:off x="1979613" y="4292600"/>
            <a:ext cx="1609725" cy="2185988"/>
            <a:chOff x="1002" y="2655"/>
            <a:chExt cx="1014" cy="1377"/>
          </a:xfrm>
        </p:grpSpPr>
        <p:grpSp>
          <p:nvGrpSpPr>
            <p:cNvPr id="75850" name="Group 73">
              <a:extLst>
                <a:ext uri="{FF2B5EF4-FFF2-40B4-BE49-F238E27FC236}">
                  <a16:creationId xmlns:a16="http://schemas.microsoft.com/office/drawing/2014/main" id="{6EBCB303-518B-4506-8AED-7B175B969BEA}"/>
                </a:ext>
              </a:extLst>
            </p:cNvPr>
            <p:cNvGrpSpPr>
              <a:grpSpLocks/>
            </p:cNvGrpSpPr>
            <p:nvPr/>
          </p:nvGrpSpPr>
          <p:grpSpPr bwMode="auto">
            <a:xfrm>
              <a:off x="1002" y="2655"/>
              <a:ext cx="1014" cy="1091"/>
              <a:chOff x="1002" y="2655"/>
              <a:chExt cx="1014" cy="1091"/>
            </a:xfrm>
          </p:grpSpPr>
          <p:grpSp>
            <p:nvGrpSpPr>
              <p:cNvPr id="75851" name="Group 74">
                <a:extLst>
                  <a:ext uri="{FF2B5EF4-FFF2-40B4-BE49-F238E27FC236}">
                    <a16:creationId xmlns:a16="http://schemas.microsoft.com/office/drawing/2014/main" id="{C043FFDC-325F-456C-A04D-EDDBDF47B75D}"/>
                  </a:ext>
                </a:extLst>
              </p:cNvPr>
              <p:cNvGrpSpPr>
                <a:grpSpLocks/>
              </p:cNvGrpSpPr>
              <p:nvPr/>
            </p:nvGrpSpPr>
            <p:grpSpPr bwMode="auto">
              <a:xfrm>
                <a:off x="1002" y="2655"/>
                <a:ext cx="1014" cy="1091"/>
                <a:chOff x="1002" y="2655"/>
                <a:chExt cx="1014" cy="1091"/>
              </a:xfrm>
            </p:grpSpPr>
            <p:grpSp>
              <p:nvGrpSpPr>
                <p:cNvPr id="75852" name="Group 75">
                  <a:extLst>
                    <a:ext uri="{FF2B5EF4-FFF2-40B4-BE49-F238E27FC236}">
                      <a16:creationId xmlns:a16="http://schemas.microsoft.com/office/drawing/2014/main" id="{A94EDE4A-1374-4DD7-A36F-1D1B7C144F34}"/>
                    </a:ext>
                  </a:extLst>
                </p:cNvPr>
                <p:cNvGrpSpPr>
                  <a:grpSpLocks/>
                </p:cNvGrpSpPr>
                <p:nvPr/>
              </p:nvGrpSpPr>
              <p:grpSpPr bwMode="auto">
                <a:xfrm>
                  <a:off x="1002" y="2655"/>
                  <a:ext cx="263" cy="818"/>
                  <a:chOff x="1002" y="2655"/>
                  <a:chExt cx="263" cy="818"/>
                </a:xfrm>
              </p:grpSpPr>
              <p:sp>
                <p:nvSpPr>
                  <p:cNvPr id="75853" name="Freeform 76">
                    <a:extLst>
                      <a:ext uri="{FF2B5EF4-FFF2-40B4-BE49-F238E27FC236}">
                        <a16:creationId xmlns:a16="http://schemas.microsoft.com/office/drawing/2014/main" id="{61FD3C88-F570-46B2-99B2-CCAE179869B9}"/>
                      </a:ext>
                    </a:extLst>
                  </p:cNvPr>
                  <p:cNvSpPr>
                    <a:spLocks noChangeArrowheads="1"/>
                  </p:cNvSpPr>
                  <p:nvPr/>
                </p:nvSpPr>
                <p:spPr bwMode="auto">
                  <a:xfrm>
                    <a:off x="1002"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54" name="Text Box 77">
                    <a:extLst>
                      <a:ext uri="{FF2B5EF4-FFF2-40B4-BE49-F238E27FC236}">
                        <a16:creationId xmlns:a16="http://schemas.microsoft.com/office/drawing/2014/main" id="{E7C13E9C-B7C3-4CE6-8131-407B7F153C95}"/>
                      </a:ext>
                    </a:extLst>
                  </p:cNvPr>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endParaRPr lang="en-US" altLang="zh-CN" sz="1800"/>
                  </a:p>
                  <a:p>
                    <a:pPr algn="ctr">
                      <a:lnSpc>
                        <a:spcPct val="110000"/>
                      </a:lnSpc>
                      <a:buSzPct val="100000"/>
                      <a:buFont typeface="Wingdings 3" panose="05040102010807070707" pitchFamily="18" charset="2"/>
                      <a:buNone/>
                    </a:pPr>
                    <a:r>
                      <a:rPr lang="en-US" altLang="zh-CN" sz="1800"/>
                      <a:t>t2</a:t>
                    </a:r>
                  </a:p>
                  <a:p>
                    <a:pPr algn="ctr">
                      <a:lnSpc>
                        <a:spcPct val="110000"/>
                      </a:lnSpc>
                      <a:buSzPct val="100000"/>
                      <a:buFont typeface="Wingdings 3" panose="05040102010807070707" pitchFamily="18" charset="2"/>
                      <a:buNone/>
                    </a:pPr>
                    <a:r>
                      <a:rPr lang="en-US" altLang="zh-CN" sz="1800"/>
                      <a:t>t1</a:t>
                    </a:r>
                  </a:p>
                </p:txBody>
              </p:sp>
              <p:sp>
                <p:nvSpPr>
                  <p:cNvPr id="75855" name="Line 78">
                    <a:extLst>
                      <a:ext uri="{FF2B5EF4-FFF2-40B4-BE49-F238E27FC236}">
                        <a16:creationId xmlns:a16="http://schemas.microsoft.com/office/drawing/2014/main" id="{6BC2C3C6-0BBE-471F-8B56-F26FD4EEF5C6}"/>
                      </a:ext>
                    </a:extLst>
                  </p:cNvPr>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6" name="Line 79">
                    <a:extLst>
                      <a:ext uri="{FF2B5EF4-FFF2-40B4-BE49-F238E27FC236}">
                        <a16:creationId xmlns:a16="http://schemas.microsoft.com/office/drawing/2014/main" id="{1EF8C26F-1E5F-429C-A6F2-004C3CAB6AAD}"/>
                      </a:ext>
                    </a:extLst>
                  </p:cNvPr>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7" name="Line 80">
                    <a:extLst>
                      <a:ext uri="{FF2B5EF4-FFF2-40B4-BE49-F238E27FC236}">
                        <a16:creationId xmlns:a16="http://schemas.microsoft.com/office/drawing/2014/main" id="{827610B5-513B-45DE-8627-B6C05D92D99E}"/>
                      </a:ext>
                    </a:extLst>
                  </p:cNvPr>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5858" name="Group 81">
                  <a:extLst>
                    <a:ext uri="{FF2B5EF4-FFF2-40B4-BE49-F238E27FC236}">
                      <a16:creationId xmlns:a16="http://schemas.microsoft.com/office/drawing/2014/main" id="{B5875D35-5856-4A6E-A90E-B34891656D65}"/>
                    </a:ext>
                  </a:extLst>
                </p:cNvPr>
                <p:cNvGrpSpPr>
                  <a:grpSpLocks/>
                </p:cNvGrpSpPr>
                <p:nvPr/>
              </p:nvGrpSpPr>
              <p:grpSpPr bwMode="auto">
                <a:xfrm>
                  <a:off x="1753" y="2655"/>
                  <a:ext cx="263" cy="818"/>
                  <a:chOff x="1753" y="2655"/>
                  <a:chExt cx="263" cy="818"/>
                </a:xfrm>
              </p:grpSpPr>
              <p:sp>
                <p:nvSpPr>
                  <p:cNvPr id="75859" name="Freeform 82">
                    <a:extLst>
                      <a:ext uri="{FF2B5EF4-FFF2-40B4-BE49-F238E27FC236}">
                        <a16:creationId xmlns:a16="http://schemas.microsoft.com/office/drawing/2014/main" id="{9D15DED1-6C87-41D8-A4DB-BFBD6D64F144}"/>
                      </a:ext>
                    </a:extLst>
                  </p:cNvPr>
                  <p:cNvSpPr>
                    <a:spLocks noChangeArrowheads="1"/>
                  </p:cNvSpPr>
                  <p:nvPr/>
                </p:nvSpPr>
                <p:spPr bwMode="auto">
                  <a:xfrm>
                    <a:off x="1753"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60" name="Text Box 83">
                    <a:extLst>
                      <a:ext uri="{FF2B5EF4-FFF2-40B4-BE49-F238E27FC236}">
                        <a16:creationId xmlns:a16="http://schemas.microsoft.com/office/drawing/2014/main" id="{444FE7FF-7960-4D4C-9DB4-7DB4C42B0DCA}"/>
                      </a:ext>
                    </a:extLst>
                  </p:cNvPr>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endParaRPr lang="en-US" altLang="zh-CN" sz="1800"/>
                  </a:p>
                  <a:p>
                    <a:pPr algn="ctr">
                      <a:lnSpc>
                        <a:spcPct val="120000"/>
                      </a:lnSpc>
                      <a:buSzPct val="100000"/>
                      <a:buFont typeface="Wingdings 3" panose="05040102010807070707" pitchFamily="18" charset="2"/>
                      <a:buNone/>
                    </a:pPr>
                    <a:r>
                      <a:rPr lang="en-US" altLang="zh-CN" sz="1800"/>
                      <a:t>+</a:t>
                    </a:r>
                  </a:p>
                </p:txBody>
              </p:sp>
              <p:sp>
                <p:nvSpPr>
                  <p:cNvPr id="75861" name="Line 84">
                    <a:extLst>
                      <a:ext uri="{FF2B5EF4-FFF2-40B4-BE49-F238E27FC236}">
                        <a16:creationId xmlns:a16="http://schemas.microsoft.com/office/drawing/2014/main" id="{F9461770-4D27-44E4-9A2E-1BE6234CBBF5}"/>
                      </a:ext>
                    </a:extLst>
                  </p:cNvPr>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2" name="Line 85">
                    <a:extLst>
                      <a:ext uri="{FF2B5EF4-FFF2-40B4-BE49-F238E27FC236}">
                        <a16:creationId xmlns:a16="http://schemas.microsoft.com/office/drawing/2014/main" id="{8446FEFB-38BC-4A04-8171-13AD152055B5}"/>
                      </a:ext>
                    </a:extLst>
                  </p:cNvPr>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3" name="Line 86">
                    <a:extLst>
                      <a:ext uri="{FF2B5EF4-FFF2-40B4-BE49-F238E27FC236}">
                        <a16:creationId xmlns:a16="http://schemas.microsoft.com/office/drawing/2014/main" id="{49871ACE-D402-4A7E-A7B9-9A6E349D1C8C}"/>
                      </a:ext>
                    </a:extLst>
                  </p:cNvPr>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864" name="Text Box 87">
                  <a:extLst>
                    <a:ext uri="{FF2B5EF4-FFF2-40B4-BE49-F238E27FC236}">
                      <a16:creationId xmlns:a16="http://schemas.microsoft.com/office/drawing/2014/main" id="{884C5275-EABB-4733-8BFD-FB419C67DE38}"/>
                    </a:ext>
                  </a:extLst>
                </p:cNvPr>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u="sng"/>
                    <a:t>a/b+c*d</a:t>
                  </a:r>
                </a:p>
              </p:txBody>
            </p:sp>
          </p:grpSp>
          <p:sp>
            <p:nvSpPr>
              <p:cNvPr id="75865" name="Text Box 88">
                <a:extLst>
                  <a:ext uri="{FF2B5EF4-FFF2-40B4-BE49-F238E27FC236}">
                    <a16:creationId xmlns:a16="http://schemas.microsoft.com/office/drawing/2014/main" id="{6FB72B52-94FA-4349-B6E9-995F2EC9ADFE}"/>
                  </a:ext>
                </a:extLst>
              </p:cNvPr>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1800"/>
                  <a:t>t2=c*d</a:t>
                </a:r>
              </a:p>
            </p:txBody>
          </p:sp>
        </p:grpSp>
        <p:sp>
          <p:nvSpPr>
            <p:cNvPr id="75866" name="Text Box 89">
              <a:extLst>
                <a:ext uri="{FF2B5EF4-FFF2-40B4-BE49-F238E27FC236}">
                  <a16:creationId xmlns:a16="http://schemas.microsoft.com/office/drawing/2014/main" id="{7FED4BD6-5EAF-4F9F-B368-EC956AD645B7}"/>
                </a:ext>
              </a:extLst>
            </p:cNvPr>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(d)</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内容占位符 2">
            <a:extLst>
              <a:ext uri="{FF2B5EF4-FFF2-40B4-BE49-F238E27FC236}">
                <a16:creationId xmlns:a16="http://schemas.microsoft.com/office/drawing/2014/main" id="{65C43CD3-943A-485A-BA38-8CD004DDDECA}"/>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栈空</a:t>
            </a:r>
          </a:p>
          <a:p>
            <a:pPr lvl="1" eaLnBrk="1" hangingPunct="1">
              <a:spcAft>
                <a:spcPts val="1200"/>
              </a:spcAft>
            </a:pPr>
            <a:r>
              <a:rPr lang="zh-CN" altLang="en-US">
                <a:latin typeface="宋体" panose="02010600030101010101" pitchFamily="2" charset="-122"/>
              </a:rPr>
              <a:t>栈中没有元素</a:t>
            </a:r>
          </a:p>
          <a:p>
            <a:pPr eaLnBrk="1" hangingPunct="1">
              <a:spcAft>
                <a:spcPts val="1200"/>
              </a:spcAft>
            </a:pPr>
            <a:r>
              <a:rPr lang="zh-CN" altLang="en-US">
                <a:latin typeface="宋体" panose="02010600030101010101" pitchFamily="2" charset="-122"/>
              </a:rPr>
              <a:t>栈满</a:t>
            </a:r>
          </a:p>
          <a:p>
            <a:pPr lvl="1" eaLnBrk="1" hangingPunct="1">
              <a:spcAft>
                <a:spcPts val="1200"/>
              </a:spcAft>
            </a:pPr>
            <a:r>
              <a:rPr lang="zh-CN" altLang="en-US">
                <a:latin typeface="宋体" panose="02010600030101010101" pitchFamily="2" charset="-122"/>
              </a:rPr>
              <a:t>栈中元素个数达到上限</a:t>
            </a:r>
          </a:p>
          <a:p>
            <a:pPr eaLnBrk="1" hangingPunct="1">
              <a:spcAft>
                <a:spcPts val="1200"/>
              </a:spcAft>
            </a:pPr>
            <a:r>
              <a:rPr lang="zh-CN" altLang="en-US">
                <a:latin typeface="宋体" panose="02010600030101010101" pitchFamily="2" charset="-122"/>
              </a:rPr>
              <a:t>一般状态</a:t>
            </a:r>
          </a:p>
          <a:p>
            <a:pPr lvl="1" eaLnBrk="1" hangingPunct="1">
              <a:spcAft>
                <a:spcPts val="1200"/>
              </a:spcAft>
            </a:pPr>
            <a:r>
              <a:rPr lang="zh-CN" altLang="en-US">
                <a:latin typeface="宋体" panose="02010600030101010101" pitchFamily="2" charset="-122"/>
              </a:rPr>
              <a:t>栈中有元素，但未达到栈满状态</a:t>
            </a:r>
          </a:p>
        </p:txBody>
      </p:sp>
      <p:sp>
        <p:nvSpPr>
          <p:cNvPr id="76802" name="灯片编号占位符 3">
            <a:extLst>
              <a:ext uri="{FF2B5EF4-FFF2-40B4-BE49-F238E27FC236}">
                <a16:creationId xmlns:a16="http://schemas.microsoft.com/office/drawing/2014/main" id="{C0545918-32A9-495C-BCD0-73658A227C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01782C67-E6DC-466E-940B-440016D4D060}" type="slidenum">
              <a:rPr lang="en-US" altLang="zh-CN" sz="1000" smtClean="0"/>
              <a:pPr>
                <a:buSzPct val="100000"/>
                <a:buFont typeface="Wingdings 3" panose="05040102010807070707" pitchFamily="18" charset="2"/>
                <a:buChar char="•"/>
              </a:pPr>
              <a:t>49</a:t>
            </a:fld>
            <a:endParaRPr lang="en-US" altLang="zh-CN" sz="1000"/>
          </a:p>
        </p:txBody>
      </p:sp>
      <p:sp>
        <p:nvSpPr>
          <p:cNvPr id="55298" name="标题 1">
            <a:extLst>
              <a:ext uri="{FF2B5EF4-FFF2-40B4-BE49-F238E27FC236}">
                <a16:creationId xmlns:a16="http://schemas.microsoft.com/office/drawing/2014/main" id="{0A7AFB25-CAE6-480A-AB1D-8B7091041E13}"/>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栈的基本状态</a:t>
            </a:r>
          </a:p>
        </p:txBody>
      </p:sp>
      <p:sp>
        <p:nvSpPr>
          <p:cNvPr id="22" name="标题 4">
            <a:extLst>
              <a:ext uri="{FF2B5EF4-FFF2-40B4-BE49-F238E27FC236}">
                <a16:creationId xmlns:a16="http://schemas.microsoft.com/office/drawing/2014/main" id="{9AB3D3D2-65DF-4301-B278-08D802B539FD}"/>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a:extLst>
              <a:ext uri="{FF2B5EF4-FFF2-40B4-BE49-F238E27FC236}">
                <a16:creationId xmlns:a16="http://schemas.microsoft.com/office/drawing/2014/main" id="{86CC0D7B-837D-49C8-A23C-D2ED0D6B14B4}"/>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编译器从调用</a:t>
            </a:r>
            <a:r>
              <a:rPr lang="en-US" altLang="zh-CN">
                <a:latin typeface="Times New Roman" panose="02020603050405020304" pitchFamily="18" charset="0"/>
              </a:rPr>
              <a:t>abs()</a:t>
            </a:r>
            <a:r>
              <a:rPr lang="zh-CN" altLang="en-US">
                <a:latin typeface="宋体" panose="02010600030101010101" pitchFamily="2" charset="-122"/>
              </a:rPr>
              <a:t>时实参的类型，推导出函数模板的类型参数。例如，对于调用表达式</a:t>
            </a:r>
            <a:r>
              <a:rPr lang="en-US" altLang="zh-CN">
                <a:latin typeface="Times New Roman" panose="02020603050405020304" pitchFamily="18" charset="0"/>
              </a:rPr>
              <a:t>abs(n)</a:t>
            </a:r>
            <a:r>
              <a:rPr lang="zh-CN" altLang="en-US">
                <a:latin typeface="宋体" panose="02010600030101010101" pitchFamily="2" charset="-122"/>
              </a:rPr>
              <a:t>，由于实参</a:t>
            </a:r>
            <a:r>
              <a:rPr lang="en-US" altLang="zh-CN">
                <a:latin typeface="Times New Roman" panose="02020603050405020304" pitchFamily="18" charset="0"/>
              </a:rPr>
              <a:t>n</a:t>
            </a:r>
            <a:r>
              <a:rPr lang="zh-CN" altLang="en-US">
                <a:latin typeface="宋体" panose="02010600030101010101" pitchFamily="2" charset="-122"/>
              </a:rPr>
              <a:t>为</a:t>
            </a:r>
            <a:r>
              <a:rPr lang="en-US" altLang="zh-CN">
                <a:latin typeface="Times New Roman" panose="02020603050405020304" pitchFamily="18" charset="0"/>
              </a:rPr>
              <a:t>int</a:t>
            </a:r>
            <a:r>
              <a:rPr lang="zh-CN" altLang="en-US">
                <a:latin typeface="宋体" panose="02010600030101010101" pitchFamily="2" charset="-122"/>
              </a:rPr>
              <a:t>型，所以推导出模板中类型参数</a:t>
            </a:r>
            <a:r>
              <a:rPr lang="en-US" altLang="zh-CN">
                <a:latin typeface="宋体" panose="02010600030101010101" pitchFamily="2" charset="-122"/>
              </a:rPr>
              <a:t>T</a:t>
            </a:r>
            <a:r>
              <a:rPr lang="zh-CN" altLang="en-US">
                <a:latin typeface="宋体" panose="02010600030101010101" pitchFamily="2" charset="-122"/>
              </a:rPr>
              <a:t>为</a:t>
            </a:r>
            <a:r>
              <a:rPr lang="en-US" altLang="zh-CN">
                <a:latin typeface="Times New Roman" panose="02020603050405020304" pitchFamily="18" charset="0"/>
              </a:rPr>
              <a:t>int</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当类型参数的含义确定后，编译器将以函数模板为样板，生成一个函数（称为函数模板的</a:t>
            </a:r>
            <a:r>
              <a:rPr lang="zh-CN" altLang="en-US" b="1">
                <a:latin typeface="宋体" panose="02010600030101010101" pitchFamily="2" charset="-122"/>
              </a:rPr>
              <a:t>实例化</a:t>
            </a:r>
            <a:r>
              <a:rPr lang="zh-CN" altLang="en-US">
                <a:latin typeface="宋体" panose="02010600030101010101" pitchFamily="2" charset="-122"/>
              </a:rPr>
              <a:t>）：</a:t>
            </a:r>
            <a:br>
              <a:rPr lang="zh-CN" altLang="en-US">
                <a:latin typeface="宋体" panose="02010600030101010101" pitchFamily="2" charset="-122"/>
              </a:rPr>
            </a:br>
            <a:r>
              <a:rPr lang="en-US" altLang="zh-CN" sz="2400">
                <a:latin typeface="Times New Roman" panose="02020603050405020304" pitchFamily="18" charset="0"/>
              </a:rPr>
              <a:t>int abs(int x) {</a:t>
            </a:r>
            <a:br>
              <a:rPr lang="en-US" altLang="zh-CN" sz="2400">
                <a:latin typeface="Times New Roman" panose="02020603050405020304" pitchFamily="18" charset="0"/>
              </a:rPr>
            </a:br>
            <a:r>
              <a:rPr lang="en-US" altLang="zh-CN" sz="2400">
                <a:latin typeface="Times New Roman" panose="02020603050405020304" pitchFamily="18" charset="0"/>
              </a:rPr>
              <a:t>  return x &lt; 0 ? –x : x;</a:t>
            </a:r>
            <a:br>
              <a:rPr lang="en-US" altLang="zh-CN" sz="2400">
                <a:latin typeface="Times New Roman" panose="02020603050405020304" pitchFamily="18" charset="0"/>
              </a:rPr>
            </a:br>
            <a:r>
              <a:rPr lang="en-US" altLang="zh-CN" sz="2400">
                <a:latin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3554" name="灯片编号占位符 3">
            <a:extLst>
              <a:ext uri="{FF2B5EF4-FFF2-40B4-BE49-F238E27FC236}">
                <a16:creationId xmlns:a16="http://schemas.microsoft.com/office/drawing/2014/main" id="{2A348C29-62A8-4033-8B5B-6F7BA220B7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3D9E2A22-0768-4AD4-B81B-CA71F5D12233}" type="slidenum">
              <a:rPr lang="en-US" altLang="zh-CN" sz="1000" smtClean="0"/>
              <a:pPr>
                <a:buFont typeface="Wingdings 3" panose="05040102010807070707" pitchFamily="18" charset="2"/>
                <a:buChar char="•"/>
              </a:pPr>
              <a:t>5</a:t>
            </a:fld>
            <a:endParaRPr lang="en-US" altLang="zh-CN" sz="1000"/>
          </a:p>
        </p:txBody>
      </p:sp>
      <p:sp>
        <p:nvSpPr>
          <p:cNvPr id="17410" name="标题 1">
            <a:extLst>
              <a:ext uri="{FF2B5EF4-FFF2-40B4-BE49-F238E27FC236}">
                <a16:creationId xmlns:a16="http://schemas.microsoft.com/office/drawing/2014/main" id="{3E4111E8-FCD9-44EB-9D98-595017242476}"/>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求绝对值函数的模板分析</a:t>
            </a:r>
          </a:p>
        </p:txBody>
      </p:sp>
      <p:sp>
        <p:nvSpPr>
          <p:cNvPr id="8" name="标题 4">
            <a:extLst>
              <a:ext uri="{FF2B5EF4-FFF2-40B4-BE49-F238E27FC236}">
                <a16:creationId xmlns:a16="http://schemas.microsoft.com/office/drawing/2014/main" id="{ED5B263B-94E1-47BC-8EBF-44073696FE1F}"/>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9.1.1 </a:t>
            </a:r>
            <a:r>
              <a:rPr lang="zh-CN" altLang="en-US" sz="2800" dirty="0">
                <a:solidFill>
                  <a:schemeClr val="bg1"/>
                </a:solidFill>
                <a:latin typeface="+mj-lt"/>
                <a:ea typeface="+mj-ea"/>
                <a:cs typeface="+mj-cs"/>
                <a:sym typeface="+mn-ea"/>
              </a:rPr>
              <a:t>函数模板</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灯片编号占位符 3">
            <a:extLst>
              <a:ext uri="{FF2B5EF4-FFF2-40B4-BE49-F238E27FC236}">
                <a16:creationId xmlns:a16="http://schemas.microsoft.com/office/drawing/2014/main" id="{4135D842-E092-4897-957A-A4E0FCC69D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0A53298C-2E8C-4953-A295-21164E29CC37}" type="slidenum">
              <a:rPr lang="en-US" altLang="zh-CN" sz="1000" smtClean="0"/>
              <a:pPr>
                <a:buSzPct val="100000"/>
                <a:buFont typeface="Wingdings 3" panose="05040102010807070707" pitchFamily="18" charset="2"/>
                <a:buChar char="•"/>
              </a:pPr>
              <a:t>50</a:t>
            </a:fld>
            <a:endParaRPr lang="en-US" altLang="zh-CN" sz="1000"/>
          </a:p>
        </p:txBody>
      </p:sp>
      <p:sp>
        <p:nvSpPr>
          <p:cNvPr id="22" name="标题 4">
            <a:extLst>
              <a:ext uri="{FF2B5EF4-FFF2-40B4-BE49-F238E27FC236}">
                <a16:creationId xmlns:a16="http://schemas.microsoft.com/office/drawing/2014/main" id="{E3FBB96E-1977-4265-849F-5A0B70B9584C}"/>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grpSp>
        <p:nvGrpSpPr>
          <p:cNvPr id="77827" name="Group 58">
            <a:extLst>
              <a:ext uri="{FF2B5EF4-FFF2-40B4-BE49-F238E27FC236}">
                <a16:creationId xmlns:a16="http://schemas.microsoft.com/office/drawing/2014/main" id="{1C00B1E1-A9AB-4ABE-9F38-390B9DAB8904}"/>
              </a:ext>
            </a:extLst>
          </p:cNvPr>
          <p:cNvGrpSpPr>
            <a:grpSpLocks/>
          </p:cNvGrpSpPr>
          <p:nvPr/>
        </p:nvGrpSpPr>
        <p:grpSpPr bwMode="auto">
          <a:xfrm>
            <a:off x="4295775" y="792163"/>
            <a:ext cx="4848225" cy="3041650"/>
            <a:chOff x="2706" y="192"/>
            <a:chExt cx="3054" cy="1916"/>
          </a:xfrm>
        </p:grpSpPr>
        <p:sp>
          <p:nvSpPr>
            <p:cNvPr id="77828" name="Text Box 4">
              <a:extLst>
                <a:ext uri="{FF2B5EF4-FFF2-40B4-BE49-F238E27FC236}">
                  <a16:creationId xmlns:a16="http://schemas.microsoft.com/office/drawing/2014/main" id="{1AB2560F-DDEF-479D-AB15-E104A53E535A}"/>
                </a:ext>
              </a:extLst>
            </p:cNvPr>
            <p:cNvSpPr txBox="1">
              <a:spLocks noChangeArrowheads="1"/>
            </p:cNvSpPr>
            <p:nvPr/>
          </p:nvSpPr>
          <p:spPr bwMode="auto">
            <a:xfrm>
              <a:off x="4903" y="1044"/>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栈顶</a:t>
              </a:r>
            </a:p>
          </p:txBody>
        </p:sp>
        <p:sp>
          <p:nvSpPr>
            <p:cNvPr id="77829" name="Freeform 5">
              <a:extLst>
                <a:ext uri="{FF2B5EF4-FFF2-40B4-BE49-F238E27FC236}">
                  <a16:creationId xmlns:a16="http://schemas.microsoft.com/office/drawing/2014/main" id="{D9C9AD8F-28A4-4295-880B-66D0C1D9D776}"/>
                </a:ext>
              </a:extLst>
            </p:cNvPr>
            <p:cNvSpPr>
              <a:spLocks noChangeArrowheads="1"/>
            </p:cNvSpPr>
            <p:nvPr/>
          </p:nvSpPr>
          <p:spPr bwMode="auto">
            <a:xfrm>
              <a:off x="3705" y="707"/>
              <a:ext cx="725" cy="1038"/>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30" name="Text Box 6">
              <a:extLst>
                <a:ext uri="{FF2B5EF4-FFF2-40B4-BE49-F238E27FC236}">
                  <a16:creationId xmlns:a16="http://schemas.microsoft.com/office/drawing/2014/main" id="{AC871D49-03E7-4953-B99A-89625F7982E5}"/>
                </a:ext>
              </a:extLst>
            </p:cNvPr>
            <p:cNvSpPr txBox="1">
              <a:spLocks noChangeArrowheads="1"/>
            </p:cNvSpPr>
            <p:nvPr/>
          </p:nvSpPr>
          <p:spPr bwMode="auto">
            <a:xfrm>
              <a:off x="3742" y="864"/>
              <a:ext cx="65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buSzPct val="100000"/>
                <a:buFont typeface="Wingdings 3" panose="05040102010807070707" pitchFamily="18" charset="2"/>
                <a:buNone/>
              </a:pPr>
              <a:r>
                <a:rPr lang="en-US" altLang="zh-CN" sz="2000"/>
                <a:t>┆</a:t>
              </a:r>
            </a:p>
            <a:p>
              <a:pPr algn="ctr">
                <a:lnSpc>
                  <a:spcPct val="90000"/>
                </a:lnSpc>
                <a:buSzPct val="100000"/>
                <a:buFont typeface="Wingdings 3" panose="05040102010807070707" pitchFamily="18" charset="2"/>
                <a:buNone/>
              </a:pPr>
              <a:r>
                <a:rPr lang="en-US" altLang="zh-CN" sz="2000"/>
                <a:t>a</a:t>
              </a:r>
              <a:r>
                <a:rPr lang="en-US" altLang="zh-CN" sz="2000" baseline="-25000"/>
                <a:t>n</a:t>
              </a:r>
              <a:endParaRPr lang="en-US" altLang="zh-CN" sz="2000"/>
            </a:p>
            <a:p>
              <a:pPr algn="ctr">
                <a:lnSpc>
                  <a:spcPct val="90000"/>
                </a:lnSpc>
                <a:buSzPct val="100000"/>
                <a:buFont typeface="Wingdings 3" panose="05040102010807070707" pitchFamily="18" charset="2"/>
                <a:buNone/>
              </a:pPr>
              <a:r>
                <a:rPr lang="en-US" altLang="zh-CN" sz="2000"/>
                <a:t>┆</a:t>
              </a:r>
            </a:p>
            <a:p>
              <a:pPr algn="ctr">
                <a:lnSpc>
                  <a:spcPct val="90000"/>
                </a:lnSpc>
                <a:buSzPct val="100000"/>
                <a:buFont typeface="Wingdings 3" panose="05040102010807070707" pitchFamily="18" charset="2"/>
                <a:buNone/>
              </a:pPr>
              <a:r>
                <a:rPr lang="en-US" altLang="zh-CN" sz="2000"/>
                <a:t>a</a:t>
              </a:r>
              <a:r>
                <a:rPr lang="en-US" altLang="zh-CN" sz="2000" baseline="-25000"/>
                <a:t>1</a:t>
              </a:r>
              <a:endParaRPr lang="en-US" altLang="zh-CN" sz="2000"/>
            </a:p>
            <a:p>
              <a:pPr algn="ctr">
                <a:lnSpc>
                  <a:spcPct val="90000"/>
                </a:lnSpc>
                <a:buSzPct val="100000"/>
                <a:buFont typeface="Wingdings 3" panose="05040102010807070707" pitchFamily="18" charset="2"/>
                <a:buNone/>
              </a:pPr>
              <a:r>
                <a:rPr lang="en-US" altLang="zh-CN" sz="2000"/>
                <a:t>a</a:t>
              </a:r>
              <a:r>
                <a:rPr lang="en-US" altLang="zh-CN" sz="2000" baseline="-25000"/>
                <a:t>0</a:t>
              </a:r>
              <a:endParaRPr lang="en-US" altLang="zh-CN" sz="2000"/>
            </a:p>
          </p:txBody>
        </p:sp>
        <p:sp>
          <p:nvSpPr>
            <p:cNvPr id="77831" name="Line 7">
              <a:extLst>
                <a:ext uri="{FF2B5EF4-FFF2-40B4-BE49-F238E27FC236}">
                  <a16:creationId xmlns:a16="http://schemas.microsoft.com/office/drawing/2014/main" id="{3386D6CD-691C-4D3A-BC87-445B58BA7C79}"/>
                </a:ext>
              </a:extLst>
            </p:cNvPr>
            <p:cNvSpPr>
              <a:spLocks noChangeShapeType="1"/>
            </p:cNvSpPr>
            <p:nvPr/>
          </p:nvSpPr>
          <p:spPr bwMode="auto">
            <a:xfrm>
              <a:off x="370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Line 8">
              <a:extLst>
                <a:ext uri="{FF2B5EF4-FFF2-40B4-BE49-F238E27FC236}">
                  <a16:creationId xmlns:a16="http://schemas.microsoft.com/office/drawing/2014/main" id="{0CA28B5B-CDB3-4BB0-B2E8-0A2E59D2A6D7}"/>
                </a:ext>
              </a:extLst>
            </p:cNvPr>
            <p:cNvSpPr>
              <a:spLocks noChangeShapeType="1"/>
            </p:cNvSpPr>
            <p:nvPr/>
          </p:nvSpPr>
          <p:spPr bwMode="auto">
            <a:xfrm>
              <a:off x="370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3" name="Line 9">
              <a:extLst>
                <a:ext uri="{FF2B5EF4-FFF2-40B4-BE49-F238E27FC236}">
                  <a16:creationId xmlns:a16="http://schemas.microsoft.com/office/drawing/2014/main" id="{71D4F804-6861-4E96-B795-20EE642D73F4}"/>
                </a:ext>
              </a:extLst>
            </p:cNvPr>
            <p:cNvSpPr>
              <a:spLocks noChangeShapeType="1"/>
            </p:cNvSpPr>
            <p:nvPr/>
          </p:nvSpPr>
          <p:spPr bwMode="auto">
            <a:xfrm>
              <a:off x="371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4" name="Line 10">
              <a:extLst>
                <a:ext uri="{FF2B5EF4-FFF2-40B4-BE49-F238E27FC236}">
                  <a16:creationId xmlns:a16="http://schemas.microsoft.com/office/drawing/2014/main" id="{9E46BFBE-E4F9-47ED-BC1F-FAB6A5A331B0}"/>
                </a:ext>
              </a:extLst>
            </p:cNvPr>
            <p:cNvSpPr>
              <a:spLocks noChangeShapeType="1"/>
            </p:cNvSpPr>
            <p:nvPr/>
          </p:nvSpPr>
          <p:spPr bwMode="auto">
            <a:xfrm>
              <a:off x="371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5" name="Line 11">
              <a:extLst>
                <a:ext uri="{FF2B5EF4-FFF2-40B4-BE49-F238E27FC236}">
                  <a16:creationId xmlns:a16="http://schemas.microsoft.com/office/drawing/2014/main" id="{3334F691-40DE-4994-A48F-82130BB3FED7}"/>
                </a:ext>
              </a:extLst>
            </p:cNvPr>
            <p:cNvSpPr>
              <a:spLocks noChangeShapeType="1"/>
            </p:cNvSpPr>
            <p:nvPr/>
          </p:nvSpPr>
          <p:spPr bwMode="auto">
            <a:xfrm>
              <a:off x="370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Freeform 12">
              <a:extLst>
                <a:ext uri="{FF2B5EF4-FFF2-40B4-BE49-F238E27FC236}">
                  <a16:creationId xmlns:a16="http://schemas.microsoft.com/office/drawing/2014/main" id="{47992B5C-774B-44C9-A197-78B51752D299}"/>
                </a:ext>
              </a:extLst>
            </p:cNvPr>
            <p:cNvSpPr>
              <a:spLocks noChangeArrowheads="1"/>
            </p:cNvSpPr>
            <p:nvPr/>
          </p:nvSpPr>
          <p:spPr bwMode="auto">
            <a:xfrm>
              <a:off x="3346"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37" name="Freeform 13">
              <a:extLst>
                <a:ext uri="{FF2B5EF4-FFF2-40B4-BE49-F238E27FC236}">
                  <a16:creationId xmlns:a16="http://schemas.microsoft.com/office/drawing/2014/main" id="{4FBF4C31-C21E-4687-A6ED-95D41ECB7923}"/>
                </a:ext>
              </a:extLst>
            </p:cNvPr>
            <p:cNvSpPr>
              <a:spLocks noChangeArrowheads="1"/>
            </p:cNvSpPr>
            <p:nvPr/>
          </p:nvSpPr>
          <p:spPr bwMode="auto">
            <a:xfrm flipH="1">
              <a:off x="4249"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38" name="Text Box 14">
              <a:extLst>
                <a:ext uri="{FF2B5EF4-FFF2-40B4-BE49-F238E27FC236}">
                  <a16:creationId xmlns:a16="http://schemas.microsoft.com/office/drawing/2014/main" id="{DF631C54-46DC-454C-8248-B5F27098F40D}"/>
                </a:ext>
              </a:extLst>
            </p:cNvPr>
            <p:cNvSpPr txBox="1">
              <a:spLocks noChangeArrowheads="1"/>
            </p:cNvSpPr>
            <p:nvPr/>
          </p:nvSpPr>
          <p:spPr bwMode="auto">
            <a:xfrm>
              <a:off x="334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入栈</a:t>
              </a:r>
            </a:p>
          </p:txBody>
        </p:sp>
        <p:sp>
          <p:nvSpPr>
            <p:cNvPr id="77839" name="Text Box 15">
              <a:extLst>
                <a:ext uri="{FF2B5EF4-FFF2-40B4-BE49-F238E27FC236}">
                  <a16:creationId xmlns:a16="http://schemas.microsoft.com/office/drawing/2014/main" id="{1A1B2524-3E8F-4B85-9536-ED859A255D9F}"/>
                </a:ext>
              </a:extLst>
            </p:cNvPr>
            <p:cNvSpPr txBox="1">
              <a:spLocks noChangeArrowheads="1"/>
            </p:cNvSpPr>
            <p:nvPr/>
          </p:nvSpPr>
          <p:spPr bwMode="auto">
            <a:xfrm>
              <a:off x="441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出栈</a:t>
              </a:r>
            </a:p>
          </p:txBody>
        </p:sp>
        <p:sp>
          <p:nvSpPr>
            <p:cNvPr id="77840" name="Line 16">
              <a:extLst>
                <a:ext uri="{FF2B5EF4-FFF2-40B4-BE49-F238E27FC236}">
                  <a16:creationId xmlns:a16="http://schemas.microsoft.com/office/drawing/2014/main" id="{E19FF524-9B82-408E-8D38-7913D1AF236A}"/>
                </a:ext>
              </a:extLst>
            </p:cNvPr>
            <p:cNvSpPr>
              <a:spLocks noChangeShapeType="1"/>
            </p:cNvSpPr>
            <p:nvPr/>
          </p:nvSpPr>
          <p:spPr bwMode="auto">
            <a:xfrm flipH="1">
              <a:off x="4468" y="1129"/>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77841" name="Text Box 17">
              <a:extLst>
                <a:ext uri="{FF2B5EF4-FFF2-40B4-BE49-F238E27FC236}">
                  <a16:creationId xmlns:a16="http://schemas.microsoft.com/office/drawing/2014/main" id="{5FCF80BD-6F1C-4137-89E0-57F0EA4363F5}"/>
                </a:ext>
              </a:extLst>
            </p:cNvPr>
            <p:cNvSpPr txBox="1">
              <a:spLocks noChangeArrowheads="1"/>
            </p:cNvSpPr>
            <p:nvPr/>
          </p:nvSpPr>
          <p:spPr bwMode="auto">
            <a:xfrm>
              <a:off x="270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SzPct val="100000"/>
                <a:buFont typeface="Wingdings 3" panose="05040102010807070707" pitchFamily="18" charset="2"/>
                <a:buNone/>
              </a:pPr>
              <a:r>
                <a:rPr lang="zh-CN" altLang="en-US" sz="2000"/>
                <a:t>数组下标</a:t>
              </a:r>
            </a:p>
          </p:txBody>
        </p:sp>
        <p:sp>
          <p:nvSpPr>
            <p:cNvPr id="77842" name="Text Box 18">
              <a:extLst>
                <a:ext uri="{FF2B5EF4-FFF2-40B4-BE49-F238E27FC236}">
                  <a16:creationId xmlns:a16="http://schemas.microsoft.com/office/drawing/2014/main" id="{39F3844A-B6CA-4EF0-8E45-B2DE98C79931}"/>
                </a:ext>
              </a:extLst>
            </p:cNvPr>
            <p:cNvSpPr txBox="1">
              <a:spLocks noChangeArrowheads="1"/>
            </p:cNvSpPr>
            <p:nvPr/>
          </p:nvSpPr>
          <p:spPr bwMode="auto">
            <a:xfrm>
              <a:off x="3307" y="720"/>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lnSpc>
                  <a:spcPct val="90000"/>
                </a:lnSpc>
                <a:buSzPct val="100000"/>
                <a:buFont typeface="Wingdings 3" panose="05040102010807070707" pitchFamily="18" charset="2"/>
                <a:buNone/>
              </a:pPr>
              <a:r>
                <a:rPr lang="en-US" altLang="zh-CN" sz="2000"/>
                <a:t>max</a:t>
              </a:r>
            </a:p>
            <a:p>
              <a:pPr algn="r">
                <a:lnSpc>
                  <a:spcPct val="90000"/>
                </a:lnSpc>
                <a:buSzPct val="100000"/>
                <a:buFont typeface="Wingdings 3" panose="05040102010807070707" pitchFamily="18" charset="2"/>
                <a:buNone/>
              </a:pPr>
              <a:endParaRPr lang="en-US" altLang="zh-CN" sz="2000"/>
            </a:p>
            <a:p>
              <a:pPr algn="r">
                <a:lnSpc>
                  <a:spcPct val="90000"/>
                </a:lnSpc>
                <a:buSzPct val="100000"/>
                <a:buFont typeface="Wingdings 3" panose="05040102010807070707" pitchFamily="18" charset="2"/>
                <a:buNone/>
              </a:pPr>
              <a:r>
                <a:rPr lang="en-US" altLang="zh-CN" sz="2000"/>
                <a:t>n</a:t>
              </a:r>
            </a:p>
            <a:p>
              <a:pPr algn="r">
                <a:lnSpc>
                  <a:spcPct val="90000"/>
                </a:lnSpc>
                <a:buSzPct val="100000"/>
                <a:buFont typeface="Wingdings 3" panose="05040102010807070707" pitchFamily="18" charset="2"/>
                <a:buNone/>
              </a:pPr>
              <a:endParaRPr lang="en-US" altLang="zh-CN" sz="2000"/>
            </a:p>
            <a:p>
              <a:pPr algn="r">
                <a:lnSpc>
                  <a:spcPct val="90000"/>
                </a:lnSpc>
                <a:buSzPct val="100000"/>
                <a:buFont typeface="Wingdings 3" panose="05040102010807070707" pitchFamily="18" charset="2"/>
                <a:buNone/>
              </a:pPr>
              <a:r>
                <a:rPr lang="en-US" altLang="zh-CN" sz="2000"/>
                <a:t>1</a:t>
              </a:r>
            </a:p>
            <a:p>
              <a:pPr algn="r">
                <a:lnSpc>
                  <a:spcPct val="90000"/>
                </a:lnSpc>
                <a:buSzPct val="100000"/>
                <a:buFont typeface="Wingdings 3" panose="05040102010807070707" pitchFamily="18" charset="2"/>
                <a:buNone/>
              </a:pPr>
              <a:r>
                <a:rPr lang="en-US" altLang="zh-CN" sz="2000"/>
                <a:t>0</a:t>
              </a:r>
            </a:p>
          </p:txBody>
        </p:sp>
        <p:sp>
          <p:nvSpPr>
            <p:cNvPr id="77843" name="Text Box 19">
              <a:extLst>
                <a:ext uri="{FF2B5EF4-FFF2-40B4-BE49-F238E27FC236}">
                  <a16:creationId xmlns:a16="http://schemas.microsoft.com/office/drawing/2014/main" id="{99C3BD43-8BBD-4FC2-9646-38EBE685D3EB}"/>
                </a:ext>
              </a:extLst>
            </p:cNvPr>
            <p:cNvSpPr txBox="1">
              <a:spLocks noChangeArrowheads="1"/>
            </p:cNvSpPr>
            <p:nvPr/>
          </p:nvSpPr>
          <p:spPr bwMode="auto">
            <a:xfrm>
              <a:off x="3466" y="1813"/>
              <a:ext cx="12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一般状态</a:t>
              </a:r>
            </a:p>
          </p:txBody>
        </p:sp>
        <p:sp>
          <p:nvSpPr>
            <p:cNvPr id="77844" name="Line 20">
              <a:extLst>
                <a:ext uri="{FF2B5EF4-FFF2-40B4-BE49-F238E27FC236}">
                  <a16:creationId xmlns:a16="http://schemas.microsoft.com/office/drawing/2014/main" id="{352EAD04-FDE5-4208-A7C0-8748F620CF49}"/>
                </a:ext>
              </a:extLst>
            </p:cNvPr>
            <p:cNvSpPr>
              <a:spLocks noChangeShapeType="1"/>
            </p:cNvSpPr>
            <p:nvPr/>
          </p:nvSpPr>
          <p:spPr bwMode="auto">
            <a:xfrm>
              <a:off x="3703" y="72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45" name="Group 57">
            <a:extLst>
              <a:ext uri="{FF2B5EF4-FFF2-40B4-BE49-F238E27FC236}">
                <a16:creationId xmlns:a16="http://schemas.microsoft.com/office/drawing/2014/main" id="{0762016D-E4F3-450F-B30D-836CF8A09AFD}"/>
              </a:ext>
            </a:extLst>
          </p:cNvPr>
          <p:cNvGrpSpPr>
            <a:grpSpLocks/>
          </p:cNvGrpSpPr>
          <p:nvPr/>
        </p:nvGrpSpPr>
        <p:grpSpPr bwMode="auto">
          <a:xfrm>
            <a:off x="231775" y="792163"/>
            <a:ext cx="4848225" cy="3041650"/>
            <a:chOff x="146" y="192"/>
            <a:chExt cx="3054" cy="1916"/>
          </a:xfrm>
        </p:grpSpPr>
        <p:sp>
          <p:nvSpPr>
            <p:cNvPr id="77846" name="Text Box 22">
              <a:extLst>
                <a:ext uri="{FF2B5EF4-FFF2-40B4-BE49-F238E27FC236}">
                  <a16:creationId xmlns:a16="http://schemas.microsoft.com/office/drawing/2014/main" id="{77774259-15EF-4D66-85A0-A5E335EDDDC8}"/>
                </a:ext>
              </a:extLst>
            </p:cNvPr>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栈顶</a:t>
              </a:r>
            </a:p>
          </p:txBody>
        </p:sp>
        <p:sp>
          <p:nvSpPr>
            <p:cNvPr id="77847" name="Freeform 23">
              <a:extLst>
                <a:ext uri="{FF2B5EF4-FFF2-40B4-BE49-F238E27FC236}">
                  <a16:creationId xmlns:a16="http://schemas.microsoft.com/office/drawing/2014/main" id="{8721AC50-B089-4C80-936A-A207C40F05CF}"/>
                </a:ext>
              </a:extLst>
            </p:cNvPr>
            <p:cNvSpPr>
              <a:spLocks noChangeArrowheads="1"/>
            </p:cNvSpPr>
            <p:nvPr/>
          </p:nvSpPr>
          <p:spPr bwMode="auto">
            <a:xfrm>
              <a:off x="1145" y="715"/>
              <a:ext cx="725" cy="1030"/>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48" name="Text Box 24">
              <a:extLst>
                <a:ext uri="{FF2B5EF4-FFF2-40B4-BE49-F238E27FC236}">
                  <a16:creationId xmlns:a16="http://schemas.microsoft.com/office/drawing/2014/main" id="{1A64EF8C-16A4-423C-B822-B1FF07B27FB7}"/>
                </a:ext>
              </a:extLst>
            </p:cNvPr>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2000"/>
            </a:p>
          </p:txBody>
        </p:sp>
        <p:sp>
          <p:nvSpPr>
            <p:cNvPr id="77849" name="Line 25">
              <a:extLst>
                <a:ext uri="{FF2B5EF4-FFF2-40B4-BE49-F238E27FC236}">
                  <a16:creationId xmlns:a16="http://schemas.microsoft.com/office/drawing/2014/main" id="{FC06F02A-DF1A-4347-8BC2-0D57A629BEDD}"/>
                </a:ext>
              </a:extLst>
            </p:cNvPr>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0" name="Line 26">
              <a:extLst>
                <a:ext uri="{FF2B5EF4-FFF2-40B4-BE49-F238E27FC236}">
                  <a16:creationId xmlns:a16="http://schemas.microsoft.com/office/drawing/2014/main" id="{84FE1937-1BB0-45FE-8D51-AF8326078636}"/>
                </a:ext>
              </a:extLst>
            </p:cNvPr>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1" name="Line 27">
              <a:extLst>
                <a:ext uri="{FF2B5EF4-FFF2-40B4-BE49-F238E27FC236}">
                  <a16:creationId xmlns:a16="http://schemas.microsoft.com/office/drawing/2014/main" id="{974E503D-1225-42E0-BC5E-0F6EDBCC2C2E}"/>
                </a:ext>
              </a:extLst>
            </p:cNvPr>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2" name="Line 28">
              <a:extLst>
                <a:ext uri="{FF2B5EF4-FFF2-40B4-BE49-F238E27FC236}">
                  <a16:creationId xmlns:a16="http://schemas.microsoft.com/office/drawing/2014/main" id="{43213058-8FF5-4D53-BA3D-B0988C3C0EFF}"/>
                </a:ext>
              </a:extLst>
            </p:cNvPr>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3" name="Line 29">
              <a:extLst>
                <a:ext uri="{FF2B5EF4-FFF2-40B4-BE49-F238E27FC236}">
                  <a16:creationId xmlns:a16="http://schemas.microsoft.com/office/drawing/2014/main" id="{F1DFBBF8-A7ED-46C8-B6A4-AB2A7A19760D}"/>
                </a:ext>
              </a:extLst>
            </p:cNvPr>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4" name="Freeform 30">
              <a:extLst>
                <a:ext uri="{FF2B5EF4-FFF2-40B4-BE49-F238E27FC236}">
                  <a16:creationId xmlns:a16="http://schemas.microsoft.com/office/drawing/2014/main" id="{824CD9B9-D743-45ED-B31F-DF9828C29029}"/>
                </a:ext>
              </a:extLst>
            </p:cNvPr>
            <p:cNvSpPr>
              <a:spLocks noChangeArrowheads="1"/>
            </p:cNvSpPr>
            <p:nvPr/>
          </p:nvSpPr>
          <p:spPr bwMode="auto">
            <a:xfrm>
              <a:off x="786"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55" name="Freeform 31">
              <a:extLst>
                <a:ext uri="{FF2B5EF4-FFF2-40B4-BE49-F238E27FC236}">
                  <a16:creationId xmlns:a16="http://schemas.microsoft.com/office/drawing/2014/main" id="{BB3A898B-BA86-4E4A-B055-B16677E0F749}"/>
                </a:ext>
              </a:extLst>
            </p:cNvPr>
            <p:cNvSpPr>
              <a:spLocks noChangeArrowheads="1"/>
            </p:cNvSpPr>
            <p:nvPr/>
          </p:nvSpPr>
          <p:spPr bwMode="auto">
            <a:xfrm flipH="1">
              <a:off x="1689"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56" name="Text Box 32">
              <a:extLst>
                <a:ext uri="{FF2B5EF4-FFF2-40B4-BE49-F238E27FC236}">
                  <a16:creationId xmlns:a16="http://schemas.microsoft.com/office/drawing/2014/main" id="{782FCD9C-2BDA-498C-BCB7-DD18699E94E5}"/>
                </a:ext>
              </a:extLst>
            </p:cNvPr>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入栈</a:t>
              </a:r>
            </a:p>
          </p:txBody>
        </p:sp>
        <p:sp>
          <p:nvSpPr>
            <p:cNvPr id="77857" name="Text Box 33">
              <a:extLst>
                <a:ext uri="{FF2B5EF4-FFF2-40B4-BE49-F238E27FC236}">
                  <a16:creationId xmlns:a16="http://schemas.microsoft.com/office/drawing/2014/main" id="{DACDED61-8D18-4FFA-8D46-5111686A7B7F}"/>
                </a:ext>
              </a:extLst>
            </p:cNvPr>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出栈</a:t>
              </a:r>
            </a:p>
          </p:txBody>
        </p:sp>
        <p:sp>
          <p:nvSpPr>
            <p:cNvPr id="77858" name="Line 34">
              <a:extLst>
                <a:ext uri="{FF2B5EF4-FFF2-40B4-BE49-F238E27FC236}">
                  <a16:creationId xmlns:a16="http://schemas.microsoft.com/office/drawing/2014/main" id="{AF0CBCDA-95F5-40FF-937D-B4D3413DACBA}"/>
                </a:ext>
              </a:extLst>
            </p:cNvPr>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77859" name="Text Box 35">
              <a:extLst>
                <a:ext uri="{FF2B5EF4-FFF2-40B4-BE49-F238E27FC236}">
                  <a16:creationId xmlns:a16="http://schemas.microsoft.com/office/drawing/2014/main" id="{A72971A0-463C-4A69-838D-4051D8A469F9}"/>
                </a:ext>
              </a:extLst>
            </p:cNvPr>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SzPct val="100000"/>
                <a:buFont typeface="Wingdings 3" panose="05040102010807070707" pitchFamily="18" charset="2"/>
                <a:buNone/>
              </a:pPr>
              <a:r>
                <a:rPr lang="zh-CN" altLang="en-US" sz="2000"/>
                <a:t>数组下标</a:t>
              </a:r>
            </a:p>
          </p:txBody>
        </p:sp>
        <p:sp>
          <p:nvSpPr>
            <p:cNvPr id="77860" name="Text Box 36">
              <a:extLst>
                <a:ext uri="{FF2B5EF4-FFF2-40B4-BE49-F238E27FC236}">
                  <a16:creationId xmlns:a16="http://schemas.microsoft.com/office/drawing/2014/main" id="{B78D459C-92D9-4EA9-97AE-D9691466B3DA}"/>
                </a:ext>
              </a:extLst>
            </p:cNvPr>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None/>
              </a:pPr>
              <a:r>
                <a:rPr lang="zh-CN" altLang="en-US" sz="1800"/>
                <a:t>初始状态（栈空）</a:t>
              </a:r>
            </a:p>
          </p:txBody>
        </p:sp>
        <p:sp>
          <p:nvSpPr>
            <p:cNvPr id="77861" name="Line 37">
              <a:extLst>
                <a:ext uri="{FF2B5EF4-FFF2-40B4-BE49-F238E27FC236}">
                  <a16:creationId xmlns:a16="http://schemas.microsoft.com/office/drawing/2014/main" id="{B058833E-68AB-4F2E-9CAE-136A85EB1678}"/>
                </a:ext>
              </a:extLst>
            </p:cNvPr>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2" name="Text Box 38">
              <a:extLst>
                <a:ext uri="{FF2B5EF4-FFF2-40B4-BE49-F238E27FC236}">
                  <a16:creationId xmlns:a16="http://schemas.microsoft.com/office/drawing/2014/main" id="{97018C07-C90C-43B3-96EE-BCC9F954F5C9}"/>
                </a:ext>
              </a:extLst>
            </p:cNvPr>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SzPct val="100000"/>
                <a:buFont typeface="Wingdings 3" panose="05040102010807070707" pitchFamily="18" charset="2"/>
                <a:buNone/>
              </a:pPr>
              <a:r>
                <a:rPr lang="en-US" altLang="zh-CN" sz="2000"/>
                <a:t>max</a:t>
              </a:r>
            </a:p>
            <a:p>
              <a:pPr algn="r">
                <a:lnSpc>
                  <a:spcPct val="90000"/>
                </a:lnSpc>
                <a:buSzPct val="100000"/>
                <a:buFont typeface="Wingdings 3" panose="05040102010807070707" pitchFamily="18" charset="2"/>
                <a:buNone/>
              </a:pPr>
              <a:endParaRPr lang="en-US" altLang="zh-CN" sz="2000"/>
            </a:p>
            <a:p>
              <a:pPr algn="r">
                <a:lnSpc>
                  <a:spcPct val="90000"/>
                </a:lnSpc>
                <a:buSzPct val="100000"/>
                <a:buFont typeface="Wingdings 3" panose="05040102010807070707" pitchFamily="18" charset="2"/>
                <a:buNone/>
              </a:pPr>
              <a:r>
                <a:rPr lang="en-US" altLang="zh-CN" sz="2000"/>
                <a:t>n</a:t>
              </a:r>
            </a:p>
            <a:p>
              <a:pPr algn="r">
                <a:lnSpc>
                  <a:spcPct val="90000"/>
                </a:lnSpc>
                <a:buSzPct val="100000"/>
                <a:buFont typeface="Wingdings 3" panose="05040102010807070707" pitchFamily="18" charset="2"/>
                <a:buNone/>
              </a:pPr>
              <a:endParaRPr lang="en-US" altLang="zh-CN" sz="2000"/>
            </a:p>
            <a:p>
              <a:pPr algn="r">
                <a:lnSpc>
                  <a:spcPct val="90000"/>
                </a:lnSpc>
                <a:buSzPct val="100000"/>
                <a:buFont typeface="Wingdings 3" panose="05040102010807070707" pitchFamily="18" charset="2"/>
                <a:buNone/>
              </a:pPr>
              <a:r>
                <a:rPr lang="en-US" altLang="zh-CN" sz="2000"/>
                <a:t>1</a:t>
              </a:r>
            </a:p>
            <a:p>
              <a:pPr algn="r">
                <a:lnSpc>
                  <a:spcPct val="90000"/>
                </a:lnSpc>
                <a:buSzPct val="100000"/>
                <a:buFont typeface="Wingdings 3" panose="05040102010807070707" pitchFamily="18" charset="2"/>
                <a:buNone/>
              </a:pPr>
              <a:r>
                <a:rPr lang="en-US" altLang="zh-CN" sz="2000"/>
                <a:t>0</a:t>
              </a:r>
            </a:p>
          </p:txBody>
        </p:sp>
      </p:grpSp>
      <p:grpSp>
        <p:nvGrpSpPr>
          <p:cNvPr id="77863" name="Group 59">
            <a:extLst>
              <a:ext uri="{FF2B5EF4-FFF2-40B4-BE49-F238E27FC236}">
                <a16:creationId xmlns:a16="http://schemas.microsoft.com/office/drawing/2014/main" id="{14452AA8-E63C-4ADD-9FDB-D01FF2760E34}"/>
              </a:ext>
            </a:extLst>
          </p:cNvPr>
          <p:cNvGrpSpPr>
            <a:grpSpLocks/>
          </p:cNvGrpSpPr>
          <p:nvPr/>
        </p:nvGrpSpPr>
        <p:grpSpPr bwMode="auto">
          <a:xfrm>
            <a:off x="2608263" y="3789363"/>
            <a:ext cx="4849812" cy="3041650"/>
            <a:chOff x="1643" y="2308"/>
            <a:chExt cx="3055" cy="1916"/>
          </a:xfrm>
        </p:grpSpPr>
        <p:sp>
          <p:nvSpPr>
            <p:cNvPr id="77864" name="Text Box 40">
              <a:extLst>
                <a:ext uri="{FF2B5EF4-FFF2-40B4-BE49-F238E27FC236}">
                  <a16:creationId xmlns:a16="http://schemas.microsoft.com/office/drawing/2014/main" id="{DA3EB511-29F4-4C0E-A6C9-93C047D82191}"/>
                </a:ext>
              </a:extLst>
            </p:cNvPr>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栈顶</a:t>
              </a:r>
            </a:p>
          </p:txBody>
        </p:sp>
        <p:sp>
          <p:nvSpPr>
            <p:cNvPr id="77865" name="Freeform 41">
              <a:extLst>
                <a:ext uri="{FF2B5EF4-FFF2-40B4-BE49-F238E27FC236}">
                  <a16:creationId xmlns:a16="http://schemas.microsoft.com/office/drawing/2014/main" id="{D16C58E5-42BA-4487-8BF5-CFA13F4EDA18}"/>
                </a:ext>
              </a:extLst>
            </p:cNvPr>
            <p:cNvSpPr>
              <a:spLocks noChangeArrowheads="1"/>
            </p:cNvSpPr>
            <p:nvPr/>
          </p:nvSpPr>
          <p:spPr bwMode="auto">
            <a:xfrm>
              <a:off x="2643" y="2823"/>
              <a:ext cx="724" cy="1038"/>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66" name="Text Box 42">
              <a:extLst>
                <a:ext uri="{FF2B5EF4-FFF2-40B4-BE49-F238E27FC236}">
                  <a16:creationId xmlns:a16="http://schemas.microsoft.com/office/drawing/2014/main" id="{681542DA-5EA9-4C91-9DF9-29F40EFD9019}"/>
                </a:ext>
              </a:extLst>
            </p:cNvPr>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buSzPct val="100000"/>
                <a:buFont typeface="Wingdings 3" panose="05040102010807070707" pitchFamily="18" charset="2"/>
                <a:buNone/>
              </a:pPr>
              <a:r>
                <a:rPr lang="en-US" altLang="zh-CN" sz="2000"/>
                <a:t>a</a:t>
              </a:r>
              <a:r>
                <a:rPr lang="en-US" altLang="zh-CN" sz="2000" baseline="-25000"/>
                <a:t>max</a:t>
              </a:r>
              <a:endParaRPr lang="en-US" altLang="zh-CN" sz="2000"/>
            </a:p>
            <a:p>
              <a:pPr algn="ctr">
                <a:lnSpc>
                  <a:spcPct val="90000"/>
                </a:lnSpc>
                <a:buSzPct val="100000"/>
                <a:buFont typeface="Wingdings 3" panose="05040102010807070707" pitchFamily="18" charset="2"/>
                <a:buNone/>
              </a:pPr>
              <a:r>
                <a:rPr lang="en-US" altLang="zh-CN" sz="2000"/>
                <a:t>┆</a:t>
              </a:r>
            </a:p>
            <a:p>
              <a:pPr algn="ctr">
                <a:lnSpc>
                  <a:spcPct val="90000"/>
                </a:lnSpc>
                <a:buSzPct val="100000"/>
                <a:buFont typeface="Wingdings 3" panose="05040102010807070707" pitchFamily="18" charset="2"/>
                <a:buNone/>
              </a:pPr>
              <a:r>
                <a:rPr lang="en-US" altLang="zh-CN" sz="2000"/>
                <a:t>a</a:t>
              </a:r>
              <a:r>
                <a:rPr lang="en-US" altLang="zh-CN" sz="2000" baseline="-25000"/>
                <a:t>n</a:t>
              </a:r>
              <a:endParaRPr lang="en-US" altLang="zh-CN" sz="2000"/>
            </a:p>
            <a:p>
              <a:pPr algn="ctr">
                <a:lnSpc>
                  <a:spcPct val="90000"/>
                </a:lnSpc>
                <a:buSzPct val="100000"/>
                <a:buFont typeface="Wingdings 3" panose="05040102010807070707" pitchFamily="18" charset="2"/>
                <a:buNone/>
              </a:pPr>
              <a:r>
                <a:rPr lang="en-US" altLang="zh-CN" sz="2000"/>
                <a:t>┆</a:t>
              </a:r>
            </a:p>
            <a:p>
              <a:pPr algn="ctr">
                <a:lnSpc>
                  <a:spcPct val="90000"/>
                </a:lnSpc>
                <a:buSzPct val="100000"/>
                <a:buFont typeface="Wingdings 3" panose="05040102010807070707" pitchFamily="18" charset="2"/>
                <a:buNone/>
              </a:pPr>
              <a:r>
                <a:rPr lang="en-US" altLang="zh-CN" sz="2000"/>
                <a:t>a</a:t>
              </a:r>
              <a:r>
                <a:rPr lang="en-US" altLang="zh-CN" sz="2000" baseline="-25000"/>
                <a:t>1</a:t>
              </a:r>
              <a:endParaRPr lang="en-US" altLang="zh-CN" sz="2000"/>
            </a:p>
            <a:p>
              <a:pPr algn="ctr">
                <a:lnSpc>
                  <a:spcPct val="90000"/>
                </a:lnSpc>
                <a:buSzPct val="100000"/>
                <a:buFont typeface="Wingdings 3" panose="05040102010807070707" pitchFamily="18" charset="2"/>
                <a:buNone/>
              </a:pPr>
              <a:r>
                <a:rPr lang="en-US" altLang="zh-CN" sz="2000"/>
                <a:t>a</a:t>
              </a:r>
              <a:r>
                <a:rPr lang="en-US" altLang="zh-CN" sz="2000" baseline="-25000"/>
                <a:t>0</a:t>
              </a:r>
              <a:endParaRPr lang="en-US" altLang="zh-CN" sz="2000"/>
            </a:p>
          </p:txBody>
        </p:sp>
        <p:sp>
          <p:nvSpPr>
            <p:cNvPr id="77867" name="Line 43">
              <a:extLst>
                <a:ext uri="{FF2B5EF4-FFF2-40B4-BE49-F238E27FC236}">
                  <a16:creationId xmlns:a16="http://schemas.microsoft.com/office/drawing/2014/main" id="{0E6647AA-5DFF-492A-8372-4FBC9CDDB059}"/>
                </a:ext>
              </a:extLst>
            </p:cNvPr>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8" name="Line 44">
              <a:extLst>
                <a:ext uri="{FF2B5EF4-FFF2-40B4-BE49-F238E27FC236}">
                  <a16:creationId xmlns:a16="http://schemas.microsoft.com/office/drawing/2014/main" id="{D2145C8A-8408-463E-951A-539EC8979ED6}"/>
                </a:ext>
              </a:extLst>
            </p:cNvPr>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9" name="Line 45">
              <a:extLst>
                <a:ext uri="{FF2B5EF4-FFF2-40B4-BE49-F238E27FC236}">
                  <a16:creationId xmlns:a16="http://schemas.microsoft.com/office/drawing/2014/main" id="{2C74D120-D943-44F0-B33E-C37FF7E11251}"/>
                </a:ext>
              </a:extLst>
            </p:cNvPr>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0" name="Line 46">
              <a:extLst>
                <a:ext uri="{FF2B5EF4-FFF2-40B4-BE49-F238E27FC236}">
                  <a16:creationId xmlns:a16="http://schemas.microsoft.com/office/drawing/2014/main" id="{30E0B06F-8EB7-46D6-B0A6-0F2666C65B33}"/>
                </a:ext>
              </a:extLst>
            </p:cNvPr>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1" name="Line 47">
              <a:extLst>
                <a:ext uri="{FF2B5EF4-FFF2-40B4-BE49-F238E27FC236}">
                  <a16:creationId xmlns:a16="http://schemas.microsoft.com/office/drawing/2014/main" id="{AD4EC81B-DAA1-4DC6-849C-84BE4F53C2DB}"/>
                </a:ext>
              </a:extLst>
            </p:cNvPr>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2" name="Freeform 48">
              <a:extLst>
                <a:ext uri="{FF2B5EF4-FFF2-40B4-BE49-F238E27FC236}">
                  <a16:creationId xmlns:a16="http://schemas.microsoft.com/office/drawing/2014/main" id="{1A54B64E-F654-44F2-8BDC-1F89875C045C}"/>
                </a:ext>
              </a:extLst>
            </p:cNvPr>
            <p:cNvSpPr>
              <a:spLocks noChangeArrowheads="1"/>
            </p:cNvSpPr>
            <p:nvPr/>
          </p:nvSpPr>
          <p:spPr bwMode="auto">
            <a:xfrm>
              <a:off x="2283" y="2494"/>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73" name="Freeform 49">
              <a:extLst>
                <a:ext uri="{FF2B5EF4-FFF2-40B4-BE49-F238E27FC236}">
                  <a16:creationId xmlns:a16="http://schemas.microsoft.com/office/drawing/2014/main" id="{216E7CC8-85D4-45C7-834F-A7AC982E09E5}"/>
                </a:ext>
              </a:extLst>
            </p:cNvPr>
            <p:cNvSpPr>
              <a:spLocks noChangeArrowheads="1"/>
            </p:cNvSpPr>
            <p:nvPr/>
          </p:nvSpPr>
          <p:spPr bwMode="auto">
            <a:xfrm flipH="1">
              <a:off x="3186" y="2494"/>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74" name="Text Box 50">
              <a:extLst>
                <a:ext uri="{FF2B5EF4-FFF2-40B4-BE49-F238E27FC236}">
                  <a16:creationId xmlns:a16="http://schemas.microsoft.com/office/drawing/2014/main" id="{C0609591-3A04-4467-9CCF-BB5886B47528}"/>
                </a:ext>
              </a:extLst>
            </p:cNvPr>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入栈</a:t>
              </a:r>
            </a:p>
          </p:txBody>
        </p:sp>
        <p:sp>
          <p:nvSpPr>
            <p:cNvPr id="77875" name="Text Box 51">
              <a:extLst>
                <a:ext uri="{FF2B5EF4-FFF2-40B4-BE49-F238E27FC236}">
                  <a16:creationId xmlns:a16="http://schemas.microsoft.com/office/drawing/2014/main" id="{481E9A8A-DE71-45A9-A431-260E9AE15D94}"/>
                </a:ext>
              </a:extLst>
            </p:cNvPr>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t>出栈</a:t>
              </a:r>
            </a:p>
          </p:txBody>
        </p:sp>
        <p:sp>
          <p:nvSpPr>
            <p:cNvPr id="77876" name="Line 52">
              <a:extLst>
                <a:ext uri="{FF2B5EF4-FFF2-40B4-BE49-F238E27FC236}">
                  <a16:creationId xmlns:a16="http://schemas.microsoft.com/office/drawing/2014/main" id="{ABE52F5F-413E-4C2E-879D-2682A2CC9B59}"/>
                </a:ext>
              </a:extLst>
            </p:cNvPr>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77877" name="Text Box 53">
              <a:extLst>
                <a:ext uri="{FF2B5EF4-FFF2-40B4-BE49-F238E27FC236}">
                  <a16:creationId xmlns:a16="http://schemas.microsoft.com/office/drawing/2014/main" id="{5CB423E1-012C-488B-BFA8-EE5827D4C217}"/>
                </a:ext>
              </a:extLst>
            </p:cNvPr>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SzPct val="100000"/>
                <a:buFont typeface="Wingdings 3" panose="05040102010807070707" pitchFamily="18" charset="2"/>
                <a:buNone/>
              </a:pPr>
              <a:r>
                <a:rPr lang="zh-CN" altLang="en-US" sz="2000"/>
                <a:t>数组下标</a:t>
              </a:r>
            </a:p>
          </p:txBody>
        </p:sp>
        <p:sp>
          <p:nvSpPr>
            <p:cNvPr id="77878" name="Text Box 54">
              <a:extLst>
                <a:ext uri="{FF2B5EF4-FFF2-40B4-BE49-F238E27FC236}">
                  <a16:creationId xmlns:a16="http://schemas.microsoft.com/office/drawing/2014/main" id="{FA17466D-8BAE-414D-B994-D3A69DDE10E2}"/>
                </a:ext>
              </a:extLst>
            </p:cNvPr>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lnSpc>
                  <a:spcPct val="120000"/>
                </a:lnSpc>
                <a:buSzPct val="100000"/>
                <a:buFont typeface="Wingdings 3" panose="05040102010807070707" pitchFamily="18" charset="2"/>
                <a:buNone/>
              </a:pPr>
              <a:r>
                <a:rPr lang="en-US" altLang="zh-CN" sz="2000"/>
                <a:t>max</a:t>
              </a:r>
            </a:p>
            <a:p>
              <a:pPr algn="r">
                <a:lnSpc>
                  <a:spcPct val="90000"/>
                </a:lnSpc>
                <a:buSzPct val="100000"/>
                <a:buFont typeface="Wingdings 3" panose="05040102010807070707" pitchFamily="18" charset="2"/>
                <a:buNone/>
              </a:pPr>
              <a:endParaRPr lang="en-US" altLang="zh-CN" sz="2000"/>
            </a:p>
            <a:p>
              <a:pPr algn="r">
                <a:lnSpc>
                  <a:spcPct val="90000"/>
                </a:lnSpc>
                <a:buSzPct val="100000"/>
                <a:buFont typeface="Wingdings 3" panose="05040102010807070707" pitchFamily="18" charset="2"/>
                <a:buNone/>
              </a:pPr>
              <a:r>
                <a:rPr lang="en-US" altLang="zh-CN" sz="2000"/>
                <a:t>n</a:t>
              </a:r>
            </a:p>
            <a:p>
              <a:pPr algn="r">
                <a:lnSpc>
                  <a:spcPct val="90000"/>
                </a:lnSpc>
                <a:buSzPct val="100000"/>
                <a:buFont typeface="Wingdings 3" panose="05040102010807070707" pitchFamily="18" charset="2"/>
                <a:buNone/>
              </a:pPr>
              <a:endParaRPr lang="en-US" altLang="zh-CN" sz="2000"/>
            </a:p>
            <a:p>
              <a:pPr algn="r">
                <a:lnSpc>
                  <a:spcPct val="90000"/>
                </a:lnSpc>
                <a:buSzPct val="100000"/>
                <a:buFont typeface="Wingdings 3" panose="05040102010807070707" pitchFamily="18" charset="2"/>
                <a:buNone/>
              </a:pPr>
              <a:r>
                <a:rPr lang="en-US" altLang="zh-CN" sz="2000"/>
                <a:t>1</a:t>
              </a:r>
            </a:p>
            <a:p>
              <a:pPr algn="r">
                <a:lnSpc>
                  <a:spcPct val="90000"/>
                </a:lnSpc>
                <a:buSzPct val="100000"/>
                <a:buFont typeface="Wingdings 3" panose="05040102010807070707" pitchFamily="18" charset="2"/>
                <a:buNone/>
              </a:pPr>
              <a:r>
                <a:rPr lang="en-US" altLang="zh-CN" sz="2000"/>
                <a:t>0</a:t>
              </a:r>
            </a:p>
          </p:txBody>
        </p:sp>
        <p:sp>
          <p:nvSpPr>
            <p:cNvPr id="77879" name="Text Box 55">
              <a:extLst>
                <a:ext uri="{FF2B5EF4-FFF2-40B4-BE49-F238E27FC236}">
                  <a16:creationId xmlns:a16="http://schemas.microsoft.com/office/drawing/2014/main" id="{C7D4540D-73BD-433F-8195-C79FD6EFB443}"/>
                </a:ext>
              </a:extLst>
            </p:cNvPr>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栈满状态</a:t>
              </a:r>
            </a:p>
          </p:txBody>
        </p:sp>
        <p:sp>
          <p:nvSpPr>
            <p:cNvPr id="77880" name="Line 56">
              <a:extLst>
                <a:ext uri="{FF2B5EF4-FFF2-40B4-BE49-F238E27FC236}">
                  <a16:creationId xmlns:a16="http://schemas.microsoft.com/office/drawing/2014/main" id="{AA08120C-7BFC-4E80-A563-DD52B2EE9987}"/>
                </a:ext>
              </a:extLst>
            </p:cNvPr>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内容占位符 2">
            <a:extLst>
              <a:ext uri="{FF2B5EF4-FFF2-40B4-BE49-F238E27FC236}">
                <a16:creationId xmlns:a16="http://schemas.microsoft.com/office/drawing/2014/main" id="{E4DCA3AA-E9C8-480D-9A10-625274318E53}"/>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初始化</a:t>
            </a:r>
          </a:p>
          <a:p>
            <a:pPr eaLnBrk="1" hangingPunct="1">
              <a:spcAft>
                <a:spcPts val="1200"/>
              </a:spcAft>
            </a:pPr>
            <a:r>
              <a:rPr lang="zh-CN" altLang="en-US">
                <a:latin typeface="宋体" panose="02010600030101010101" pitchFamily="2" charset="-122"/>
              </a:rPr>
              <a:t>入栈</a:t>
            </a:r>
          </a:p>
          <a:p>
            <a:pPr eaLnBrk="1" hangingPunct="1">
              <a:spcAft>
                <a:spcPts val="1200"/>
              </a:spcAft>
            </a:pPr>
            <a:r>
              <a:rPr lang="zh-CN" altLang="en-US">
                <a:latin typeface="宋体" panose="02010600030101010101" pitchFamily="2" charset="-122"/>
              </a:rPr>
              <a:t>出栈</a:t>
            </a:r>
          </a:p>
          <a:p>
            <a:pPr eaLnBrk="1" hangingPunct="1">
              <a:spcAft>
                <a:spcPts val="1200"/>
              </a:spcAft>
            </a:pPr>
            <a:r>
              <a:rPr lang="zh-CN" altLang="en-US">
                <a:latin typeface="宋体" panose="02010600030101010101" pitchFamily="2" charset="-122"/>
              </a:rPr>
              <a:t>清空栈</a:t>
            </a:r>
          </a:p>
          <a:p>
            <a:pPr eaLnBrk="1" hangingPunct="1">
              <a:spcAft>
                <a:spcPts val="1200"/>
              </a:spcAft>
            </a:pPr>
            <a:r>
              <a:rPr lang="zh-CN" altLang="en-US">
                <a:latin typeface="宋体" panose="02010600030101010101" pitchFamily="2" charset="-122"/>
              </a:rPr>
              <a:t>访问栈顶元素</a:t>
            </a:r>
          </a:p>
          <a:p>
            <a:pPr eaLnBrk="1" hangingPunct="1">
              <a:spcAft>
                <a:spcPts val="1200"/>
              </a:spcAft>
            </a:pPr>
            <a:r>
              <a:rPr lang="zh-CN" altLang="en-US">
                <a:latin typeface="宋体" panose="02010600030101010101" pitchFamily="2" charset="-122"/>
              </a:rPr>
              <a:t>检测栈的状态（满、空）</a:t>
            </a:r>
          </a:p>
        </p:txBody>
      </p:sp>
      <p:sp>
        <p:nvSpPr>
          <p:cNvPr id="79874" name="灯片编号占位符 3">
            <a:extLst>
              <a:ext uri="{FF2B5EF4-FFF2-40B4-BE49-F238E27FC236}">
                <a16:creationId xmlns:a16="http://schemas.microsoft.com/office/drawing/2014/main" id="{751A5B9F-CDDF-4B4D-A039-8DB74913C2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34C6DE9-6244-43E3-BEA5-B20E82AE9845}" type="slidenum">
              <a:rPr lang="en-US" altLang="zh-CN" sz="1000" smtClean="0"/>
              <a:pPr>
                <a:buSzPct val="100000"/>
                <a:buFont typeface="Wingdings 3" panose="05040102010807070707" pitchFamily="18" charset="2"/>
                <a:buChar char="•"/>
              </a:pPr>
              <a:t>51</a:t>
            </a:fld>
            <a:endParaRPr lang="en-US" altLang="zh-CN" sz="1000"/>
          </a:p>
        </p:txBody>
      </p:sp>
      <p:sp>
        <p:nvSpPr>
          <p:cNvPr id="57346" name="标题 1">
            <a:extLst>
              <a:ext uri="{FF2B5EF4-FFF2-40B4-BE49-F238E27FC236}">
                <a16:creationId xmlns:a16="http://schemas.microsoft.com/office/drawing/2014/main" id="{A992E52A-08C8-4218-AA70-42A7C1F835BA}"/>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栈的基本操作</a:t>
            </a:r>
          </a:p>
        </p:txBody>
      </p:sp>
      <p:sp>
        <p:nvSpPr>
          <p:cNvPr id="22" name="标题 4">
            <a:extLst>
              <a:ext uri="{FF2B5EF4-FFF2-40B4-BE49-F238E27FC236}">
                <a16:creationId xmlns:a16="http://schemas.microsoft.com/office/drawing/2014/main" id="{A1D70213-933A-4E51-B309-4159F0F90345}"/>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内容占位符 2">
            <a:extLst>
              <a:ext uri="{FF2B5EF4-FFF2-40B4-BE49-F238E27FC236}">
                <a16:creationId xmlns:a16="http://schemas.microsoft.com/office/drawing/2014/main" id="{51A408BF-04F7-4C95-900F-2B656462A1FE}"/>
              </a:ext>
            </a:extLst>
          </p:cNvPr>
          <p:cNvSpPr>
            <a:spLocks noGrp="1" noChangeArrowheads="1"/>
          </p:cNvSpPr>
          <p:nvPr>
            <p:ph sz="half" idx="1"/>
          </p:nvPr>
        </p:nvSpPr>
        <p:spPr>
          <a:xfrm>
            <a:off x="457200" y="1785938"/>
            <a:ext cx="4038600" cy="46672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a:t>
            </a:r>
            <a:r>
              <a:rPr lang="en-US" altLang="zh-CN" sz="1800" dirty="0" err="1">
                <a:solidFill>
                  <a:schemeClr val="bg1"/>
                </a:solidFill>
                <a:latin typeface="Consolas" panose="020B0609020204030204" pitchFamily="49" charset="0"/>
              </a:rPr>
              <a:t>Stack.h</a:t>
            </a:r>
            <a:endParaRPr lang="en-US" altLang="zh-CN" sz="1800" dirty="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a:t>
            </a:r>
            <a:r>
              <a:rPr lang="en-US" altLang="zh-CN" sz="1800" dirty="0" err="1">
                <a:solidFill>
                  <a:schemeClr val="bg1"/>
                </a:solidFill>
                <a:latin typeface="Consolas" panose="020B0609020204030204" pitchFamily="49" charset="0"/>
              </a:rPr>
              <a:t>ifndef</a:t>
            </a:r>
            <a:r>
              <a:rPr lang="en-US" altLang="zh-CN" sz="1800" dirty="0">
                <a:solidFill>
                  <a:schemeClr val="bg1"/>
                </a:solidFill>
                <a:latin typeface="Consolas" panose="020B0609020204030204" pitchFamily="49" charset="0"/>
              </a:rPr>
              <a:t> STACK_H</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#define STACK_H</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#include &lt;</a:t>
            </a:r>
            <a:r>
              <a:rPr lang="en-US" altLang="zh-CN" sz="1800" dirty="0" err="1">
                <a:solidFill>
                  <a:schemeClr val="bg1"/>
                </a:solidFill>
                <a:latin typeface="Consolas" panose="020B0609020204030204" pitchFamily="49" charset="0"/>
              </a:rPr>
              <a:t>cassert</a:t>
            </a:r>
            <a:r>
              <a:rPr lang="en-US" altLang="zh-CN" sz="1800" dirty="0">
                <a:solidFill>
                  <a:schemeClr val="bg1"/>
                </a:solidFill>
                <a:latin typeface="Consolas" panose="020B0609020204030204" pitchFamily="49" charset="0"/>
              </a:rPr>
              <a:t>&gt; </a:t>
            </a:r>
          </a:p>
          <a:p>
            <a:pPr marL="358775" indent="-250825" eaLnBrk="1" hangingPunct="1">
              <a:spcBef>
                <a:spcPct val="0"/>
              </a:spcBef>
              <a:buFont typeface="Wingdings" panose="05000000000000000000" pitchFamily="2" charset="2"/>
              <a:buNone/>
            </a:pPr>
            <a:endParaRPr lang="en-US" altLang="zh-CN" sz="1800" dirty="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template &lt;class T,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a:t>
            </a:r>
            <a:r>
              <a:rPr lang="en-US" altLang="zh-CN" sz="1800" dirty="0">
                <a:solidFill>
                  <a:srgbClr val="FF0000"/>
                </a:solidFill>
                <a:latin typeface="Consolas" panose="020B0609020204030204" pitchFamily="49" charset="0"/>
              </a:rPr>
              <a:t>int SIZE = 50</a:t>
            </a:r>
            <a:r>
              <a:rPr lang="en-US" altLang="zh-CN" sz="1800" dirty="0">
                <a:solidFill>
                  <a:schemeClr val="bg1"/>
                </a:solidFill>
                <a:latin typeface="Consolas" panose="020B0609020204030204" pitchFamily="49" charset="0"/>
              </a:rPr>
              <a:t>&gt;</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class Stack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T list[SIZE];</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int top;</a:t>
            </a:r>
          </a:p>
        </p:txBody>
      </p:sp>
      <p:sp>
        <p:nvSpPr>
          <p:cNvPr id="80898" name="内容占位符 3">
            <a:extLst>
              <a:ext uri="{FF2B5EF4-FFF2-40B4-BE49-F238E27FC236}">
                <a16:creationId xmlns:a16="http://schemas.microsoft.com/office/drawing/2014/main" id="{A72202B7-7EE5-45BB-840D-BD3E1667BFFF}"/>
              </a:ext>
            </a:extLst>
          </p:cNvPr>
          <p:cNvSpPr>
            <a:spLocks noGrp="1" noChangeArrowheads="1"/>
          </p:cNvSpPr>
          <p:nvPr>
            <p:ph sz="half" idx="2"/>
          </p:nvPr>
        </p:nvSpPr>
        <p:spPr>
          <a:xfrm>
            <a:off x="4648200" y="1785938"/>
            <a:ext cx="4038600" cy="46672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Stack();</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void push(const T &amp;item);</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T pop();</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void clear();</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const T &amp;peek() const;</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bool isEmpty() const;</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	bool isFull() const;</a:t>
            </a:r>
          </a:p>
          <a:p>
            <a:pPr marL="358775" indent="-250825" eaLnBrk="1" hangingPunct="1">
              <a:spcBef>
                <a:spcPct val="0"/>
              </a:spcBef>
              <a:buFont typeface="Wingdings" panose="05000000000000000000" pitchFamily="2" charset="2"/>
              <a:buNone/>
            </a:pPr>
            <a:r>
              <a:rPr lang="en-US" altLang="zh-CN" sz="1800">
                <a:solidFill>
                  <a:schemeClr val="bg1"/>
                </a:solidFill>
                <a:latin typeface="Consolas" panose="020B0609020204030204" pitchFamily="49" charset="0"/>
              </a:rPr>
              <a:t>};</a:t>
            </a:r>
          </a:p>
        </p:txBody>
      </p:sp>
      <p:sp>
        <p:nvSpPr>
          <p:cNvPr id="80899" name="灯片编号占位符 3">
            <a:extLst>
              <a:ext uri="{FF2B5EF4-FFF2-40B4-BE49-F238E27FC236}">
                <a16:creationId xmlns:a16="http://schemas.microsoft.com/office/drawing/2014/main" id="{AF6D8BFF-6730-484F-9FF6-04B41C8CDD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A122CBDB-C792-454C-AAB9-0A3D29FEA80F}" type="slidenum">
              <a:rPr lang="en-US" altLang="zh-CN" sz="1000" smtClean="0"/>
              <a:pPr>
                <a:buSzPct val="100000"/>
                <a:buFont typeface="Wingdings 3" panose="05040102010807070707" pitchFamily="18" charset="2"/>
                <a:buChar char="•"/>
              </a:pPr>
              <a:t>52</a:t>
            </a:fld>
            <a:endParaRPr lang="en-US" altLang="zh-CN" sz="1000"/>
          </a:p>
        </p:txBody>
      </p:sp>
      <p:sp>
        <p:nvSpPr>
          <p:cNvPr id="58370" name="标题 1">
            <a:extLst>
              <a:ext uri="{FF2B5EF4-FFF2-40B4-BE49-F238E27FC236}">
                <a16:creationId xmlns:a16="http://schemas.microsoft.com/office/drawing/2014/main" id="{5640E172-898B-46A2-B7F0-948940C12CA7}"/>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9-8 </a:t>
            </a:r>
            <a:r>
              <a:rPr lang="zh-CN" altLang="en-US"/>
              <a:t>栈类模板</a:t>
            </a:r>
            <a:endParaRPr kumimoji="1" lang="zh-CN" altLang="en-US"/>
          </a:p>
        </p:txBody>
      </p:sp>
      <p:sp>
        <p:nvSpPr>
          <p:cNvPr id="80901" name="Line 1029">
            <a:extLst>
              <a:ext uri="{FF2B5EF4-FFF2-40B4-BE49-F238E27FC236}">
                <a16:creationId xmlns:a16="http://schemas.microsoft.com/office/drawing/2014/main" id="{BC67A9C7-8F36-4EFB-8CE1-C21FCC218AEA}"/>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5" name="内容占位符 2">
            <a:extLst>
              <a:ext uri="{FF2B5EF4-FFF2-40B4-BE49-F238E27FC236}">
                <a16:creationId xmlns:a16="http://schemas.microsoft.com/office/drawing/2014/main" id="{3721F78A-0EC2-4D16-8FE9-25525AB3E79E}"/>
              </a:ext>
            </a:extLst>
          </p:cNvPr>
          <p:cNvSpPr>
            <a:spLocks noGrp="1" noChangeArrowheads="1"/>
          </p:cNvSpPr>
          <p:nvPr>
            <p:ph sz="half" idx="1"/>
          </p:nvPr>
        </p:nvSpPr>
        <p:spPr>
          <a:xfrm>
            <a:off x="250825" y="1268413"/>
            <a:ext cx="4465638" cy="5589587"/>
          </a:xfrm>
          <a:solidFill>
            <a:srgbClr val="85FFFF"/>
          </a:solidFill>
        </p:spPr>
        <p:txBody>
          <a:bodyPr/>
          <a:lstStyle/>
          <a:p>
            <a:pPr eaLnBrk="1" hangingPunct="1">
              <a:buFont typeface="Georgia" panose="02040502050405020303" pitchFamily="18" charset="0"/>
              <a:buNone/>
            </a:pPr>
            <a:r>
              <a:rPr lang="en-US" altLang="zh-CN" sz="1400">
                <a:solidFill>
                  <a:schemeClr val="bg1"/>
                </a:solidFill>
              </a:rPr>
              <a:t>//</a:t>
            </a:r>
            <a:r>
              <a:rPr lang="zh-CN" altLang="en-US" sz="1400">
                <a:solidFill>
                  <a:schemeClr val="bg1"/>
                </a:solidFill>
              </a:rPr>
              <a:t>模板的实现</a:t>
            </a:r>
          </a:p>
          <a:p>
            <a:pPr eaLnBrk="1" hangingPunct="1">
              <a:buFont typeface="Georgia" panose="02040502050405020303" pitchFamily="18" charset="0"/>
              <a:buNone/>
            </a:pPr>
            <a:r>
              <a:rPr lang="en-US" altLang="zh-CN" sz="1400">
                <a:solidFill>
                  <a:schemeClr val="bg1"/>
                </a:solidFill>
              </a:rPr>
              <a:t>template &lt;class T, int SIZE&gt;</a:t>
            </a:r>
          </a:p>
          <a:p>
            <a:pPr eaLnBrk="1" hangingPunct="1">
              <a:buFont typeface="Georgia" panose="02040502050405020303" pitchFamily="18" charset="0"/>
              <a:buNone/>
            </a:pPr>
            <a:r>
              <a:rPr lang="en-US" altLang="zh-CN" sz="1400">
                <a:solidFill>
                  <a:schemeClr val="bg1"/>
                </a:solidFill>
              </a:rPr>
              <a:t>Stack&lt;T, SIZE&gt;::Stack() : top(-1) { }	</a:t>
            </a:r>
          </a:p>
          <a:p>
            <a:pPr eaLnBrk="1" hangingPunct="1">
              <a:buFont typeface="Georgia" panose="02040502050405020303" pitchFamily="18" charset="0"/>
              <a:buNone/>
            </a:pPr>
            <a:endParaRPr lang="en-US" altLang="zh-CN" sz="1400">
              <a:solidFill>
                <a:schemeClr val="bg1"/>
              </a:solidFill>
            </a:endParaRPr>
          </a:p>
          <a:p>
            <a:pPr eaLnBrk="1" hangingPunct="1">
              <a:buFont typeface="Georgia" panose="02040502050405020303" pitchFamily="18" charset="0"/>
              <a:buNone/>
            </a:pPr>
            <a:r>
              <a:rPr lang="en-US" altLang="zh-CN" sz="1400">
                <a:solidFill>
                  <a:schemeClr val="bg1"/>
                </a:solidFill>
              </a:rPr>
              <a:t>template &lt;class T, int SIZE&gt;</a:t>
            </a:r>
          </a:p>
          <a:p>
            <a:pPr eaLnBrk="1" hangingPunct="1">
              <a:buFont typeface="Georgia" panose="02040502050405020303" pitchFamily="18" charset="0"/>
              <a:buNone/>
            </a:pPr>
            <a:r>
              <a:rPr lang="en-US" altLang="zh-CN" sz="1400">
                <a:solidFill>
                  <a:schemeClr val="bg1"/>
                </a:solidFill>
              </a:rPr>
              <a:t>void Stack&lt;T, SIZE&gt;::push(const T &amp;item) {</a:t>
            </a:r>
            <a:endParaRPr lang="zh-CN" altLang="en-US" sz="1400">
              <a:solidFill>
                <a:schemeClr val="bg1"/>
              </a:solidFill>
            </a:endParaRPr>
          </a:p>
          <a:p>
            <a:pPr eaLnBrk="1" hangingPunct="1">
              <a:buFont typeface="Georgia" panose="02040502050405020303" pitchFamily="18" charset="0"/>
              <a:buNone/>
            </a:pPr>
            <a:r>
              <a:rPr lang="zh-CN" altLang="en-US" sz="1400">
                <a:solidFill>
                  <a:schemeClr val="bg1"/>
                </a:solidFill>
              </a:rPr>
              <a:t>	</a:t>
            </a:r>
            <a:r>
              <a:rPr lang="en-US" altLang="zh-CN" sz="1400">
                <a:solidFill>
                  <a:schemeClr val="bg1"/>
                </a:solidFill>
              </a:rPr>
              <a:t>assert(!isFull());	</a:t>
            </a:r>
            <a:endParaRPr lang="zh-CN" altLang="en-US" sz="1400">
              <a:solidFill>
                <a:schemeClr val="bg1"/>
              </a:solidFill>
            </a:endParaRPr>
          </a:p>
          <a:p>
            <a:pPr eaLnBrk="1" hangingPunct="1">
              <a:buFont typeface="Georgia" panose="02040502050405020303" pitchFamily="18" charset="0"/>
              <a:buNone/>
            </a:pPr>
            <a:r>
              <a:rPr lang="zh-CN" altLang="en-US" sz="1400">
                <a:solidFill>
                  <a:schemeClr val="bg1"/>
                </a:solidFill>
              </a:rPr>
              <a:t>	</a:t>
            </a:r>
            <a:r>
              <a:rPr lang="en-US" altLang="zh-CN" sz="1400">
                <a:solidFill>
                  <a:schemeClr val="bg1"/>
                </a:solidFill>
              </a:rPr>
              <a:t>list[++top] = item;	</a:t>
            </a:r>
            <a:endParaRPr lang="zh-CN" altLang="en-US" sz="1400">
              <a:solidFill>
                <a:schemeClr val="bg1"/>
              </a:solidFill>
            </a:endParaRPr>
          </a:p>
          <a:p>
            <a:pPr eaLnBrk="1" hangingPunct="1">
              <a:buFont typeface="Georgia" panose="02040502050405020303" pitchFamily="18" charset="0"/>
              <a:buNone/>
            </a:pPr>
            <a:r>
              <a:rPr lang="en-US" altLang="zh-CN" sz="1400">
                <a:solidFill>
                  <a:schemeClr val="bg1"/>
                </a:solidFill>
              </a:rPr>
              <a:t>}</a:t>
            </a:r>
          </a:p>
          <a:p>
            <a:pPr eaLnBrk="1" hangingPunct="1">
              <a:buFont typeface="Georgia" panose="02040502050405020303" pitchFamily="18" charset="0"/>
              <a:buNone/>
            </a:pPr>
            <a:endParaRPr lang="en-US" altLang="zh-CN" sz="1400">
              <a:solidFill>
                <a:schemeClr val="bg1"/>
              </a:solidFill>
            </a:endParaRPr>
          </a:p>
          <a:p>
            <a:pPr eaLnBrk="1" hangingPunct="1">
              <a:buFont typeface="Georgia" panose="02040502050405020303" pitchFamily="18" charset="0"/>
              <a:buNone/>
            </a:pPr>
            <a:r>
              <a:rPr lang="en-US" altLang="zh-CN" sz="1400">
                <a:solidFill>
                  <a:schemeClr val="bg1"/>
                </a:solidFill>
              </a:rPr>
              <a:t>template &lt;class T, int SIZE&gt;</a:t>
            </a:r>
          </a:p>
          <a:p>
            <a:pPr eaLnBrk="1" hangingPunct="1">
              <a:buFont typeface="Georgia" panose="02040502050405020303" pitchFamily="18" charset="0"/>
              <a:buNone/>
            </a:pPr>
            <a:r>
              <a:rPr lang="en-US" altLang="zh-CN" sz="1400">
                <a:solidFill>
                  <a:schemeClr val="bg1"/>
                </a:solidFill>
              </a:rPr>
              <a:t>T Stack&lt;T, SIZE&gt;::pop() {	</a:t>
            </a:r>
            <a:endParaRPr lang="zh-CN" altLang="en-US" sz="1400">
              <a:solidFill>
                <a:schemeClr val="bg1"/>
              </a:solidFill>
            </a:endParaRPr>
          </a:p>
          <a:p>
            <a:pPr eaLnBrk="1" hangingPunct="1">
              <a:buFont typeface="Georgia" panose="02040502050405020303" pitchFamily="18" charset="0"/>
              <a:buNone/>
            </a:pPr>
            <a:r>
              <a:rPr lang="zh-CN" altLang="en-US" sz="1400">
                <a:solidFill>
                  <a:schemeClr val="bg1"/>
                </a:solidFill>
              </a:rPr>
              <a:t>	</a:t>
            </a:r>
            <a:r>
              <a:rPr lang="en-US" altLang="zh-CN" sz="1400">
                <a:solidFill>
                  <a:schemeClr val="bg1"/>
                </a:solidFill>
              </a:rPr>
              <a:t>assert(!isEmpty());	</a:t>
            </a:r>
            <a:endParaRPr lang="zh-CN" altLang="en-US" sz="1400">
              <a:solidFill>
                <a:schemeClr val="bg1"/>
              </a:solidFill>
            </a:endParaRPr>
          </a:p>
          <a:p>
            <a:pPr eaLnBrk="1" hangingPunct="1">
              <a:buFont typeface="Georgia" panose="02040502050405020303" pitchFamily="18" charset="0"/>
              <a:buNone/>
            </a:pPr>
            <a:r>
              <a:rPr lang="zh-CN" altLang="en-US" sz="1400">
                <a:solidFill>
                  <a:schemeClr val="bg1"/>
                </a:solidFill>
              </a:rPr>
              <a:t>	</a:t>
            </a:r>
            <a:r>
              <a:rPr lang="en-US" altLang="zh-CN" sz="1400">
                <a:solidFill>
                  <a:schemeClr val="bg1"/>
                </a:solidFill>
              </a:rPr>
              <a:t>return list[top--];	</a:t>
            </a:r>
            <a:endParaRPr lang="zh-CN" altLang="en-US" sz="1400">
              <a:solidFill>
                <a:schemeClr val="bg1"/>
              </a:solidFill>
            </a:endParaRPr>
          </a:p>
          <a:p>
            <a:pPr eaLnBrk="1" hangingPunct="1">
              <a:buFont typeface="Georgia" panose="02040502050405020303" pitchFamily="18" charset="0"/>
              <a:buNone/>
            </a:pPr>
            <a:r>
              <a:rPr lang="en-US" altLang="zh-CN" sz="1400">
                <a:solidFill>
                  <a:schemeClr val="bg1"/>
                </a:solidFill>
              </a:rPr>
              <a:t>}</a:t>
            </a:r>
          </a:p>
          <a:p>
            <a:pPr eaLnBrk="1" hangingPunct="1">
              <a:buFont typeface="Georgia" panose="02040502050405020303" pitchFamily="18" charset="0"/>
              <a:buNone/>
            </a:pPr>
            <a:endParaRPr lang="en-US" altLang="zh-CN" sz="1400">
              <a:solidFill>
                <a:schemeClr val="bg1"/>
              </a:solidFill>
            </a:endParaRPr>
          </a:p>
          <a:p>
            <a:pPr eaLnBrk="1" hangingPunct="1">
              <a:buFont typeface="Georgia" panose="02040502050405020303" pitchFamily="18" charset="0"/>
              <a:buNone/>
            </a:pPr>
            <a:r>
              <a:rPr lang="en-US" altLang="zh-CN" sz="1400">
                <a:solidFill>
                  <a:schemeClr val="bg1"/>
                </a:solidFill>
              </a:rPr>
              <a:t>template &lt;class T, int SIZE&gt;</a:t>
            </a:r>
          </a:p>
          <a:p>
            <a:pPr eaLnBrk="1" hangingPunct="1">
              <a:buFont typeface="Georgia" panose="02040502050405020303" pitchFamily="18" charset="0"/>
              <a:buNone/>
            </a:pPr>
            <a:r>
              <a:rPr lang="en-US" altLang="zh-CN" sz="1400">
                <a:solidFill>
                  <a:schemeClr val="bg1"/>
                </a:solidFill>
              </a:rPr>
              <a:t>const T &amp; Stack&lt;T, SIZE&gt;::peek() const {</a:t>
            </a:r>
            <a:endParaRPr lang="zh-CN" altLang="en-US" sz="1400">
              <a:solidFill>
                <a:schemeClr val="bg1"/>
              </a:solidFill>
            </a:endParaRPr>
          </a:p>
          <a:p>
            <a:pPr eaLnBrk="1" hangingPunct="1">
              <a:buFont typeface="Georgia" panose="02040502050405020303" pitchFamily="18" charset="0"/>
              <a:buNone/>
            </a:pPr>
            <a:r>
              <a:rPr lang="zh-CN" altLang="en-US" sz="1400">
                <a:solidFill>
                  <a:schemeClr val="bg1"/>
                </a:solidFill>
              </a:rPr>
              <a:t>	</a:t>
            </a:r>
            <a:r>
              <a:rPr lang="en-US" altLang="zh-CN" sz="1400">
                <a:solidFill>
                  <a:schemeClr val="bg1"/>
                </a:solidFill>
              </a:rPr>
              <a:t>assert(!isEmpty());	</a:t>
            </a:r>
            <a:endParaRPr lang="zh-CN" altLang="en-US" sz="1400">
              <a:solidFill>
                <a:schemeClr val="bg1"/>
              </a:solidFill>
            </a:endParaRPr>
          </a:p>
          <a:p>
            <a:pPr eaLnBrk="1" hangingPunct="1">
              <a:buFont typeface="Georgia" panose="02040502050405020303" pitchFamily="18" charset="0"/>
              <a:buNone/>
            </a:pPr>
            <a:r>
              <a:rPr lang="zh-CN" altLang="en-US" sz="1400">
                <a:solidFill>
                  <a:schemeClr val="bg1"/>
                </a:solidFill>
              </a:rPr>
              <a:t>	</a:t>
            </a:r>
            <a:r>
              <a:rPr lang="en-US" altLang="zh-CN" sz="1400">
                <a:solidFill>
                  <a:schemeClr val="bg1"/>
                </a:solidFill>
              </a:rPr>
              <a:t>return list[top];	//</a:t>
            </a:r>
            <a:r>
              <a:rPr lang="zh-CN" altLang="en-US" sz="1400">
                <a:solidFill>
                  <a:schemeClr val="bg1"/>
                </a:solidFill>
              </a:rPr>
              <a:t>返回栈顶元素</a:t>
            </a:r>
          </a:p>
          <a:p>
            <a:pPr eaLnBrk="1" hangingPunct="1">
              <a:buFont typeface="Georgia" panose="02040502050405020303" pitchFamily="18" charset="0"/>
              <a:buNone/>
            </a:pPr>
            <a:r>
              <a:rPr lang="en-US" altLang="zh-CN" sz="1400">
                <a:solidFill>
                  <a:schemeClr val="bg1"/>
                </a:solidFill>
              </a:rPr>
              <a:t>}</a:t>
            </a:r>
          </a:p>
          <a:p>
            <a:pPr eaLnBrk="1" hangingPunct="1">
              <a:buFont typeface="Georgia" panose="02040502050405020303" pitchFamily="18" charset="0"/>
              <a:buNone/>
            </a:pPr>
            <a:endParaRPr lang="zh-CN" altLang="en-US" sz="1400">
              <a:solidFill>
                <a:schemeClr val="bg1"/>
              </a:solidFill>
            </a:endParaRPr>
          </a:p>
        </p:txBody>
      </p:sp>
      <p:sp>
        <p:nvSpPr>
          <p:cNvPr id="82946" name="内容占位符 3">
            <a:extLst>
              <a:ext uri="{FF2B5EF4-FFF2-40B4-BE49-F238E27FC236}">
                <a16:creationId xmlns:a16="http://schemas.microsoft.com/office/drawing/2014/main" id="{D34FBD3B-8C78-4248-B41D-3E10CCA963BC}"/>
              </a:ext>
            </a:extLst>
          </p:cNvPr>
          <p:cNvSpPr>
            <a:spLocks noGrp="1" noChangeArrowheads="1"/>
          </p:cNvSpPr>
          <p:nvPr>
            <p:ph sz="half" idx="2"/>
          </p:nvPr>
        </p:nvSpPr>
        <p:spPr>
          <a:xfrm>
            <a:off x="4859338" y="1268413"/>
            <a:ext cx="4033837" cy="5589587"/>
          </a:xfrm>
          <a:solidFill>
            <a:srgbClr val="85FFFF"/>
          </a:solidFill>
        </p:spPr>
        <p:txBody>
          <a:bodyPr/>
          <a:lstStyle/>
          <a:p>
            <a:pPr eaLnBrk="1" hangingPunct="1">
              <a:buFont typeface="Georgia" panose="02040502050405020303" pitchFamily="18" charset="0"/>
              <a:buNone/>
            </a:pPr>
            <a:r>
              <a:rPr lang="en-US" altLang="zh-CN" sz="1400" dirty="0">
                <a:solidFill>
                  <a:schemeClr val="bg1"/>
                </a:solidFill>
              </a:rPr>
              <a:t>template &lt;class T, int SIZE&gt;</a:t>
            </a:r>
          </a:p>
          <a:p>
            <a:pPr eaLnBrk="1" hangingPunct="1">
              <a:buFont typeface="Georgia" panose="02040502050405020303" pitchFamily="18" charset="0"/>
              <a:buNone/>
            </a:pPr>
            <a:r>
              <a:rPr lang="en-US" altLang="zh-CN" sz="1400" dirty="0">
                <a:solidFill>
                  <a:schemeClr val="bg1"/>
                </a:solidFill>
              </a:rPr>
              <a:t>bool Stack&lt;T, SIZE&gt;::</a:t>
            </a:r>
            <a:r>
              <a:rPr lang="en-US" altLang="zh-CN" sz="1400" dirty="0" err="1">
                <a:solidFill>
                  <a:schemeClr val="bg1"/>
                </a:solidFill>
              </a:rPr>
              <a:t>isEmpty</a:t>
            </a:r>
            <a:r>
              <a:rPr lang="en-US" altLang="zh-CN" sz="1400" dirty="0">
                <a:solidFill>
                  <a:schemeClr val="bg1"/>
                </a:solidFill>
              </a:rPr>
              <a:t>() const {</a:t>
            </a:r>
            <a:endParaRPr lang="zh-CN" altLang="en-US" sz="1400" dirty="0">
              <a:solidFill>
                <a:schemeClr val="bg1"/>
              </a:solidFill>
            </a:endParaRPr>
          </a:p>
          <a:p>
            <a:pPr eaLnBrk="1" hangingPunct="1">
              <a:buFont typeface="Georgia" panose="02040502050405020303" pitchFamily="18" charset="0"/>
              <a:buNone/>
            </a:pPr>
            <a:r>
              <a:rPr lang="zh-CN" altLang="en-US" sz="1400" dirty="0">
                <a:solidFill>
                  <a:schemeClr val="bg1"/>
                </a:solidFill>
              </a:rPr>
              <a:t>	</a:t>
            </a:r>
            <a:r>
              <a:rPr lang="en-US" altLang="zh-CN" sz="1400" dirty="0">
                <a:solidFill>
                  <a:schemeClr val="bg1"/>
                </a:solidFill>
              </a:rPr>
              <a:t>return top == -1;</a:t>
            </a:r>
          </a:p>
          <a:p>
            <a:pPr eaLnBrk="1" hangingPunct="1">
              <a:buFont typeface="Georgia" panose="02040502050405020303" pitchFamily="18" charset="0"/>
              <a:buNone/>
            </a:pPr>
            <a:r>
              <a:rPr lang="en-US" altLang="zh-CN" sz="1400" dirty="0">
                <a:solidFill>
                  <a:schemeClr val="bg1"/>
                </a:solidFill>
              </a:rPr>
              <a:t>}</a:t>
            </a:r>
          </a:p>
          <a:p>
            <a:pPr eaLnBrk="1" hangingPunct="1">
              <a:buFont typeface="Georgia" panose="02040502050405020303" pitchFamily="18" charset="0"/>
              <a:buNone/>
            </a:pPr>
            <a:endParaRPr lang="en-US" altLang="zh-CN" sz="1400" dirty="0">
              <a:solidFill>
                <a:schemeClr val="bg1"/>
              </a:solidFill>
            </a:endParaRPr>
          </a:p>
          <a:p>
            <a:pPr eaLnBrk="1" hangingPunct="1">
              <a:buFont typeface="Georgia" panose="02040502050405020303" pitchFamily="18" charset="0"/>
              <a:buNone/>
            </a:pPr>
            <a:r>
              <a:rPr lang="en-US" altLang="zh-CN" sz="1400" dirty="0">
                <a:solidFill>
                  <a:schemeClr val="bg1"/>
                </a:solidFill>
              </a:rPr>
              <a:t>template &lt;class T, int SIZE&gt;</a:t>
            </a:r>
          </a:p>
          <a:p>
            <a:pPr eaLnBrk="1" hangingPunct="1">
              <a:buFont typeface="Georgia" panose="02040502050405020303" pitchFamily="18" charset="0"/>
              <a:buNone/>
            </a:pPr>
            <a:r>
              <a:rPr lang="en-US" altLang="zh-CN" sz="1400" dirty="0">
                <a:solidFill>
                  <a:schemeClr val="bg1"/>
                </a:solidFill>
              </a:rPr>
              <a:t>bool Stack&lt;T, SIZE&gt;::</a:t>
            </a:r>
            <a:r>
              <a:rPr lang="en-US" altLang="zh-CN" sz="1400" dirty="0" err="1">
                <a:solidFill>
                  <a:schemeClr val="bg1"/>
                </a:solidFill>
              </a:rPr>
              <a:t>isFull</a:t>
            </a:r>
            <a:r>
              <a:rPr lang="en-US" altLang="zh-CN" sz="1400" dirty="0">
                <a:solidFill>
                  <a:schemeClr val="bg1"/>
                </a:solidFill>
              </a:rPr>
              <a:t>() const {	</a:t>
            </a:r>
            <a:endParaRPr lang="zh-CN" altLang="en-US" sz="1400" dirty="0">
              <a:solidFill>
                <a:schemeClr val="bg1"/>
              </a:solidFill>
            </a:endParaRPr>
          </a:p>
          <a:p>
            <a:pPr eaLnBrk="1" hangingPunct="1">
              <a:buFont typeface="Georgia" panose="02040502050405020303" pitchFamily="18" charset="0"/>
              <a:buNone/>
            </a:pPr>
            <a:r>
              <a:rPr lang="zh-CN" altLang="en-US" sz="1400" dirty="0">
                <a:solidFill>
                  <a:schemeClr val="bg1"/>
                </a:solidFill>
              </a:rPr>
              <a:t>	</a:t>
            </a:r>
            <a:r>
              <a:rPr lang="en-US" altLang="zh-CN" sz="1400" dirty="0">
                <a:solidFill>
                  <a:schemeClr val="bg1"/>
                </a:solidFill>
              </a:rPr>
              <a:t>return top == SIZE - 1;</a:t>
            </a:r>
          </a:p>
          <a:p>
            <a:pPr eaLnBrk="1" hangingPunct="1">
              <a:buFont typeface="Georgia" panose="02040502050405020303" pitchFamily="18" charset="0"/>
              <a:buNone/>
            </a:pPr>
            <a:r>
              <a:rPr lang="en-US" altLang="zh-CN" sz="1400" dirty="0">
                <a:solidFill>
                  <a:schemeClr val="bg1"/>
                </a:solidFill>
              </a:rPr>
              <a:t>}</a:t>
            </a:r>
          </a:p>
          <a:p>
            <a:pPr eaLnBrk="1" hangingPunct="1">
              <a:buFont typeface="Georgia" panose="02040502050405020303" pitchFamily="18" charset="0"/>
              <a:buNone/>
            </a:pPr>
            <a:r>
              <a:rPr lang="en-US" altLang="zh-CN" sz="1400" dirty="0">
                <a:solidFill>
                  <a:schemeClr val="bg1"/>
                </a:solidFill>
              </a:rPr>
              <a:t> </a:t>
            </a:r>
          </a:p>
          <a:p>
            <a:pPr eaLnBrk="1" hangingPunct="1">
              <a:buFont typeface="Georgia" panose="02040502050405020303" pitchFamily="18" charset="0"/>
              <a:buNone/>
            </a:pPr>
            <a:r>
              <a:rPr lang="en-US" altLang="zh-CN" sz="1400" dirty="0">
                <a:solidFill>
                  <a:schemeClr val="bg1"/>
                </a:solidFill>
              </a:rPr>
              <a:t>template &lt;class T, int SIZE&gt;</a:t>
            </a:r>
          </a:p>
          <a:p>
            <a:pPr eaLnBrk="1" hangingPunct="1">
              <a:buFont typeface="Georgia" panose="02040502050405020303" pitchFamily="18" charset="0"/>
              <a:buNone/>
            </a:pPr>
            <a:r>
              <a:rPr lang="en-US" altLang="zh-CN" sz="1400" dirty="0">
                <a:solidFill>
                  <a:schemeClr val="bg1"/>
                </a:solidFill>
              </a:rPr>
              <a:t>void Stack&lt;T, SIZE&gt;::clear() {	</a:t>
            </a:r>
            <a:endParaRPr lang="zh-CN" altLang="en-US" sz="1400" dirty="0">
              <a:solidFill>
                <a:schemeClr val="bg1"/>
              </a:solidFill>
            </a:endParaRPr>
          </a:p>
          <a:p>
            <a:pPr eaLnBrk="1" hangingPunct="1">
              <a:buFont typeface="Georgia" panose="02040502050405020303" pitchFamily="18" charset="0"/>
              <a:buNone/>
            </a:pPr>
            <a:r>
              <a:rPr lang="zh-CN" altLang="en-US" sz="1400" dirty="0">
                <a:solidFill>
                  <a:schemeClr val="bg1"/>
                </a:solidFill>
              </a:rPr>
              <a:t>	</a:t>
            </a:r>
            <a:r>
              <a:rPr lang="en-US" altLang="zh-CN" sz="1400" dirty="0">
                <a:solidFill>
                  <a:schemeClr val="bg1"/>
                </a:solidFill>
              </a:rPr>
              <a:t>top = -1;</a:t>
            </a:r>
          </a:p>
          <a:p>
            <a:pPr eaLnBrk="1" hangingPunct="1">
              <a:buFont typeface="Georgia" panose="02040502050405020303" pitchFamily="18" charset="0"/>
              <a:buNone/>
            </a:pPr>
            <a:r>
              <a:rPr lang="en-US" altLang="zh-CN" sz="1400" dirty="0">
                <a:solidFill>
                  <a:schemeClr val="bg1"/>
                </a:solidFill>
              </a:rPr>
              <a:t>}</a:t>
            </a:r>
          </a:p>
          <a:p>
            <a:pPr eaLnBrk="1" hangingPunct="1">
              <a:buFont typeface="Georgia" panose="02040502050405020303" pitchFamily="18" charset="0"/>
              <a:buNone/>
            </a:pPr>
            <a:r>
              <a:rPr lang="en-US" altLang="zh-CN" sz="1400" dirty="0">
                <a:solidFill>
                  <a:schemeClr val="bg1"/>
                </a:solidFill>
              </a:rPr>
              <a:t> </a:t>
            </a:r>
          </a:p>
          <a:p>
            <a:pPr eaLnBrk="1" hangingPunct="1">
              <a:buFont typeface="Georgia" panose="02040502050405020303" pitchFamily="18" charset="0"/>
              <a:buNone/>
            </a:pPr>
            <a:r>
              <a:rPr lang="en-US" altLang="zh-CN" sz="1400" dirty="0">
                <a:solidFill>
                  <a:schemeClr val="bg1"/>
                </a:solidFill>
              </a:rPr>
              <a:t>#endif	//STACK_H</a:t>
            </a:r>
          </a:p>
          <a:p>
            <a:pPr eaLnBrk="1" hangingPunct="1">
              <a:buFont typeface="Georgia" panose="02040502050405020303" pitchFamily="18" charset="0"/>
              <a:buNone/>
            </a:pPr>
            <a:endParaRPr lang="zh-CN" altLang="en-US" sz="1400" dirty="0">
              <a:solidFill>
                <a:schemeClr val="bg1"/>
              </a:solidFill>
            </a:endParaRPr>
          </a:p>
        </p:txBody>
      </p:sp>
      <p:sp>
        <p:nvSpPr>
          <p:cNvPr id="82947" name="灯片编号占位符 4">
            <a:extLst>
              <a:ext uri="{FF2B5EF4-FFF2-40B4-BE49-F238E27FC236}">
                <a16:creationId xmlns:a16="http://schemas.microsoft.com/office/drawing/2014/main" id="{889956AF-7535-40AD-999A-3D1049ECE8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09F86049-9B12-4FCF-B41C-8A60EFE42B0B}" type="slidenum">
              <a:rPr lang="en-US" altLang="zh-CN" sz="1000" smtClean="0"/>
              <a:pPr>
                <a:buSzPct val="100000"/>
                <a:buFont typeface="Wingdings 3" panose="05040102010807070707" pitchFamily="18" charset="2"/>
                <a:buChar char="•"/>
              </a:pPr>
              <a:t>53</a:t>
            </a:fld>
            <a:endParaRPr lang="en-US" altLang="zh-CN" sz="1000"/>
          </a:p>
        </p:txBody>
      </p:sp>
      <p:sp>
        <p:nvSpPr>
          <p:cNvPr id="59394" name="标题 1">
            <a:extLst>
              <a:ext uri="{FF2B5EF4-FFF2-40B4-BE49-F238E27FC236}">
                <a16:creationId xmlns:a16="http://schemas.microsoft.com/office/drawing/2014/main" id="{723B8ECE-180D-47C3-B4D9-37BEB9FBEE72}"/>
              </a:ext>
            </a:extLst>
          </p:cNvPr>
          <p:cNvSpPr>
            <a:spLocks noGrp="1"/>
          </p:cNvSpPr>
          <p:nvPr>
            <p:ph type="title"/>
          </p:nvPr>
        </p:nvSpPr>
        <p:spPr>
          <a:xfrm>
            <a:off x="457200" y="333375"/>
            <a:ext cx="8229600" cy="1066800"/>
          </a:xfrm>
        </p:spPr>
        <p:txBody>
          <a:bodyPr/>
          <a:lstStyle/>
          <a:p>
            <a:pPr eaLnBrk="1" fontAlgn="auto" hangingPunct="1">
              <a:spcAft>
                <a:spcPts val="0"/>
              </a:spcAft>
              <a:defRPr/>
            </a:pPr>
            <a:r>
              <a:rPr lang="zh-CN" altLang="en-US"/>
              <a:t>例</a:t>
            </a:r>
            <a:r>
              <a:rPr lang="en-US" altLang="zh-CN"/>
              <a:t>9-8 </a:t>
            </a:r>
            <a:r>
              <a:rPr lang="zh-CN" altLang="en-US"/>
              <a:t>（续）</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内容占位符 2">
            <a:extLst>
              <a:ext uri="{FF2B5EF4-FFF2-40B4-BE49-F238E27FC236}">
                <a16:creationId xmlns:a16="http://schemas.microsoft.com/office/drawing/2014/main" id="{B999763C-33B8-4FC4-B961-62E8E72DE123}"/>
              </a:ext>
            </a:extLst>
          </p:cNvPr>
          <p:cNvSpPr>
            <a:spLocks noGrp="1" noChangeArrowheads="1"/>
          </p:cNvSpPr>
          <p:nvPr>
            <p:ph idx="1"/>
          </p:nvPr>
        </p:nvSpPr>
        <p:spPr/>
        <p:txBody>
          <a:bodyPr/>
          <a:lstStyle/>
          <a:p>
            <a:pPr eaLnBrk="1" hangingPunct="1">
              <a:spcAft>
                <a:spcPts val="1200"/>
              </a:spcAft>
            </a:pPr>
            <a:r>
              <a:rPr lang="zh-CN" altLang="en-US" sz="2400">
                <a:latin typeface="宋体" panose="02010600030101010101" pitchFamily="2" charset="-122"/>
              </a:rPr>
              <a:t>例</a:t>
            </a:r>
            <a:r>
              <a:rPr lang="en-US" altLang="zh-CN" sz="2400">
                <a:latin typeface="宋体" panose="02010600030101010101" pitchFamily="2" charset="-122"/>
              </a:rPr>
              <a:t>9.9  </a:t>
            </a:r>
            <a:r>
              <a:rPr lang="zh-CN" altLang="en-US" sz="2400">
                <a:latin typeface="宋体" panose="02010600030101010101" pitchFamily="2" charset="-122"/>
              </a:rPr>
              <a:t>一个简单的整数计算器</a:t>
            </a:r>
          </a:p>
          <a:p>
            <a:pPr marL="409575" lvl="1" indent="0" eaLnBrk="1" hangingPunct="1">
              <a:spcAft>
                <a:spcPts val="1200"/>
              </a:spcAft>
              <a:buFont typeface="Georgia" panose="02040502050405020303" pitchFamily="18" charset="0"/>
              <a:buNone/>
            </a:pPr>
            <a:r>
              <a:rPr lang="en-US" altLang="zh-CN">
                <a:latin typeface="宋体" panose="02010600030101010101" pitchFamily="2" charset="-122"/>
              </a:rPr>
              <a:t>	</a:t>
            </a:r>
            <a:r>
              <a:rPr lang="zh-CN" altLang="en-US" sz="2000">
                <a:latin typeface="宋体" panose="02010600030101010101" pitchFamily="2" charset="-122"/>
              </a:rPr>
              <a:t>实现一个简单的整数计算器，能够进行加、减、乘、除和乘方运算。使用时算式采用后缀输入法，每个操作数、操作符之间都以空白符分隔。例如，若要计算</a:t>
            </a:r>
            <a:r>
              <a:rPr lang="en-US" altLang="zh-CN" sz="2000">
                <a:latin typeface="宋体" panose="02010600030101010101" pitchFamily="2" charset="-122"/>
              </a:rPr>
              <a:t>"3+5"</a:t>
            </a:r>
            <a:r>
              <a:rPr lang="zh-CN" altLang="en-US" sz="2000">
                <a:latin typeface="宋体" panose="02010600030101010101" pitchFamily="2" charset="-122"/>
              </a:rPr>
              <a:t>则输入</a:t>
            </a:r>
            <a:r>
              <a:rPr lang="en-US" altLang="zh-CN" sz="2000">
                <a:latin typeface="宋体" panose="02010600030101010101" pitchFamily="2" charset="-122"/>
              </a:rPr>
              <a:t>"3  5  +"</a:t>
            </a:r>
            <a:r>
              <a:rPr lang="zh-CN" altLang="en-US" sz="2000">
                <a:latin typeface="宋体" panose="02010600030101010101" pitchFamily="2" charset="-122"/>
              </a:rPr>
              <a:t>。乘方运算符用</a:t>
            </a:r>
            <a:r>
              <a:rPr lang="en-US" altLang="zh-CN" sz="2000">
                <a:latin typeface="宋体" panose="02010600030101010101" pitchFamily="2" charset="-122"/>
              </a:rPr>
              <a:t>"^"</a:t>
            </a:r>
            <a:r>
              <a:rPr lang="zh-CN" altLang="en-US" sz="2000">
                <a:latin typeface="宋体" panose="02010600030101010101" pitchFamily="2" charset="-122"/>
              </a:rPr>
              <a:t>表示。每次运算在前次结果基础上进行，若要将前次运算结果清除，可键入</a:t>
            </a:r>
            <a:r>
              <a:rPr lang="en-US" altLang="zh-CN" sz="2000">
                <a:latin typeface="宋体" panose="02010600030101010101" pitchFamily="2" charset="-122"/>
              </a:rPr>
              <a:t>"c"</a:t>
            </a:r>
            <a:r>
              <a:rPr lang="zh-CN" altLang="en-US" sz="2000">
                <a:latin typeface="宋体" panose="02010600030101010101" pitchFamily="2" charset="-122"/>
              </a:rPr>
              <a:t>。当键入</a:t>
            </a:r>
            <a:r>
              <a:rPr lang="en-US" altLang="zh-CN" sz="2000">
                <a:latin typeface="宋体" panose="02010600030101010101" pitchFamily="2" charset="-122"/>
              </a:rPr>
              <a:t>"q"</a:t>
            </a:r>
            <a:r>
              <a:rPr lang="zh-CN" altLang="en-US" sz="2000">
                <a:latin typeface="宋体" panose="02010600030101010101" pitchFamily="2" charset="-122"/>
              </a:rPr>
              <a:t>时程序结束。</a:t>
            </a:r>
          </a:p>
          <a:p>
            <a:pPr eaLnBrk="1" hangingPunct="1">
              <a:spcAft>
                <a:spcPts val="1200"/>
              </a:spcAft>
            </a:pPr>
            <a:r>
              <a:rPr lang="en-US" altLang="zh-CN" sz="2400">
                <a:latin typeface="Times New Roman" panose="02020603050405020304" pitchFamily="18" charset="0"/>
              </a:rPr>
              <a:t>Calculator.h  Calculator.cpp 9_9.cpp</a:t>
            </a:r>
            <a:endParaRPr lang="en-US" altLang="zh-CN" sz="2400">
              <a:latin typeface="Times New Roman" panose="02020603050405020304" pitchFamily="18" charset="0"/>
              <a:cs typeface="Times New Roman" panose="02020603050405020304" pitchFamily="18" charset="0"/>
            </a:endParaRPr>
          </a:p>
        </p:txBody>
      </p:sp>
      <p:sp>
        <p:nvSpPr>
          <p:cNvPr id="84994" name="灯片编号占位符 3">
            <a:extLst>
              <a:ext uri="{FF2B5EF4-FFF2-40B4-BE49-F238E27FC236}">
                <a16:creationId xmlns:a16="http://schemas.microsoft.com/office/drawing/2014/main" id="{DA6480C9-7A86-4064-8BFD-27DCFB9489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555B7ACE-4071-4AC9-A983-5226F2DC51D5}" type="slidenum">
              <a:rPr lang="en-US" altLang="zh-CN" sz="1000" smtClean="0"/>
              <a:pPr>
                <a:buSzPct val="100000"/>
                <a:buFont typeface="Wingdings 3" panose="05040102010807070707" pitchFamily="18" charset="2"/>
                <a:buChar char="•"/>
              </a:pPr>
              <a:t>54</a:t>
            </a:fld>
            <a:endParaRPr lang="en-US" altLang="zh-CN" sz="1000"/>
          </a:p>
        </p:txBody>
      </p:sp>
      <p:sp>
        <p:nvSpPr>
          <p:cNvPr id="60418" name="标题 1">
            <a:extLst>
              <a:ext uri="{FF2B5EF4-FFF2-40B4-BE49-F238E27FC236}">
                <a16:creationId xmlns:a16="http://schemas.microsoft.com/office/drawing/2014/main" id="{6659FCE2-90DB-4FE2-865C-128C52B5FF12}"/>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栈的应用</a:t>
            </a:r>
          </a:p>
        </p:txBody>
      </p:sp>
      <p:sp>
        <p:nvSpPr>
          <p:cNvPr id="22" name="标题 4">
            <a:extLst>
              <a:ext uri="{FF2B5EF4-FFF2-40B4-BE49-F238E27FC236}">
                <a16:creationId xmlns:a16="http://schemas.microsoft.com/office/drawing/2014/main" id="{273592FE-D217-454F-BC4E-71A54F779C9A}"/>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内容占位符 2">
            <a:extLst>
              <a:ext uri="{FF2B5EF4-FFF2-40B4-BE49-F238E27FC236}">
                <a16:creationId xmlns:a16="http://schemas.microsoft.com/office/drawing/2014/main" id="{2C2C88F6-E3E5-4569-95B1-A9E9987E6250}"/>
              </a:ext>
            </a:extLst>
          </p:cNvPr>
          <p:cNvSpPr>
            <a:spLocks noGrp="1" noChangeArrowheads="1"/>
          </p:cNvSpPr>
          <p:nvPr>
            <p:ph idx="1"/>
          </p:nvPr>
        </p:nvSpPr>
        <p:spPr>
          <a:xfrm>
            <a:off x="395288" y="1341438"/>
            <a:ext cx="8424862" cy="518318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//Calculator.h</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#ifndef CALCULATOR_H</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#define CALCULATOR_H</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"Stack.h"	// </a:t>
            </a:r>
            <a:r>
              <a:rPr lang="zh-CN" altLang="en-US" sz="1800">
                <a:latin typeface="Consolas" panose="020B0609020204030204" pitchFamily="49" charset="0"/>
              </a:rPr>
              <a:t>包含栈类模板定义文件</a:t>
            </a:r>
          </a:p>
          <a:p>
            <a:pPr marL="358775" indent="-250825" eaLnBrk="1" hangingPunct="1">
              <a:spcBef>
                <a:spcPct val="0"/>
              </a:spcBef>
              <a:buFont typeface="Wingdings" panose="05000000000000000000" pitchFamily="2" charset="2"/>
              <a:buNone/>
            </a:pPr>
            <a:endParaRPr lang="zh-CN" altLang="en-US"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Calculator {	//</a:t>
            </a:r>
            <a:r>
              <a:rPr lang="zh-CN" altLang="en-US" sz="1800">
                <a:latin typeface="Consolas" panose="020B0609020204030204" pitchFamily="49" charset="0"/>
              </a:rPr>
              <a:t>计算器类</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Stack&lt;double&gt; s;	// </a:t>
            </a:r>
            <a:r>
              <a:rPr lang="zh-CN" altLang="en-US" sz="1800">
                <a:latin typeface="Consolas" panose="020B0609020204030204" pitchFamily="49" charset="0"/>
              </a:rPr>
              <a:t>操作数栈</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void enter(double num);	//</a:t>
            </a:r>
            <a:r>
              <a:rPr lang="zh-CN" altLang="en-US" sz="1800">
                <a:latin typeface="Consolas" panose="020B0609020204030204" pitchFamily="49" charset="0"/>
              </a:rPr>
              <a:t>将操作数</a:t>
            </a:r>
            <a:r>
              <a:rPr lang="en-US" altLang="zh-CN" sz="1800">
                <a:latin typeface="Consolas" panose="020B0609020204030204" pitchFamily="49" charset="0"/>
              </a:rPr>
              <a:t>num</a:t>
            </a:r>
            <a:r>
              <a:rPr lang="zh-CN" altLang="en-US" sz="1800">
                <a:latin typeface="Consolas" panose="020B0609020204030204" pitchFamily="49" charset="0"/>
              </a:rPr>
              <a:t>压入栈</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a:t>
            </a:r>
            <a:r>
              <a:rPr lang="zh-CN" altLang="en-US" sz="1800">
                <a:latin typeface="Consolas" panose="020B0609020204030204" pitchFamily="49" charset="0"/>
              </a:rPr>
              <a:t>连续将两个操作数弹出栈，放在</a:t>
            </a:r>
            <a:r>
              <a:rPr lang="en-US" altLang="zh-CN" sz="1800">
                <a:latin typeface="Consolas" panose="020B0609020204030204" pitchFamily="49" charset="0"/>
              </a:rPr>
              <a:t>opnd1</a:t>
            </a:r>
            <a:r>
              <a:rPr lang="zh-CN" altLang="en-US" sz="1800">
                <a:latin typeface="Consolas" panose="020B0609020204030204" pitchFamily="49" charset="0"/>
              </a:rPr>
              <a:t>和</a:t>
            </a:r>
            <a:r>
              <a:rPr lang="en-US" altLang="zh-CN" sz="1800">
                <a:latin typeface="Consolas" panose="020B0609020204030204" pitchFamily="49" charset="0"/>
              </a:rPr>
              <a:t>opnd2</a:t>
            </a:r>
            <a:r>
              <a:rPr lang="zh-CN" altLang="en-US" sz="1800">
                <a:latin typeface="Consolas" panose="020B0609020204030204" pitchFamily="49" charset="0"/>
              </a:rPr>
              <a:t>中</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bool getTwoOperands(double &amp;opnd1, double &amp;opnd2);</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compute(char op);	//</a:t>
            </a:r>
            <a:r>
              <a:rPr lang="zh-CN" altLang="en-US" sz="1800">
                <a:latin typeface="Consolas" panose="020B0609020204030204" pitchFamily="49" charset="0"/>
              </a:rPr>
              <a:t>执行由操作符</a:t>
            </a:r>
            <a:r>
              <a:rPr lang="en-US" altLang="zh-CN" sz="1800">
                <a:latin typeface="Consolas" panose="020B0609020204030204" pitchFamily="49" charset="0"/>
              </a:rPr>
              <a:t>op</a:t>
            </a:r>
            <a:r>
              <a:rPr lang="zh-CN" altLang="en-US" sz="1800">
                <a:latin typeface="Consolas" panose="020B0609020204030204" pitchFamily="49" charset="0"/>
              </a:rPr>
              <a:t>指定的运算</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run();		//</a:t>
            </a:r>
            <a:r>
              <a:rPr lang="zh-CN" altLang="en-US" sz="1800">
                <a:latin typeface="Consolas" panose="020B0609020204030204" pitchFamily="49" charset="0"/>
              </a:rPr>
              <a:t>运行计算器程序</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void clear();	//</a:t>
            </a:r>
            <a:r>
              <a:rPr lang="zh-CN" altLang="en-US" sz="1800">
                <a:latin typeface="Consolas" panose="020B0609020204030204" pitchFamily="49" charset="0"/>
              </a:rPr>
              <a:t>清空操作数栈</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#endif //CALCULATOR_H</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p:txBody>
      </p:sp>
      <p:sp>
        <p:nvSpPr>
          <p:cNvPr id="86018" name="灯片编号占位符 3">
            <a:extLst>
              <a:ext uri="{FF2B5EF4-FFF2-40B4-BE49-F238E27FC236}">
                <a16:creationId xmlns:a16="http://schemas.microsoft.com/office/drawing/2014/main" id="{FA2B594B-180E-4D0E-A6A7-F86460BF5C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8E945BE-1461-472C-B47A-C6E56D85A7A5}" type="slidenum">
              <a:rPr lang="en-US" altLang="zh-CN" sz="1000" smtClean="0"/>
              <a:pPr>
                <a:buSzPct val="100000"/>
                <a:buFont typeface="Wingdings 3" panose="05040102010807070707" pitchFamily="18" charset="2"/>
                <a:buChar char="•"/>
              </a:pPr>
              <a:t>55</a:t>
            </a:fld>
            <a:endParaRPr lang="en-US" altLang="zh-CN" sz="1000"/>
          </a:p>
        </p:txBody>
      </p:sp>
      <p:sp>
        <p:nvSpPr>
          <p:cNvPr id="61443" name="标题 1">
            <a:extLst>
              <a:ext uri="{FF2B5EF4-FFF2-40B4-BE49-F238E27FC236}">
                <a16:creationId xmlns:a16="http://schemas.microsoft.com/office/drawing/2014/main" id="{0C5F487C-8F44-49AD-88F0-44E60AD3178F}"/>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9-9</a:t>
            </a:r>
            <a:endParaRPr kumimoji="1" lang="zh-CN" altLang="en-US"/>
          </a:p>
        </p:txBody>
      </p:sp>
      <p:sp>
        <p:nvSpPr>
          <p:cNvPr id="6" name="标题 4">
            <a:extLst>
              <a:ext uri="{FF2B5EF4-FFF2-40B4-BE49-F238E27FC236}">
                <a16:creationId xmlns:a16="http://schemas.microsoft.com/office/drawing/2014/main" id="{0DFC0EE3-BC40-4112-A622-2D3340CBA4BF}"/>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内容占位符 2">
            <a:extLst>
              <a:ext uri="{FF2B5EF4-FFF2-40B4-BE49-F238E27FC236}">
                <a16:creationId xmlns:a16="http://schemas.microsoft.com/office/drawing/2014/main" id="{0C93E7B0-E2B2-461D-9EB9-13DABDEB11EF}"/>
              </a:ext>
            </a:extLst>
          </p:cNvPr>
          <p:cNvSpPr>
            <a:spLocks noGrp="1" noChangeArrowheads="1"/>
          </p:cNvSpPr>
          <p:nvPr>
            <p:ph idx="1"/>
          </p:nvPr>
        </p:nvSpPr>
        <p:spPr>
          <a:xfrm>
            <a:off x="323850" y="1341438"/>
            <a:ext cx="8496300" cy="50403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//Calculator.cpp</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"Calculator.h"</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&lt;sstream&gt;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&lt;cmath&gt;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r>
              <a:rPr lang="zh-CN" altLang="en-US" sz="1800">
                <a:latin typeface="Consolas" panose="020B0609020204030204" pitchFamily="49" charset="0"/>
              </a:rPr>
              <a:t>工具函数，用于将字符串转换为实数</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inline double stringToDouble(const string &amp;str)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istringstream stream(str);	//</a:t>
            </a:r>
            <a:r>
              <a:rPr lang="zh-CN" altLang="en-US" sz="1800">
                <a:latin typeface="Consolas" panose="020B0609020204030204" pitchFamily="49" charset="0"/>
              </a:rPr>
              <a:t>字符串输入流</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double result;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stream &gt;&gt; result;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result;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void Calculator::enter(double num) {	//</a:t>
            </a:r>
            <a:r>
              <a:rPr lang="zh-CN" altLang="en-US" sz="1800">
                <a:latin typeface="Consolas" panose="020B0609020204030204" pitchFamily="49" charset="0"/>
              </a:rPr>
              <a:t>将操作数</a:t>
            </a:r>
            <a:r>
              <a:rPr lang="en-US" altLang="zh-CN" sz="1800">
                <a:latin typeface="Consolas" panose="020B0609020204030204" pitchFamily="49" charset="0"/>
              </a:rPr>
              <a:t>num</a:t>
            </a:r>
            <a:r>
              <a:rPr lang="zh-CN" altLang="en-US" sz="1800">
                <a:latin typeface="Consolas" panose="020B0609020204030204" pitchFamily="49" charset="0"/>
              </a:rPr>
              <a:t>压入栈</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s.push(num);</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88066" name="灯片编号占位符 3">
            <a:extLst>
              <a:ext uri="{FF2B5EF4-FFF2-40B4-BE49-F238E27FC236}">
                <a16:creationId xmlns:a16="http://schemas.microsoft.com/office/drawing/2014/main" id="{D2B9F557-542D-4297-A4C2-EB4F442550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2AB6C93F-EF01-46B8-A799-30A30A719AAC}" type="slidenum">
              <a:rPr lang="en-US" altLang="zh-CN" sz="1000" smtClean="0"/>
              <a:pPr>
                <a:buSzPct val="100000"/>
                <a:buFont typeface="Wingdings 3" panose="05040102010807070707" pitchFamily="18" charset="2"/>
                <a:buChar char="•"/>
              </a:pPr>
              <a:t>56</a:t>
            </a:fld>
            <a:endParaRPr lang="en-US" altLang="zh-CN" sz="1000"/>
          </a:p>
        </p:txBody>
      </p:sp>
      <p:sp>
        <p:nvSpPr>
          <p:cNvPr id="62467" name="标题 1">
            <a:extLst>
              <a:ext uri="{FF2B5EF4-FFF2-40B4-BE49-F238E27FC236}">
                <a16:creationId xmlns:a16="http://schemas.microsoft.com/office/drawing/2014/main" id="{C9060E4E-4B2E-4DDB-B40B-151F183D7085}"/>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9-9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4B849DEE-4431-42F7-A673-B5507D76D4A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3" name="内容占位符 2">
            <a:extLst>
              <a:ext uri="{FF2B5EF4-FFF2-40B4-BE49-F238E27FC236}">
                <a16:creationId xmlns:a16="http://schemas.microsoft.com/office/drawing/2014/main" id="{0D675C89-A1F4-49C8-A285-5B6BE1FADA18}"/>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bool Calculator::getTwoOperands(double &amp;opnd1, double &amp;opnd2)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if (s.isEmpty()) {	//</a:t>
            </a:r>
            <a:r>
              <a:rPr lang="zh-CN" altLang="en-US" sz="1800">
                <a:latin typeface="Consolas" panose="020B0609020204030204" pitchFamily="49" charset="0"/>
              </a:rPr>
              <a:t>检查栈是否空</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cerr &lt;&lt; "Missing operand!"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false;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opnd1 = s.pop();	//</a:t>
            </a:r>
            <a:r>
              <a:rPr lang="zh-CN" altLang="en-US" sz="1800">
                <a:latin typeface="Consolas" panose="020B0609020204030204" pitchFamily="49" charset="0"/>
              </a:rPr>
              <a:t>将右操作数弹出栈</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if (s.isEmpty()) {	//</a:t>
            </a:r>
            <a:r>
              <a:rPr lang="zh-CN" altLang="en-US" sz="1800">
                <a:latin typeface="Consolas" panose="020B0609020204030204" pitchFamily="49" charset="0"/>
              </a:rPr>
              <a:t>检查栈是否空</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cerr &lt;&lt; "Missing operand!"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false;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opnd2 = s.pop();	//</a:t>
            </a:r>
            <a:r>
              <a:rPr lang="zh-CN" altLang="en-US" sz="1800">
                <a:latin typeface="Consolas" panose="020B0609020204030204" pitchFamily="49" charset="0"/>
              </a:rPr>
              <a:t>将左操作数弹出栈</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return true;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90114" name="灯片编号占位符 3">
            <a:extLst>
              <a:ext uri="{FF2B5EF4-FFF2-40B4-BE49-F238E27FC236}">
                <a16:creationId xmlns:a16="http://schemas.microsoft.com/office/drawing/2014/main" id="{1471A7EC-766F-486C-A3B9-B9C4161DE3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462F34B-339F-4BFB-944D-82253194B64D}" type="slidenum">
              <a:rPr lang="en-US" altLang="zh-CN" sz="1000" smtClean="0"/>
              <a:pPr>
                <a:buSzPct val="100000"/>
                <a:buFont typeface="Wingdings 3" panose="05040102010807070707" pitchFamily="18" charset="2"/>
                <a:buChar char="•"/>
              </a:pPr>
              <a:t>57</a:t>
            </a:fld>
            <a:endParaRPr lang="en-US" altLang="zh-CN" sz="1000"/>
          </a:p>
        </p:txBody>
      </p:sp>
      <p:sp>
        <p:nvSpPr>
          <p:cNvPr id="63491" name="标题 1">
            <a:extLst>
              <a:ext uri="{FF2B5EF4-FFF2-40B4-BE49-F238E27FC236}">
                <a16:creationId xmlns:a16="http://schemas.microsoft.com/office/drawing/2014/main" id="{840282ED-64E4-45C4-98EC-75174A064E28}"/>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9-9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0E51A508-B3B0-4A3B-83E0-7DF73501E067}"/>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内容占位符 2">
            <a:extLst>
              <a:ext uri="{FF2B5EF4-FFF2-40B4-BE49-F238E27FC236}">
                <a16:creationId xmlns:a16="http://schemas.microsoft.com/office/drawing/2014/main" id="{1A2EECF3-EA8C-4DE2-BB6C-F913568BC9CD}"/>
              </a:ext>
            </a:extLst>
          </p:cNvPr>
          <p:cNvSpPr>
            <a:spLocks noGrp="1" noChangeArrowheads="1"/>
          </p:cNvSpPr>
          <p:nvPr>
            <p:ph idx="1"/>
          </p:nvPr>
        </p:nvSpPr>
        <p:spPr>
          <a:xfrm>
            <a:off x="457200" y="571500"/>
            <a:ext cx="8229600" cy="6002338"/>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void Calculator::compute(char op) {	//</a:t>
            </a:r>
            <a:r>
              <a:rPr lang="zh-CN" altLang="en-US" sz="1600">
                <a:latin typeface="Consolas" panose="020B0609020204030204" pitchFamily="49" charset="0"/>
              </a:rPr>
              <a:t>执行运算</a:t>
            </a:r>
          </a:p>
          <a:p>
            <a:pPr marL="358775" indent="-250825" eaLnBrk="1" hangingPunct="1">
              <a:spcBef>
                <a:spcPct val="0"/>
              </a:spcBef>
              <a:buFont typeface="Wingdings" panose="05000000000000000000" pitchFamily="2" charset="2"/>
              <a:buNone/>
            </a:pPr>
            <a:r>
              <a:rPr lang="zh-CN" altLang="en-US" sz="1600">
                <a:latin typeface="Consolas" panose="020B0609020204030204" pitchFamily="49" charset="0"/>
              </a:rPr>
              <a:t>	</a:t>
            </a:r>
            <a:r>
              <a:rPr lang="en-US" altLang="zh-CN" sz="1600">
                <a:latin typeface="Consolas" panose="020B0609020204030204" pitchFamily="49" charset="0"/>
              </a:rPr>
              <a:t>double operand1, operand2;</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bool result = getTwoOperands(operand1, operand2);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if (result) {	//</a:t>
            </a:r>
            <a:r>
              <a:rPr lang="zh-CN" altLang="en-US" sz="1600">
                <a:latin typeface="Consolas" panose="020B0609020204030204" pitchFamily="49" charset="0"/>
              </a:rPr>
              <a:t>如果成功，执行运算并将运算结果压入栈</a:t>
            </a:r>
          </a:p>
          <a:p>
            <a:pPr marL="358775" indent="-250825" eaLnBrk="1" hangingPunct="1">
              <a:spcBef>
                <a:spcPct val="0"/>
              </a:spcBef>
              <a:buFont typeface="Wingdings" panose="05000000000000000000" pitchFamily="2" charset="2"/>
              <a:buNone/>
            </a:pPr>
            <a:r>
              <a:rPr lang="zh-CN" altLang="en-US" sz="1600">
                <a:latin typeface="Consolas" panose="020B0609020204030204" pitchFamily="49" charset="0"/>
              </a:rPr>
              <a:t>		</a:t>
            </a:r>
            <a:r>
              <a:rPr lang="en-US" altLang="zh-CN" sz="1600">
                <a:latin typeface="Consolas" panose="020B0609020204030204" pitchFamily="49" charset="0"/>
              </a:rPr>
              <a:t>switch(op)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case '+': s.push(operand2 + operand1);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case '-': s.push(operand2 - operand1);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case '*': s.push(operand2 * operand1);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case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if (operand1 == 0) {	//</a:t>
            </a:r>
            <a:r>
              <a:rPr lang="zh-CN" altLang="en-US" sz="1600">
                <a:latin typeface="Consolas" panose="020B0609020204030204" pitchFamily="49" charset="0"/>
              </a:rPr>
              <a:t>检查除数是否为</a:t>
            </a:r>
            <a:r>
              <a:rPr lang="en-US" altLang="zh-CN" sz="1600">
                <a:latin typeface="Consolas" panose="020B0609020204030204" pitchFamily="49" charset="0"/>
              </a:rPr>
              <a:t>0</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cerr &lt;&lt; "Divided by 0!" &lt;&lt; endl;</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s.clear();	//</a:t>
            </a:r>
            <a:r>
              <a:rPr lang="zh-CN" altLang="en-US" sz="1600">
                <a:latin typeface="Consolas" panose="020B0609020204030204" pitchFamily="49" charset="0"/>
              </a:rPr>
              <a:t>除数为</a:t>
            </a:r>
            <a:r>
              <a:rPr lang="en-US" altLang="zh-CN" sz="1600">
                <a:latin typeface="Consolas" panose="020B0609020204030204" pitchFamily="49" charset="0"/>
              </a:rPr>
              <a:t>0</a:t>
            </a:r>
            <a:r>
              <a:rPr lang="zh-CN" altLang="en-US" sz="1600">
                <a:latin typeface="Consolas" panose="020B0609020204030204" pitchFamily="49" charset="0"/>
              </a:rPr>
              <a:t>时清空栈</a:t>
            </a:r>
          </a:p>
          <a:p>
            <a:pPr marL="358775" indent="-250825" eaLnBrk="1" hangingPunct="1">
              <a:spcBef>
                <a:spcPct val="0"/>
              </a:spcBef>
              <a:buFont typeface="Wingdings" panose="05000000000000000000" pitchFamily="2" charset="2"/>
              <a:buNone/>
            </a:pPr>
            <a:r>
              <a:rPr lang="zh-CN" altLang="en-US" sz="1600">
                <a:latin typeface="Consolas" panose="020B0609020204030204" pitchFamily="49" charset="0"/>
              </a:rPr>
              <a:t>			</a:t>
            </a:r>
            <a:r>
              <a:rPr lang="en-US" altLang="zh-CN" sz="1600">
                <a:latin typeface="Consolas" panose="020B0609020204030204" pitchFamily="49" charset="0"/>
              </a:rPr>
              <a:t>} else</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s.push(operand2 / operand1);</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case '^': s.push(pow(operand2, operand1));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default:</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cerr &lt;&lt; "Unrecognized operator!" &lt;&lt; endl;</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break;</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cout &lt;&lt; "= " &lt;&lt; s.peek() &lt;&lt; " ";	//</a:t>
            </a:r>
            <a:r>
              <a:rPr lang="zh-CN" altLang="en-US" sz="1600">
                <a:latin typeface="Consolas" panose="020B0609020204030204" pitchFamily="49" charset="0"/>
              </a:rPr>
              <a:t>输出本次运算结果 </a:t>
            </a:r>
          </a:p>
          <a:p>
            <a:pPr marL="358775" indent="-250825" eaLnBrk="1" hangingPunct="1">
              <a:spcBef>
                <a:spcPct val="0"/>
              </a:spcBef>
              <a:buFont typeface="Wingdings" panose="05000000000000000000" pitchFamily="2" charset="2"/>
              <a:buNone/>
            </a:pPr>
            <a:r>
              <a:rPr lang="zh-CN" altLang="en-US" sz="1600">
                <a:latin typeface="Consolas" panose="020B0609020204030204" pitchFamily="49" charset="0"/>
              </a:rPr>
              <a:t>	</a:t>
            </a:r>
            <a:r>
              <a:rPr lang="en-US" altLang="zh-CN" sz="1600">
                <a:latin typeface="Consolas" panose="020B0609020204030204" pitchFamily="49" charset="0"/>
              </a:rPr>
              <a:t>} else</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		s.clear();	//</a:t>
            </a:r>
            <a:r>
              <a:rPr lang="zh-CN" altLang="en-US" sz="1600">
                <a:latin typeface="Consolas" panose="020B0609020204030204" pitchFamily="49" charset="0"/>
              </a:rPr>
              <a:t>操作数不够，清空栈</a:t>
            </a:r>
          </a:p>
          <a:p>
            <a:pPr marL="358775" indent="-250825" eaLnBrk="1" hangingPunct="1">
              <a:spcBef>
                <a:spcPct val="0"/>
              </a:spcBef>
              <a:buFont typeface="Wingdings" panose="05000000000000000000" pitchFamily="2" charset="2"/>
              <a:buNone/>
            </a:pPr>
            <a:r>
              <a:rPr lang="en-US" altLang="zh-CN" sz="1600">
                <a:latin typeface="Consolas" panose="020B0609020204030204" pitchFamily="49" charset="0"/>
              </a:rPr>
              <a:t>}</a:t>
            </a:r>
          </a:p>
        </p:txBody>
      </p:sp>
      <p:sp>
        <p:nvSpPr>
          <p:cNvPr id="92162" name="灯片编号占位符 3">
            <a:extLst>
              <a:ext uri="{FF2B5EF4-FFF2-40B4-BE49-F238E27FC236}">
                <a16:creationId xmlns:a16="http://schemas.microsoft.com/office/drawing/2014/main" id="{732BA533-5680-44B3-900C-E06C360EA9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ED66869-20F7-433C-992F-08D7B854ACAD}" type="slidenum">
              <a:rPr lang="en-US" altLang="zh-CN" sz="1000" smtClean="0"/>
              <a:pPr>
                <a:buSzPct val="100000"/>
                <a:buFont typeface="Wingdings 3" panose="05040102010807070707" pitchFamily="18" charset="2"/>
                <a:buChar char="•"/>
              </a:pPr>
              <a:t>58</a:t>
            </a:fld>
            <a:endParaRPr lang="en-US" altLang="zh-CN" sz="1000"/>
          </a:p>
        </p:txBody>
      </p:sp>
      <p:sp>
        <p:nvSpPr>
          <p:cNvPr id="64517" name="标题 1">
            <a:extLst>
              <a:ext uri="{FF2B5EF4-FFF2-40B4-BE49-F238E27FC236}">
                <a16:creationId xmlns:a16="http://schemas.microsoft.com/office/drawing/2014/main" id="{70FD7ADD-76E9-4A9B-BD37-F58F2061C57A}"/>
              </a:ext>
            </a:extLst>
          </p:cNvPr>
          <p:cNvSpPr>
            <a:spLocks noGrp="1"/>
          </p:cNvSpPr>
          <p:nvPr>
            <p:ph type="title"/>
          </p:nvPr>
        </p:nvSpPr>
        <p:spPr>
          <a:xfrm>
            <a:off x="5929310" y="5786437"/>
            <a:ext cx="2757490" cy="781050"/>
          </a:xfrm>
          <a:solidFill>
            <a:schemeClr val="bg1"/>
          </a:solidFill>
        </p:spPr>
        <p:txBody>
          <a:bodyPr/>
          <a:lstStyle/>
          <a:p>
            <a:pPr eaLnBrk="1" fontAlgn="auto" hangingPunct="1">
              <a:spcAft>
                <a:spcPts val="0"/>
              </a:spcAft>
              <a:defRPr/>
            </a:pPr>
            <a:r>
              <a:rPr lang="zh-CN" altLang="en-US"/>
              <a:t>例</a:t>
            </a:r>
            <a:r>
              <a:rPr lang="en-US" altLang="zh-CN"/>
              <a:t>9-9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CFCF692C-F4E9-4A29-82DC-5AD7BA889EBA}"/>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内容占位符 2">
            <a:extLst>
              <a:ext uri="{FF2B5EF4-FFF2-40B4-BE49-F238E27FC236}">
                <a16:creationId xmlns:a16="http://schemas.microsoft.com/office/drawing/2014/main" id="{2C3A57F7-E5B4-4B3F-BB3F-40D66A8DAFBF}"/>
              </a:ext>
            </a:extLst>
          </p:cNvPr>
          <p:cNvSpPr>
            <a:spLocks noGrp="1"/>
          </p:cNvSpPr>
          <p:nvPr>
            <p:ph idx="1"/>
          </p:nvPr>
        </p:nvSpPr>
        <p:spPr>
          <a:xfrm>
            <a:off x="457200" y="642938"/>
            <a:ext cx="8229600" cy="5930900"/>
          </a:xfrm>
          <a:solidFill>
            <a:srgbClr val="85FFFF"/>
          </a:solidFill>
        </p:spPr>
        <p:txBody>
          <a:bodyPr>
            <a:normAutofit lnSpcReduction="10000"/>
          </a:bodyPr>
          <a:lstStyle/>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void Calculator::run() { //</a:t>
            </a:r>
            <a:r>
              <a:rPr lang="zh-CN" altLang="en-US" sz="1600">
                <a:latin typeface="Consolas" panose="020B0609020204030204" pitchFamily="49" charset="0"/>
              </a:rPr>
              <a:t>读入并处理后缀表达式</a:t>
            </a:r>
          </a:p>
          <a:p>
            <a:pPr marL="358775" indent="-250825" eaLnBrk="1" fontAlgn="auto" hangingPunct="1">
              <a:spcBef>
                <a:spcPct val="0"/>
              </a:spcBef>
              <a:spcAft>
                <a:spcPts val="0"/>
              </a:spcAft>
              <a:buFont typeface="Wingdings" panose="05000000000000000000" pitchFamily="2" charset="2"/>
              <a:buNone/>
              <a:defRPr/>
            </a:pPr>
            <a:r>
              <a:rPr lang="zh-CN" altLang="en-US" sz="1600">
                <a:latin typeface="Consolas" panose="020B0609020204030204" pitchFamily="49" charset="0"/>
              </a:rPr>
              <a:t>	</a:t>
            </a:r>
            <a:r>
              <a:rPr lang="en-US" altLang="zh-CN" sz="1600">
                <a:latin typeface="Consolas" panose="020B0609020204030204" pitchFamily="49" charset="0"/>
              </a:rPr>
              <a:t>string str;</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while (cin &gt;&gt; str, str != "q")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switch(str[0])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case 'c': s.clear(); break;</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case '-': //</a:t>
            </a:r>
            <a:r>
              <a:rPr lang="zh-CN" altLang="en-US" sz="1600">
                <a:latin typeface="Consolas" panose="020B0609020204030204" pitchFamily="49" charset="0"/>
              </a:rPr>
              <a:t>遇</a:t>
            </a:r>
            <a:r>
              <a:rPr lang="en-US" altLang="zh-CN" sz="1600">
                <a:latin typeface="Consolas" panose="020B0609020204030204" pitchFamily="49" charset="0"/>
              </a:rPr>
              <a:t>'-'</a:t>
            </a:r>
            <a:r>
              <a:rPr lang="zh-CN" altLang="en-US" sz="1600">
                <a:latin typeface="Consolas" panose="020B0609020204030204" pitchFamily="49" charset="0"/>
              </a:rPr>
              <a:t>需判断是减号还是负号</a:t>
            </a:r>
          </a:p>
          <a:p>
            <a:pPr marL="358775" indent="-250825" eaLnBrk="1" fontAlgn="auto" hangingPunct="1">
              <a:spcBef>
                <a:spcPct val="0"/>
              </a:spcBef>
              <a:spcAft>
                <a:spcPts val="0"/>
              </a:spcAft>
              <a:buFont typeface="Wingdings" panose="05000000000000000000" pitchFamily="2" charset="2"/>
              <a:buNone/>
              <a:defRPr/>
            </a:pPr>
            <a:r>
              <a:rPr lang="zh-CN" altLang="en-US" sz="1600">
                <a:latin typeface="Consolas" panose="020B0609020204030204" pitchFamily="49" charset="0"/>
              </a:rPr>
              <a:t>			</a:t>
            </a:r>
            <a:r>
              <a:rPr lang="en-US" altLang="zh-CN" sz="1600">
                <a:latin typeface="Consolas" panose="020B0609020204030204" pitchFamily="49" charset="0"/>
              </a:rPr>
              <a:t>if (str.size() &gt; 1)</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enter(stringToDouble(str));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else</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compute(str[0]);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break;</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case '+':	//</a:t>
            </a:r>
            <a:r>
              <a:rPr lang="zh-CN" altLang="en-US" sz="1600">
                <a:latin typeface="Consolas" panose="020B0609020204030204" pitchFamily="49" charset="0"/>
              </a:rPr>
              <a:t>遇到其它操作符时</a:t>
            </a:r>
          </a:p>
          <a:p>
            <a:pPr marL="358775" indent="-250825" eaLnBrk="1" fontAlgn="auto" hangingPunct="1">
              <a:spcBef>
                <a:spcPct val="0"/>
              </a:spcBef>
              <a:spcAft>
                <a:spcPts val="0"/>
              </a:spcAft>
              <a:buFont typeface="Wingdings" panose="05000000000000000000" pitchFamily="2" charset="2"/>
              <a:buNone/>
              <a:defRPr/>
            </a:pPr>
            <a:r>
              <a:rPr lang="zh-CN" altLang="en-US" sz="1600">
                <a:latin typeface="Consolas" panose="020B0609020204030204" pitchFamily="49" charset="0"/>
              </a:rPr>
              <a:t>		</a:t>
            </a:r>
            <a:r>
              <a:rPr lang="en-US" altLang="zh-CN" sz="1600">
                <a:latin typeface="Consolas" panose="020B0609020204030204" pitchFamily="49" charset="0"/>
              </a:rPr>
              <a:t>case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case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case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compute(str[0]);</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default: //</a:t>
            </a:r>
            <a:r>
              <a:rPr lang="zh-CN" altLang="en-US" sz="1600">
                <a:latin typeface="Consolas" panose="020B0609020204030204" pitchFamily="49" charset="0"/>
              </a:rPr>
              <a:t>若读入的是操作数，转换为整型后压入栈</a:t>
            </a:r>
          </a:p>
          <a:p>
            <a:pPr marL="358775" indent="-250825" eaLnBrk="1" fontAlgn="auto" hangingPunct="1">
              <a:spcBef>
                <a:spcPct val="0"/>
              </a:spcBef>
              <a:spcAft>
                <a:spcPts val="0"/>
              </a:spcAft>
              <a:buFont typeface="Wingdings" panose="05000000000000000000" pitchFamily="2" charset="2"/>
              <a:buNone/>
              <a:defRPr/>
            </a:pPr>
            <a:r>
              <a:rPr lang="zh-CN" altLang="en-US" sz="1600">
                <a:latin typeface="Consolas" panose="020B0609020204030204" pitchFamily="49" charset="0"/>
              </a:rPr>
              <a:t>			</a:t>
            </a:r>
            <a:r>
              <a:rPr lang="en-US" altLang="zh-CN" sz="1600">
                <a:latin typeface="Consolas" panose="020B0609020204030204" pitchFamily="49" charset="0"/>
              </a:rPr>
              <a:t>enter(stringToDouble(str)); break;</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void Calculator::clear() {	//</a:t>
            </a:r>
            <a:r>
              <a:rPr lang="zh-CN" altLang="en-US" sz="1600">
                <a:latin typeface="Consolas" panose="020B0609020204030204" pitchFamily="49" charset="0"/>
              </a:rPr>
              <a:t>清空操作数栈</a:t>
            </a:r>
          </a:p>
          <a:p>
            <a:pPr marL="358775" indent="-250825" eaLnBrk="1" fontAlgn="auto" hangingPunct="1">
              <a:spcBef>
                <a:spcPct val="0"/>
              </a:spcBef>
              <a:spcAft>
                <a:spcPts val="0"/>
              </a:spcAft>
              <a:buFont typeface="Wingdings" panose="05000000000000000000" pitchFamily="2" charset="2"/>
              <a:buNone/>
              <a:defRPr/>
            </a:pPr>
            <a:r>
              <a:rPr lang="zh-CN" altLang="en-US" sz="1600">
                <a:latin typeface="Consolas" panose="020B0609020204030204" pitchFamily="49" charset="0"/>
              </a:rPr>
              <a:t>	</a:t>
            </a:r>
            <a:r>
              <a:rPr lang="en-US" altLang="zh-CN" sz="1600">
                <a:latin typeface="Consolas" panose="020B0609020204030204" pitchFamily="49" charset="0"/>
              </a:rPr>
              <a:t>s.clear(); </a:t>
            </a:r>
          </a:p>
          <a:p>
            <a:pPr marL="358775" indent="-250825" eaLnBrk="1" fontAlgn="auto" hangingPunct="1">
              <a:spcBef>
                <a:spcPct val="0"/>
              </a:spcBef>
              <a:spcAft>
                <a:spcPts val="0"/>
              </a:spcAft>
              <a:buFont typeface="Wingdings" panose="05000000000000000000" pitchFamily="2" charset="2"/>
              <a:buNone/>
              <a:defRPr/>
            </a:pPr>
            <a:r>
              <a:rPr lang="en-US" altLang="zh-CN" sz="1600">
                <a:latin typeface="Consolas" panose="020B0609020204030204" pitchFamily="49" charset="0"/>
              </a:rPr>
              <a:t>}</a:t>
            </a:r>
          </a:p>
        </p:txBody>
      </p:sp>
      <p:sp>
        <p:nvSpPr>
          <p:cNvPr id="94210" name="灯片编号占位符 3">
            <a:extLst>
              <a:ext uri="{FF2B5EF4-FFF2-40B4-BE49-F238E27FC236}">
                <a16:creationId xmlns:a16="http://schemas.microsoft.com/office/drawing/2014/main" id="{8D2AA5E0-156B-4D30-8286-271F1B71AE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158EE7D-7DC5-4DD1-83FF-9296F7309B49}" type="slidenum">
              <a:rPr lang="en-US" altLang="zh-CN" sz="1000" smtClean="0"/>
              <a:pPr>
                <a:buSzPct val="100000"/>
                <a:buFont typeface="Wingdings 3" panose="05040102010807070707" pitchFamily="18" charset="2"/>
                <a:buChar char="•"/>
              </a:pPr>
              <a:t>59</a:t>
            </a:fld>
            <a:endParaRPr lang="en-US" altLang="zh-CN" sz="1000"/>
          </a:p>
        </p:txBody>
      </p:sp>
      <p:sp>
        <p:nvSpPr>
          <p:cNvPr id="65541" name="标题 1">
            <a:extLst>
              <a:ext uri="{FF2B5EF4-FFF2-40B4-BE49-F238E27FC236}">
                <a16:creationId xmlns:a16="http://schemas.microsoft.com/office/drawing/2014/main" id="{4BD26D3C-D225-4EB9-AA80-2B97C3C1939B}"/>
              </a:ext>
            </a:extLst>
          </p:cNvPr>
          <p:cNvSpPr>
            <a:spLocks noGrp="1"/>
          </p:cNvSpPr>
          <p:nvPr>
            <p:ph type="title"/>
          </p:nvPr>
        </p:nvSpPr>
        <p:spPr>
          <a:xfrm>
            <a:off x="6072185" y="576260"/>
            <a:ext cx="2614615" cy="1066800"/>
          </a:xfrm>
          <a:solidFill>
            <a:schemeClr val="bg1"/>
          </a:solidFill>
        </p:spPr>
        <p:txBody>
          <a:bodyPr/>
          <a:lstStyle/>
          <a:p>
            <a:pPr eaLnBrk="1" fontAlgn="auto" hangingPunct="1">
              <a:spcAft>
                <a:spcPts val="0"/>
              </a:spcAft>
              <a:defRPr/>
            </a:pPr>
            <a:r>
              <a:rPr lang="zh-CN" altLang="en-US"/>
              <a:t>例</a:t>
            </a:r>
            <a:r>
              <a:rPr lang="en-US" altLang="zh-CN"/>
              <a:t>9-9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D678F8B6-4B6C-4642-8E84-BC877D184293}"/>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内容占位符 2">
            <a:extLst>
              <a:ext uri="{FF2B5EF4-FFF2-40B4-BE49-F238E27FC236}">
                <a16:creationId xmlns:a16="http://schemas.microsoft.com/office/drawing/2014/main" id="{103FA20F-0897-4054-B6F7-ED3AD0949EE0}"/>
              </a:ext>
            </a:extLst>
          </p:cNvPr>
          <p:cNvSpPr>
            <a:spLocks noGrp="1" noChangeArrowheads="1"/>
          </p:cNvSpPr>
          <p:nvPr>
            <p:ph idx="1"/>
          </p:nvPr>
        </p:nvSpPr>
        <p:spPr>
          <a:solidFill>
            <a:srgbClr val="85FFFF"/>
          </a:solidFill>
        </p:spPr>
        <p:txBody>
          <a:bodyPr/>
          <a:lstStyle/>
          <a:p>
            <a:pPr eaLnBrk="1" hangingPunct="1">
              <a:buFont typeface="Georgia" panose="02040502050405020303" pitchFamily="18" charset="0"/>
              <a:buNone/>
            </a:pPr>
            <a:r>
              <a:rPr lang="en-US" altLang="zh-CN" sz="2000">
                <a:latin typeface="Consolas" panose="020B0609020204030204" pitchFamily="49" charset="0"/>
              </a:rPr>
              <a:t>//9_1.cpp</a:t>
            </a:r>
          </a:p>
          <a:p>
            <a:pPr eaLnBrk="1" hangingPunct="1">
              <a:buFont typeface="Georgia" panose="02040502050405020303" pitchFamily="18" charset="0"/>
              <a:buNone/>
            </a:pPr>
            <a:r>
              <a:rPr lang="en-US" altLang="zh-CN" sz="2000">
                <a:latin typeface="Consolas" panose="020B0609020204030204" pitchFamily="49" charset="0"/>
              </a:rPr>
              <a:t>#include &lt;iostream&gt;</a:t>
            </a:r>
          </a:p>
          <a:p>
            <a:pPr eaLnBrk="1" hangingPunct="1">
              <a:buFont typeface="Georgia" panose="02040502050405020303" pitchFamily="18" charset="0"/>
              <a:buNone/>
            </a:pPr>
            <a:r>
              <a:rPr lang="en-US" altLang="zh-CN" sz="2000">
                <a:latin typeface="Consolas" panose="020B0609020204030204" pitchFamily="49" charset="0"/>
              </a:rPr>
              <a:t>using namespace std;</a:t>
            </a:r>
          </a:p>
          <a:p>
            <a:pPr eaLnBrk="1" hangingPunct="1">
              <a:buFont typeface="Georgia" panose="02040502050405020303" pitchFamily="18" charset="0"/>
              <a:buNone/>
            </a:pPr>
            <a:r>
              <a:rPr lang="en-US" altLang="zh-CN" sz="2000">
                <a:latin typeface="Consolas" panose="020B0609020204030204" pitchFamily="49" charset="0"/>
              </a:rPr>
              <a:t> </a:t>
            </a:r>
          </a:p>
          <a:p>
            <a:pPr eaLnBrk="1" hangingPunct="1">
              <a:buFont typeface="Georgia" panose="02040502050405020303" pitchFamily="18" charset="0"/>
              <a:buNone/>
            </a:pPr>
            <a:r>
              <a:rPr lang="en-US" altLang="zh-CN" sz="2000">
                <a:latin typeface="Consolas" panose="020B0609020204030204" pitchFamily="49" charset="0"/>
              </a:rPr>
              <a:t>template &lt;class T&gt;	//</a:t>
            </a:r>
            <a:r>
              <a:rPr lang="zh-CN" altLang="en-US" sz="2000">
                <a:latin typeface="Consolas" panose="020B0609020204030204" pitchFamily="49" charset="0"/>
              </a:rPr>
              <a:t>定义函数模板</a:t>
            </a:r>
          </a:p>
          <a:p>
            <a:pPr eaLnBrk="1" hangingPunct="1">
              <a:buFont typeface="Georgia" panose="02040502050405020303" pitchFamily="18" charset="0"/>
              <a:buNone/>
            </a:pPr>
            <a:r>
              <a:rPr lang="en-US" altLang="zh-CN" sz="2000">
                <a:latin typeface="Consolas" panose="020B0609020204030204" pitchFamily="49" charset="0"/>
              </a:rPr>
              <a:t>void outputArray(const T *array, int count) {</a:t>
            </a:r>
          </a:p>
          <a:p>
            <a:pPr eaLnBrk="1" hangingPunct="1">
              <a:buFont typeface="Georgia" panose="02040502050405020303" pitchFamily="18" charset="0"/>
              <a:buNone/>
            </a:pPr>
            <a:r>
              <a:rPr lang="en-US" altLang="zh-CN" sz="2000">
                <a:latin typeface="Consolas" panose="020B0609020204030204" pitchFamily="49" charset="0"/>
              </a:rPr>
              <a:t>	for (int i = 0; i &lt; count; i++)</a:t>
            </a:r>
          </a:p>
          <a:p>
            <a:pPr eaLnBrk="1" hangingPunct="1">
              <a:buFont typeface="Georgia" panose="02040502050405020303" pitchFamily="18" charset="0"/>
              <a:buNone/>
            </a:pPr>
            <a:r>
              <a:rPr lang="en-US" altLang="zh-CN" sz="2000">
                <a:latin typeface="Consolas" panose="020B0609020204030204" pitchFamily="49" charset="0"/>
              </a:rPr>
              <a:t>		cout &lt;&lt; array[i] &lt;&lt; " ";</a:t>
            </a:r>
          </a:p>
          <a:p>
            <a:pPr eaLnBrk="1" hangingPunct="1">
              <a:buFont typeface="Georgia" panose="02040502050405020303" pitchFamily="18" charset="0"/>
              <a:buNone/>
            </a:pPr>
            <a:r>
              <a:rPr lang="en-US" altLang="zh-CN" sz="2000">
                <a:latin typeface="Consolas" panose="020B0609020204030204" pitchFamily="49" charset="0"/>
              </a:rPr>
              <a:t>	cout &lt;&lt; endl;</a:t>
            </a:r>
          </a:p>
          <a:p>
            <a:pPr eaLnBrk="1" hangingPunct="1">
              <a:buFont typeface="Georgia" panose="02040502050405020303" pitchFamily="18" charset="0"/>
              <a:buNone/>
            </a:pPr>
            <a:r>
              <a:rPr lang="en-US" altLang="zh-CN" sz="2000">
                <a:latin typeface="Consolas" panose="020B0609020204030204" pitchFamily="49" charset="0"/>
              </a:rPr>
              <a:t>}</a:t>
            </a:r>
          </a:p>
          <a:p>
            <a:pPr eaLnBrk="1" hangingPunct="1">
              <a:buFont typeface="Georgia" panose="02040502050405020303" pitchFamily="18" charset="0"/>
              <a:buNone/>
            </a:pPr>
            <a:r>
              <a:rPr lang="en-US" altLang="zh-CN" sz="2000">
                <a:latin typeface="Consolas" panose="020B0609020204030204" pitchFamily="49" charset="0"/>
              </a:rPr>
              <a:t> </a:t>
            </a:r>
          </a:p>
          <a:p>
            <a:pPr eaLnBrk="1" hangingPunct="1">
              <a:buFont typeface="Georgia" panose="02040502050405020303" pitchFamily="18" charset="0"/>
              <a:buNone/>
            </a:pPr>
            <a:endParaRPr lang="zh-CN" altLang="en-US" sz="2000">
              <a:latin typeface="Consolas" panose="020B0609020204030204" pitchFamily="49" charset="0"/>
            </a:endParaRPr>
          </a:p>
        </p:txBody>
      </p:sp>
      <p:sp>
        <p:nvSpPr>
          <p:cNvPr id="24578" name="灯片编号占位符 3">
            <a:extLst>
              <a:ext uri="{FF2B5EF4-FFF2-40B4-BE49-F238E27FC236}">
                <a16:creationId xmlns:a16="http://schemas.microsoft.com/office/drawing/2014/main" id="{DBBEAB7E-E35E-431E-93D5-F3EDA51D54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4AB95E24-9A9C-4A28-A31E-48D69147C2A7}" type="slidenum">
              <a:rPr lang="en-US" altLang="zh-CN" sz="1000" smtClean="0"/>
              <a:pPr>
                <a:buFont typeface="Wingdings 3" panose="05040102010807070707" pitchFamily="18" charset="2"/>
                <a:buChar char="•"/>
              </a:pPr>
              <a:t>6</a:t>
            </a:fld>
            <a:endParaRPr lang="en-US" altLang="zh-CN" sz="1000"/>
          </a:p>
        </p:txBody>
      </p:sp>
      <p:sp>
        <p:nvSpPr>
          <p:cNvPr id="18434" name="标题 1">
            <a:extLst>
              <a:ext uri="{FF2B5EF4-FFF2-40B4-BE49-F238E27FC236}">
                <a16:creationId xmlns:a16="http://schemas.microsoft.com/office/drawing/2014/main" id="{E2656596-3D80-40AB-AAED-E2F55F5BC636}"/>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例</a:t>
            </a:r>
            <a:r>
              <a:rPr lang="en-US" altLang="zh-CN"/>
              <a:t>9-1</a:t>
            </a:r>
            <a:r>
              <a:rPr lang="zh-CN" altLang="en-US"/>
              <a:t>函数模板的示例</a:t>
            </a:r>
          </a:p>
        </p:txBody>
      </p:sp>
      <p:sp>
        <p:nvSpPr>
          <p:cNvPr id="5" name="标题 4">
            <a:extLst>
              <a:ext uri="{FF2B5EF4-FFF2-40B4-BE49-F238E27FC236}">
                <a16:creationId xmlns:a16="http://schemas.microsoft.com/office/drawing/2014/main" id="{94E00022-7231-4B45-BD38-B8190D458CF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9.1.1 </a:t>
            </a:r>
            <a:r>
              <a:rPr lang="zh-CN" altLang="en-US" sz="2800" dirty="0">
                <a:solidFill>
                  <a:schemeClr val="bg1"/>
                </a:solidFill>
                <a:latin typeface="+mj-lt"/>
                <a:ea typeface="+mj-ea"/>
                <a:cs typeface="+mj-cs"/>
                <a:sym typeface="+mn-ea"/>
              </a:rPr>
              <a:t>函数模板</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内容占位符 2">
            <a:extLst>
              <a:ext uri="{FF2B5EF4-FFF2-40B4-BE49-F238E27FC236}">
                <a16:creationId xmlns:a16="http://schemas.microsoft.com/office/drawing/2014/main" id="{F111E8C2-DA59-4C08-B521-CE20839240F2}"/>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//9_9.cpp</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"Calculator.h"</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Calculator 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c.run();</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96258" name="灯片编号占位符 3">
            <a:extLst>
              <a:ext uri="{FF2B5EF4-FFF2-40B4-BE49-F238E27FC236}">
                <a16:creationId xmlns:a16="http://schemas.microsoft.com/office/drawing/2014/main" id="{4286A1B6-51A7-4283-81F5-2A48D93462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A0CA3B88-98D1-48AC-8C0F-5452CF73C03A}" type="slidenum">
              <a:rPr lang="en-US" altLang="zh-CN" sz="1000" smtClean="0"/>
              <a:pPr>
                <a:buSzPct val="100000"/>
                <a:buFont typeface="Wingdings 3" panose="05040102010807070707" pitchFamily="18" charset="2"/>
                <a:buChar char="•"/>
              </a:pPr>
              <a:t>60</a:t>
            </a:fld>
            <a:endParaRPr lang="en-US" altLang="zh-CN" sz="1000"/>
          </a:p>
        </p:txBody>
      </p:sp>
      <p:sp>
        <p:nvSpPr>
          <p:cNvPr id="66563" name="标题 1">
            <a:extLst>
              <a:ext uri="{FF2B5EF4-FFF2-40B4-BE49-F238E27FC236}">
                <a16:creationId xmlns:a16="http://schemas.microsoft.com/office/drawing/2014/main" id="{3A02B154-CE13-4B9D-A144-0207A69DB5AD}"/>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9-9 (</a:t>
            </a:r>
            <a:r>
              <a:rPr lang="zh-CN" altLang="en-US"/>
              <a:t>续</a:t>
            </a:r>
            <a:r>
              <a:rPr lang="en-US" altLang="zh-CN"/>
              <a:t>)</a:t>
            </a:r>
            <a:endParaRPr kumimoji="1" lang="zh-CN" altLang="en-US"/>
          </a:p>
        </p:txBody>
      </p:sp>
      <p:sp>
        <p:nvSpPr>
          <p:cNvPr id="6" name="标题 4">
            <a:extLst>
              <a:ext uri="{FF2B5EF4-FFF2-40B4-BE49-F238E27FC236}">
                <a16:creationId xmlns:a16="http://schemas.microsoft.com/office/drawing/2014/main" id="{67E0084A-3EA0-4F79-A03E-316A54D515B1}"/>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9.2.4 </a:t>
            </a:r>
            <a:r>
              <a:rPr lang="zh-CN" altLang="en-US" sz="2800" dirty="0">
                <a:solidFill>
                  <a:schemeClr val="bg1"/>
                </a:solidFill>
                <a:latin typeface="+mj-lt"/>
                <a:ea typeface="+mj-ea"/>
                <a:cs typeface="+mj-cs"/>
              </a:rPr>
              <a:t>栈类</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a:extLst>
              <a:ext uri="{FF2B5EF4-FFF2-40B4-BE49-F238E27FC236}">
                <a16:creationId xmlns:a16="http://schemas.microsoft.com/office/drawing/2014/main" id="{688AB821-BF89-4320-AA69-70387ADCD345}"/>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队列是只能向一端添加元素，从另一端删除元素的线性群体</a:t>
            </a:r>
          </a:p>
        </p:txBody>
      </p:sp>
      <p:sp>
        <p:nvSpPr>
          <p:cNvPr id="98306" name="灯片编号占位符 3">
            <a:extLst>
              <a:ext uri="{FF2B5EF4-FFF2-40B4-BE49-F238E27FC236}">
                <a16:creationId xmlns:a16="http://schemas.microsoft.com/office/drawing/2014/main" id="{47B6E85E-C626-4A9F-B281-CF6D5B1EAB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360B8BBC-D8B5-43CB-B913-9C59EEB909C6}" type="slidenum">
              <a:rPr lang="en-US" altLang="zh-CN" sz="1000" smtClean="0"/>
              <a:pPr>
                <a:buSzPct val="100000"/>
                <a:buFont typeface="Wingdings 3" panose="05040102010807070707" pitchFamily="18" charset="2"/>
                <a:buChar char="•"/>
              </a:pPr>
              <a:t>61</a:t>
            </a:fld>
            <a:endParaRPr lang="en-US" altLang="zh-CN" sz="1000"/>
          </a:p>
        </p:txBody>
      </p:sp>
      <p:sp>
        <p:nvSpPr>
          <p:cNvPr id="67586" name="标题 1">
            <a:extLst>
              <a:ext uri="{FF2B5EF4-FFF2-40B4-BE49-F238E27FC236}">
                <a16:creationId xmlns:a16="http://schemas.microsoft.com/office/drawing/2014/main" id="{D4EC2C74-1BED-4AAE-B902-D40C9DBA63D5}"/>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9.2.5 </a:t>
            </a:r>
            <a:r>
              <a:rPr lang="zh-CN" altLang="en-US"/>
              <a:t>队列类</a:t>
            </a:r>
          </a:p>
        </p:txBody>
      </p:sp>
      <p:sp>
        <p:nvSpPr>
          <p:cNvPr id="6" name="标题 4">
            <a:extLst>
              <a:ext uri="{FF2B5EF4-FFF2-40B4-BE49-F238E27FC236}">
                <a16:creationId xmlns:a16="http://schemas.microsoft.com/office/drawing/2014/main" id="{96CFBE8D-0029-45E6-A4B6-93CDAD161093}"/>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a:t>
            </a:r>
          </a:p>
        </p:txBody>
      </p:sp>
      <p:grpSp>
        <p:nvGrpSpPr>
          <p:cNvPr id="98309" name="Group 5">
            <a:extLst>
              <a:ext uri="{FF2B5EF4-FFF2-40B4-BE49-F238E27FC236}">
                <a16:creationId xmlns:a16="http://schemas.microsoft.com/office/drawing/2014/main" id="{5B451378-C39C-4EF6-8AA2-0B27FC2210FA}"/>
              </a:ext>
            </a:extLst>
          </p:cNvPr>
          <p:cNvGrpSpPr>
            <a:grpSpLocks/>
          </p:cNvGrpSpPr>
          <p:nvPr/>
        </p:nvGrpSpPr>
        <p:grpSpPr bwMode="auto">
          <a:xfrm>
            <a:off x="827088" y="3556000"/>
            <a:ext cx="7496175" cy="1528763"/>
            <a:chOff x="750" y="1917"/>
            <a:chExt cx="4722" cy="963"/>
          </a:xfrm>
        </p:grpSpPr>
        <p:sp>
          <p:nvSpPr>
            <p:cNvPr id="98310" name="Line 6">
              <a:extLst>
                <a:ext uri="{FF2B5EF4-FFF2-40B4-BE49-F238E27FC236}">
                  <a16:creationId xmlns:a16="http://schemas.microsoft.com/office/drawing/2014/main" id="{C31A08A4-6F74-4EF9-A3F0-27800A09ED29}"/>
                </a:ext>
              </a:extLst>
            </p:cNvPr>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1" name="Line 7">
              <a:extLst>
                <a:ext uri="{FF2B5EF4-FFF2-40B4-BE49-F238E27FC236}">
                  <a16:creationId xmlns:a16="http://schemas.microsoft.com/office/drawing/2014/main" id="{5C4957C7-E432-49C3-8397-67C298C78CF9}"/>
                </a:ext>
              </a:extLst>
            </p:cNvPr>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Line 8">
              <a:extLst>
                <a:ext uri="{FF2B5EF4-FFF2-40B4-BE49-F238E27FC236}">
                  <a16:creationId xmlns:a16="http://schemas.microsoft.com/office/drawing/2014/main" id="{E32D734C-60D5-4CDC-B5AC-927206D48C4F}"/>
                </a:ext>
              </a:extLst>
            </p:cNvPr>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3" name="Line 9">
              <a:extLst>
                <a:ext uri="{FF2B5EF4-FFF2-40B4-BE49-F238E27FC236}">
                  <a16:creationId xmlns:a16="http://schemas.microsoft.com/office/drawing/2014/main" id="{5E8B4523-8E71-4680-80D9-FE77AF652940}"/>
                </a:ext>
              </a:extLst>
            </p:cNvPr>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4" name="Line 10">
              <a:extLst>
                <a:ext uri="{FF2B5EF4-FFF2-40B4-BE49-F238E27FC236}">
                  <a16:creationId xmlns:a16="http://schemas.microsoft.com/office/drawing/2014/main" id="{04F07E4B-FD83-45F2-9BB9-F5A38E7202C7}"/>
                </a:ext>
              </a:extLst>
            </p:cNvPr>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1">
              <a:extLst>
                <a:ext uri="{FF2B5EF4-FFF2-40B4-BE49-F238E27FC236}">
                  <a16:creationId xmlns:a16="http://schemas.microsoft.com/office/drawing/2014/main" id="{EB325CFE-A7C0-436B-BF2D-E38FC800C588}"/>
                </a:ext>
              </a:extLst>
            </p:cNvPr>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2">
              <a:extLst>
                <a:ext uri="{FF2B5EF4-FFF2-40B4-BE49-F238E27FC236}">
                  <a16:creationId xmlns:a16="http://schemas.microsoft.com/office/drawing/2014/main" id="{854648D9-F4BE-49B8-9AA0-D637F3B03A90}"/>
                </a:ext>
              </a:extLst>
            </p:cNvPr>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3">
              <a:extLst>
                <a:ext uri="{FF2B5EF4-FFF2-40B4-BE49-F238E27FC236}">
                  <a16:creationId xmlns:a16="http://schemas.microsoft.com/office/drawing/2014/main" id="{A0B221DE-87AB-45A8-B792-806EFDAF018A}"/>
                </a:ext>
              </a:extLst>
            </p:cNvPr>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4">
              <a:extLst>
                <a:ext uri="{FF2B5EF4-FFF2-40B4-BE49-F238E27FC236}">
                  <a16:creationId xmlns:a16="http://schemas.microsoft.com/office/drawing/2014/main" id="{A81CAE59-B1A1-435E-9E89-EB9FB672FFE3}"/>
                </a:ext>
              </a:extLst>
            </p:cNvPr>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5">
              <a:extLst>
                <a:ext uri="{FF2B5EF4-FFF2-40B4-BE49-F238E27FC236}">
                  <a16:creationId xmlns:a16="http://schemas.microsoft.com/office/drawing/2014/main" id="{4A32060F-D751-477D-A4A9-9708892B6331}"/>
                </a:ext>
              </a:extLst>
            </p:cNvPr>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Text Box 16">
              <a:extLst>
                <a:ext uri="{FF2B5EF4-FFF2-40B4-BE49-F238E27FC236}">
                  <a16:creationId xmlns:a16="http://schemas.microsoft.com/office/drawing/2014/main" id="{8C505856-EFC7-475E-882F-EA414A7EAC4B}"/>
                </a:ext>
              </a:extLst>
            </p:cNvPr>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None/>
              </a:pPr>
              <a:r>
                <a:rPr lang="en-US" altLang="zh-CN" sz="2000"/>
                <a:t>a</a:t>
              </a:r>
              <a:r>
                <a:rPr lang="en-US" altLang="zh-CN" sz="2000" baseline="-25000"/>
                <a:t>1</a:t>
              </a:r>
              <a:r>
                <a:rPr lang="en-US" altLang="zh-CN" sz="2000"/>
                <a:t>      a</a:t>
              </a:r>
              <a:r>
                <a:rPr lang="en-US" altLang="zh-CN" sz="2000" baseline="-25000"/>
                <a:t>2</a:t>
              </a:r>
              <a:endParaRPr lang="en-US" altLang="zh-CN" sz="2000"/>
            </a:p>
          </p:txBody>
        </p:sp>
        <p:sp>
          <p:nvSpPr>
            <p:cNvPr id="98321" name="Text Box 17">
              <a:extLst>
                <a:ext uri="{FF2B5EF4-FFF2-40B4-BE49-F238E27FC236}">
                  <a16:creationId xmlns:a16="http://schemas.microsoft.com/office/drawing/2014/main" id="{EAACBDF0-EE9F-4028-92DF-3F52B4044CDB}"/>
                </a:ext>
              </a:extLst>
            </p:cNvPr>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None/>
              </a:pPr>
              <a:r>
                <a:rPr lang="en-US" altLang="zh-CN" sz="2000"/>
                <a:t>a</a:t>
              </a:r>
              <a:r>
                <a:rPr lang="en-US" altLang="zh-CN" sz="2000" baseline="-25000"/>
                <a:t>n-1</a:t>
              </a:r>
              <a:r>
                <a:rPr lang="en-US" altLang="zh-CN" sz="2000"/>
                <a:t>    a</a:t>
              </a:r>
              <a:r>
                <a:rPr lang="en-US" altLang="zh-CN" sz="2000" baseline="-25000"/>
                <a:t>n</a:t>
              </a:r>
              <a:endParaRPr lang="en-US" altLang="zh-CN" sz="2000"/>
            </a:p>
          </p:txBody>
        </p:sp>
        <p:sp>
          <p:nvSpPr>
            <p:cNvPr id="98322" name="Text Box 18">
              <a:extLst>
                <a:ext uri="{FF2B5EF4-FFF2-40B4-BE49-F238E27FC236}">
                  <a16:creationId xmlns:a16="http://schemas.microsoft.com/office/drawing/2014/main" id="{DAC255F0-10CE-4D3C-A7CD-8E43B395E4F0}"/>
                </a:ext>
              </a:extLst>
            </p:cNvPr>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t>……</a:t>
              </a:r>
            </a:p>
          </p:txBody>
        </p:sp>
        <p:sp>
          <p:nvSpPr>
            <p:cNvPr id="98323" name="Line 19">
              <a:extLst>
                <a:ext uri="{FF2B5EF4-FFF2-40B4-BE49-F238E27FC236}">
                  <a16:creationId xmlns:a16="http://schemas.microsoft.com/office/drawing/2014/main" id="{AF07DF34-0761-40F2-AF07-459C8C1D4FBC}"/>
                </a:ext>
              </a:extLst>
            </p:cNvPr>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8324" name="Line 20">
              <a:extLst>
                <a:ext uri="{FF2B5EF4-FFF2-40B4-BE49-F238E27FC236}">
                  <a16:creationId xmlns:a16="http://schemas.microsoft.com/office/drawing/2014/main" id="{271C09D7-9006-4D07-8E3A-3004DD28BE7F}"/>
                </a:ext>
              </a:extLst>
            </p:cNvPr>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8325" name="Text Box 21">
              <a:extLst>
                <a:ext uri="{FF2B5EF4-FFF2-40B4-BE49-F238E27FC236}">
                  <a16:creationId xmlns:a16="http://schemas.microsoft.com/office/drawing/2014/main" id="{5739F5B0-B7F3-4A42-8002-526CABA98570}"/>
                </a:ext>
              </a:extLst>
            </p:cNvPr>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t>队头</a:t>
              </a:r>
            </a:p>
          </p:txBody>
        </p:sp>
        <p:sp>
          <p:nvSpPr>
            <p:cNvPr id="98326" name="Text Box 22">
              <a:extLst>
                <a:ext uri="{FF2B5EF4-FFF2-40B4-BE49-F238E27FC236}">
                  <a16:creationId xmlns:a16="http://schemas.microsoft.com/office/drawing/2014/main" id="{68CBD23A-BA7B-4A8F-ADC2-8ABD259A1167}"/>
                </a:ext>
              </a:extLst>
            </p:cNvPr>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t>队尾</a:t>
              </a:r>
            </a:p>
          </p:txBody>
        </p:sp>
        <p:sp>
          <p:nvSpPr>
            <p:cNvPr id="98327" name="Line 23">
              <a:extLst>
                <a:ext uri="{FF2B5EF4-FFF2-40B4-BE49-F238E27FC236}">
                  <a16:creationId xmlns:a16="http://schemas.microsoft.com/office/drawing/2014/main" id="{B8CAE2A4-076C-43F9-B8D2-481116856745}"/>
                </a:ext>
              </a:extLst>
            </p:cNvPr>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8328" name="Line 24">
              <a:extLst>
                <a:ext uri="{FF2B5EF4-FFF2-40B4-BE49-F238E27FC236}">
                  <a16:creationId xmlns:a16="http://schemas.microsoft.com/office/drawing/2014/main" id="{8CD9813C-1595-41C3-8401-F1B0364B8A5D}"/>
                </a:ext>
              </a:extLst>
            </p:cNvPr>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8329" name="Text Box 25">
              <a:extLst>
                <a:ext uri="{FF2B5EF4-FFF2-40B4-BE49-F238E27FC236}">
                  <a16:creationId xmlns:a16="http://schemas.microsoft.com/office/drawing/2014/main" id="{8AC8E406-2901-47B6-8E95-8EBA9A76D52A}"/>
                </a:ext>
              </a:extLst>
            </p:cNvPr>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t>入队</a:t>
              </a:r>
            </a:p>
          </p:txBody>
        </p:sp>
        <p:sp>
          <p:nvSpPr>
            <p:cNvPr id="98330" name="Text Box 26">
              <a:extLst>
                <a:ext uri="{FF2B5EF4-FFF2-40B4-BE49-F238E27FC236}">
                  <a16:creationId xmlns:a16="http://schemas.microsoft.com/office/drawing/2014/main" id="{EB28E3A7-97AF-48EB-94E0-1498B2F2C212}"/>
                </a:ext>
              </a:extLst>
            </p:cNvPr>
            <p:cNvSpPr txBox="1">
              <a:spLocks noChangeArrowheads="1"/>
            </p:cNvSpPr>
            <p:nvPr/>
          </p:nvSpPr>
          <p:spPr bwMode="auto">
            <a:xfrm>
              <a:off x="750" y="1917"/>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t>出队</a:t>
              </a:r>
            </a:p>
          </p:txBody>
        </p:sp>
        <p:sp>
          <p:nvSpPr>
            <p:cNvPr id="98331" name="Text Box 27">
              <a:extLst>
                <a:ext uri="{FF2B5EF4-FFF2-40B4-BE49-F238E27FC236}">
                  <a16:creationId xmlns:a16="http://schemas.microsoft.com/office/drawing/2014/main" id="{76D3F0C4-B7A9-480F-B92C-02E5A042D5C3}"/>
                </a:ext>
              </a:extLst>
            </p:cNvPr>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t>a</a:t>
              </a:r>
              <a:r>
                <a:rPr lang="en-US" altLang="zh-CN" sz="2000" baseline="-25000"/>
                <a:t>0</a:t>
              </a:r>
              <a:endParaRPr lang="en-US" altLang="zh-CN" sz="2000"/>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9" name="内容占位符 2">
            <a:extLst>
              <a:ext uri="{FF2B5EF4-FFF2-40B4-BE49-F238E27FC236}">
                <a16:creationId xmlns:a16="http://schemas.microsoft.com/office/drawing/2014/main" id="{1F247296-E559-4182-9ACB-A684F45DB13A}"/>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队空</a:t>
            </a:r>
          </a:p>
          <a:p>
            <a:pPr lvl="1" eaLnBrk="1" hangingPunct="1">
              <a:spcAft>
                <a:spcPts val="1200"/>
              </a:spcAft>
            </a:pPr>
            <a:r>
              <a:rPr lang="zh-CN" altLang="en-US">
                <a:latin typeface="宋体" panose="02010600030101010101" pitchFamily="2" charset="-122"/>
              </a:rPr>
              <a:t>队列中没有元素</a:t>
            </a:r>
          </a:p>
          <a:p>
            <a:pPr eaLnBrk="1" hangingPunct="1">
              <a:spcAft>
                <a:spcPts val="1200"/>
              </a:spcAft>
            </a:pPr>
            <a:r>
              <a:rPr lang="zh-CN" altLang="en-US">
                <a:latin typeface="宋体" panose="02010600030101010101" pitchFamily="2" charset="-122"/>
              </a:rPr>
              <a:t>队满</a:t>
            </a:r>
          </a:p>
          <a:p>
            <a:pPr lvl="1" eaLnBrk="1" hangingPunct="1">
              <a:spcAft>
                <a:spcPts val="1200"/>
              </a:spcAft>
            </a:pPr>
            <a:r>
              <a:rPr lang="zh-CN" altLang="en-US">
                <a:latin typeface="宋体" panose="02010600030101010101" pitchFamily="2" charset="-122"/>
              </a:rPr>
              <a:t>队列中元素个数达到上限</a:t>
            </a:r>
          </a:p>
          <a:p>
            <a:pPr eaLnBrk="1" hangingPunct="1">
              <a:spcAft>
                <a:spcPts val="1200"/>
              </a:spcAft>
            </a:pPr>
            <a:r>
              <a:rPr lang="zh-CN" altLang="en-US">
                <a:latin typeface="宋体" panose="02010600030101010101" pitchFamily="2" charset="-122"/>
              </a:rPr>
              <a:t>一般状态</a:t>
            </a:r>
          </a:p>
          <a:p>
            <a:pPr lvl="1" eaLnBrk="1" hangingPunct="1">
              <a:spcAft>
                <a:spcPts val="1200"/>
              </a:spcAft>
            </a:pPr>
            <a:r>
              <a:rPr lang="zh-CN" altLang="en-US">
                <a:latin typeface="宋体" panose="02010600030101010101" pitchFamily="2" charset="-122"/>
              </a:rPr>
              <a:t>队列中有元素，但未达到队满状态</a:t>
            </a:r>
          </a:p>
        </p:txBody>
      </p:sp>
      <p:sp>
        <p:nvSpPr>
          <p:cNvPr id="99330" name="灯片编号占位符 3">
            <a:extLst>
              <a:ext uri="{FF2B5EF4-FFF2-40B4-BE49-F238E27FC236}">
                <a16:creationId xmlns:a16="http://schemas.microsoft.com/office/drawing/2014/main" id="{B914F257-6C5F-4BBD-9AC8-34478C3166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739DEE6F-E1B1-4AF8-922C-14746D422FD0}" type="slidenum">
              <a:rPr lang="en-US" altLang="zh-CN" sz="1000" smtClean="0"/>
              <a:pPr>
                <a:buSzPct val="100000"/>
                <a:buFont typeface="Wingdings 3" panose="05040102010807070707" pitchFamily="18" charset="2"/>
                <a:buChar char="•"/>
              </a:pPr>
              <a:t>62</a:t>
            </a:fld>
            <a:endParaRPr lang="en-US" altLang="zh-CN" sz="1000"/>
          </a:p>
        </p:txBody>
      </p:sp>
      <p:sp>
        <p:nvSpPr>
          <p:cNvPr id="68610" name="标题 1">
            <a:extLst>
              <a:ext uri="{FF2B5EF4-FFF2-40B4-BE49-F238E27FC236}">
                <a16:creationId xmlns:a16="http://schemas.microsoft.com/office/drawing/2014/main" id="{AF50C846-75C3-4EE1-A190-F17BB43D11AE}"/>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队列的基本状态</a:t>
            </a:r>
          </a:p>
        </p:txBody>
      </p:sp>
      <p:sp>
        <p:nvSpPr>
          <p:cNvPr id="22" name="标题 4">
            <a:extLst>
              <a:ext uri="{FF2B5EF4-FFF2-40B4-BE49-F238E27FC236}">
                <a16:creationId xmlns:a16="http://schemas.microsoft.com/office/drawing/2014/main" id="{3BE347EA-7E11-414B-9A0A-3FDECF82BA3A}"/>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9.2.5 </a:t>
            </a:r>
            <a:r>
              <a:rPr lang="zh-CN" altLang="en-US" sz="2800" dirty="0">
                <a:solidFill>
                  <a:schemeClr val="bg1"/>
                </a:solidFill>
                <a:latin typeface="+mj-lt"/>
                <a:ea typeface="+mj-ea"/>
                <a:cs typeface="+mj-cs"/>
              </a:rPr>
              <a:t>队列类</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3" name="灯片编号占位符 3">
            <a:extLst>
              <a:ext uri="{FF2B5EF4-FFF2-40B4-BE49-F238E27FC236}">
                <a16:creationId xmlns:a16="http://schemas.microsoft.com/office/drawing/2014/main" id="{FA578049-A430-404B-B389-0236DC2845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26A968BC-40DB-45CD-9DC5-F13BE85F75D7}" type="slidenum">
              <a:rPr lang="en-US" altLang="zh-CN" sz="1000" smtClean="0"/>
              <a:pPr>
                <a:buSzPct val="100000"/>
                <a:buFont typeface="Wingdings 3" panose="05040102010807070707" pitchFamily="18" charset="2"/>
                <a:buChar char="•"/>
              </a:pPr>
              <a:t>63</a:t>
            </a:fld>
            <a:endParaRPr lang="en-US" altLang="zh-CN" sz="1000"/>
          </a:p>
        </p:txBody>
      </p:sp>
      <p:sp>
        <p:nvSpPr>
          <p:cNvPr id="22" name="标题 4">
            <a:extLst>
              <a:ext uri="{FF2B5EF4-FFF2-40B4-BE49-F238E27FC236}">
                <a16:creationId xmlns:a16="http://schemas.microsoft.com/office/drawing/2014/main" id="{8F2E898F-100C-4BBC-A498-B8983486FACC}"/>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9.2.5 </a:t>
            </a:r>
            <a:r>
              <a:rPr lang="zh-CN" altLang="en-US" sz="2800" dirty="0">
                <a:solidFill>
                  <a:schemeClr val="bg1"/>
                </a:solidFill>
                <a:latin typeface="+mj-lt"/>
                <a:ea typeface="+mj-ea"/>
                <a:cs typeface="+mj-cs"/>
              </a:rPr>
              <a:t>队列类</a:t>
            </a:r>
          </a:p>
        </p:txBody>
      </p:sp>
      <p:grpSp>
        <p:nvGrpSpPr>
          <p:cNvPr id="100355" name="Group 81">
            <a:extLst>
              <a:ext uri="{FF2B5EF4-FFF2-40B4-BE49-F238E27FC236}">
                <a16:creationId xmlns:a16="http://schemas.microsoft.com/office/drawing/2014/main" id="{048A4F9A-4788-480C-8F2D-C287D6CC860D}"/>
              </a:ext>
            </a:extLst>
          </p:cNvPr>
          <p:cNvGrpSpPr>
            <a:grpSpLocks/>
          </p:cNvGrpSpPr>
          <p:nvPr/>
        </p:nvGrpSpPr>
        <p:grpSpPr bwMode="auto">
          <a:xfrm>
            <a:off x="304800" y="577850"/>
            <a:ext cx="8532813" cy="1987550"/>
            <a:chOff x="192" y="172"/>
            <a:chExt cx="5375" cy="1252"/>
          </a:xfrm>
        </p:grpSpPr>
        <p:sp>
          <p:nvSpPr>
            <p:cNvPr id="100356" name="Line 5">
              <a:extLst>
                <a:ext uri="{FF2B5EF4-FFF2-40B4-BE49-F238E27FC236}">
                  <a16:creationId xmlns:a16="http://schemas.microsoft.com/office/drawing/2014/main" id="{22645C0D-E48E-4D74-9F35-10091DB52775}"/>
                </a:ext>
              </a:extLst>
            </p:cNvPr>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7" name="Line 6">
              <a:extLst>
                <a:ext uri="{FF2B5EF4-FFF2-40B4-BE49-F238E27FC236}">
                  <a16:creationId xmlns:a16="http://schemas.microsoft.com/office/drawing/2014/main" id="{4F14B731-9615-4E8C-AB8F-0DA808B00A06}"/>
                </a:ext>
              </a:extLst>
            </p:cNvPr>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8" name="Line 7">
              <a:extLst>
                <a:ext uri="{FF2B5EF4-FFF2-40B4-BE49-F238E27FC236}">
                  <a16:creationId xmlns:a16="http://schemas.microsoft.com/office/drawing/2014/main" id="{D21F4BD9-1E8E-4F81-9820-CB265A9A3D94}"/>
                </a:ext>
              </a:extLst>
            </p:cNvPr>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9" name="Line 8">
              <a:extLst>
                <a:ext uri="{FF2B5EF4-FFF2-40B4-BE49-F238E27FC236}">
                  <a16:creationId xmlns:a16="http://schemas.microsoft.com/office/drawing/2014/main" id="{657D77AE-60A9-4F0F-9396-BCC418B03C67}"/>
                </a:ext>
              </a:extLst>
            </p:cNvPr>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0" name="Line 9">
              <a:extLst>
                <a:ext uri="{FF2B5EF4-FFF2-40B4-BE49-F238E27FC236}">
                  <a16:creationId xmlns:a16="http://schemas.microsoft.com/office/drawing/2014/main" id="{BADE0A4A-F9A0-4AE7-853A-B590E2953946}"/>
                </a:ext>
              </a:extLst>
            </p:cNvPr>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1" name="Line 10">
              <a:extLst>
                <a:ext uri="{FF2B5EF4-FFF2-40B4-BE49-F238E27FC236}">
                  <a16:creationId xmlns:a16="http://schemas.microsoft.com/office/drawing/2014/main" id="{59BB4836-7A30-41C2-BA8D-549B155F8F92}"/>
                </a:ext>
              </a:extLst>
            </p:cNvPr>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Line 11">
              <a:extLst>
                <a:ext uri="{FF2B5EF4-FFF2-40B4-BE49-F238E27FC236}">
                  <a16:creationId xmlns:a16="http://schemas.microsoft.com/office/drawing/2014/main" id="{2CF481DB-878B-4787-9B3A-433A13058E7F}"/>
                </a:ext>
              </a:extLst>
            </p:cNvPr>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12">
              <a:extLst>
                <a:ext uri="{FF2B5EF4-FFF2-40B4-BE49-F238E27FC236}">
                  <a16:creationId xmlns:a16="http://schemas.microsoft.com/office/drawing/2014/main" id="{E04CD5C0-40C7-41D0-8AE2-DC9B56153D40}"/>
                </a:ext>
              </a:extLst>
            </p:cNvPr>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Line 13">
              <a:extLst>
                <a:ext uri="{FF2B5EF4-FFF2-40B4-BE49-F238E27FC236}">
                  <a16:creationId xmlns:a16="http://schemas.microsoft.com/office/drawing/2014/main" id="{908E395F-DF1A-4593-B8B8-44FE01CB2DFD}"/>
                </a:ext>
              </a:extLst>
            </p:cNvPr>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5" name="Line 14">
              <a:extLst>
                <a:ext uri="{FF2B5EF4-FFF2-40B4-BE49-F238E27FC236}">
                  <a16:creationId xmlns:a16="http://schemas.microsoft.com/office/drawing/2014/main" id="{CA4037ED-0BC5-4AB9-A7C7-A099E6BFA85C}"/>
                </a:ext>
              </a:extLst>
            </p:cNvPr>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Text Box 15">
              <a:extLst>
                <a:ext uri="{FF2B5EF4-FFF2-40B4-BE49-F238E27FC236}">
                  <a16:creationId xmlns:a16="http://schemas.microsoft.com/office/drawing/2014/main" id="{1EABC2F9-39DC-425A-ADE3-594D603F9D65}"/>
                </a:ext>
              </a:extLst>
            </p:cNvPr>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宋体" panose="02010600030101010101" pitchFamily="2" charset="-122"/>
                </a:rPr>
                <a:t>a</a:t>
              </a:r>
              <a:r>
                <a:rPr lang="en-US" altLang="zh-CN" sz="2000" baseline="-25000">
                  <a:latin typeface="宋体" panose="02010600030101010101" pitchFamily="2" charset="-122"/>
                </a:rPr>
                <a:t>0</a:t>
              </a:r>
              <a:r>
                <a:rPr lang="en-US" altLang="zh-CN" sz="2000">
                  <a:latin typeface="宋体" panose="02010600030101010101" pitchFamily="2" charset="-122"/>
                </a:rPr>
                <a:t>   a</a:t>
              </a:r>
              <a:r>
                <a:rPr lang="en-US" altLang="zh-CN" sz="2000" baseline="-25000">
                  <a:latin typeface="宋体" panose="02010600030101010101" pitchFamily="2" charset="-122"/>
                </a:rPr>
                <a:t>1</a:t>
              </a:r>
              <a:endParaRPr lang="en-US" altLang="zh-CN" sz="2000">
                <a:latin typeface="宋体" panose="02010600030101010101" pitchFamily="2" charset="-122"/>
              </a:endParaRPr>
            </a:p>
          </p:txBody>
        </p:sp>
        <p:sp>
          <p:nvSpPr>
            <p:cNvPr id="100367" name="Text Box 16">
              <a:extLst>
                <a:ext uri="{FF2B5EF4-FFF2-40B4-BE49-F238E27FC236}">
                  <a16:creationId xmlns:a16="http://schemas.microsoft.com/office/drawing/2014/main" id="{C0F504FE-A1E9-4FB7-9C05-71DF25A44B92}"/>
                </a:ext>
              </a:extLst>
            </p:cNvPr>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宋体" panose="02010600030101010101" pitchFamily="2" charset="-122"/>
                </a:rPr>
                <a:t>a</a:t>
              </a:r>
              <a:r>
                <a:rPr lang="en-US" altLang="zh-CN" sz="2000" baseline="-25000">
                  <a:latin typeface="宋体" panose="02010600030101010101" pitchFamily="2" charset="-122"/>
                </a:rPr>
                <a:t>n-1</a:t>
              </a:r>
              <a:r>
                <a:rPr lang="en-US" altLang="zh-CN" sz="2000">
                  <a:latin typeface="宋体" panose="02010600030101010101" pitchFamily="2" charset="-122"/>
                </a:rPr>
                <a:t>  a</a:t>
              </a:r>
              <a:r>
                <a:rPr lang="en-US" altLang="zh-CN" sz="2000" baseline="-25000">
                  <a:latin typeface="宋体" panose="02010600030101010101" pitchFamily="2" charset="-122"/>
                </a:rPr>
                <a:t>n</a:t>
              </a:r>
              <a:endParaRPr lang="en-US" altLang="zh-CN" sz="2000">
                <a:latin typeface="宋体" panose="02010600030101010101" pitchFamily="2" charset="-122"/>
              </a:endParaRPr>
            </a:p>
          </p:txBody>
        </p:sp>
        <p:sp>
          <p:nvSpPr>
            <p:cNvPr id="100368" name="Text Box 17">
              <a:extLst>
                <a:ext uri="{FF2B5EF4-FFF2-40B4-BE49-F238E27FC236}">
                  <a16:creationId xmlns:a16="http://schemas.microsoft.com/office/drawing/2014/main" id="{B7422664-0B25-4E7C-ADDA-1F527E634BE3}"/>
                </a:ext>
              </a:extLst>
            </p:cNvPr>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宋体" panose="02010600030101010101" pitchFamily="2" charset="-122"/>
                </a:rPr>
                <a:t>……</a:t>
              </a:r>
            </a:p>
          </p:txBody>
        </p:sp>
        <p:sp>
          <p:nvSpPr>
            <p:cNvPr id="100369" name="Line 18">
              <a:extLst>
                <a:ext uri="{FF2B5EF4-FFF2-40B4-BE49-F238E27FC236}">
                  <a16:creationId xmlns:a16="http://schemas.microsoft.com/office/drawing/2014/main" id="{EA990B9A-8BD8-4032-83C2-AFDD8B291DE5}"/>
                </a:ext>
              </a:extLst>
            </p:cNvPr>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70" name="Line 19">
              <a:extLst>
                <a:ext uri="{FF2B5EF4-FFF2-40B4-BE49-F238E27FC236}">
                  <a16:creationId xmlns:a16="http://schemas.microsoft.com/office/drawing/2014/main" id="{53F78F5A-D901-419A-8652-54745297DB7C}"/>
                </a:ext>
              </a:extLst>
            </p:cNvPr>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71" name="Text Box 20">
              <a:extLst>
                <a:ext uri="{FF2B5EF4-FFF2-40B4-BE49-F238E27FC236}">
                  <a16:creationId xmlns:a16="http://schemas.microsoft.com/office/drawing/2014/main" id="{0319D3A3-56DF-4AB8-8107-A0B17501C33D}"/>
                </a:ext>
              </a:extLst>
            </p:cNvPr>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队头</a:t>
              </a:r>
            </a:p>
          </p:txBody>
        </p:sp>
        <p:sp>
          <p:nvSpPr>
            <p:cNvPr id="100372" name="Text Box 21">
              <a:extLst>
                <a:ext uri="{FF2B5EF4-FFF2-40B4-BE49-F238E27FC236}">
                  <a16:creationId xmlns:a16="http://schemas.microsoft.com/office/drawing/2014/main" id="{D6922708-C3B9-4B39-8862-5DA18B90DBC1}"/>
                </a:ext>
              </a:extLst>
            </p:cNvPr>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队尾</a:t>
              </a:r>
            </a:p>
          </p:txBody>
        </p:sp>
        <p:sp>
          <p:nvSpPr>
            <p:cNvPr id="100373" name="Line 22">
              <a:extLst>
                <a:ext uri="{FF2B5EF4-FFF2-40B4-BE49-F238E27FC236}">
                  <a16:creationId xmlns:a16="http://schemas.microsoft.com/office/drawing/2014/main" id="{4384C3CD-7A65-43E7-AF99-9B6248AD19A1}"/>
                </a:ext>
              </a:extLst>
            </p:cNvPr>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74" name="Line 23">
              <a:extLst>
                <a:ext uri="{FF2B5EF4-FFF2-40B4-BE49-F238E27FC236}">
                  <a16:creationId xmlns:a16="http://schemas.microsoft.com/office/drawing/2014/main" id="{0E0034AA-916C-41FB-8BD2-80FB11FADFC9}"/>
                </a:ext>
              </a:extLst>
            </p:cNvPr>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75" name="Text Box 24">
              <a:extLst>
                <a:ext uri="{FF2B5EF4-FFF2-40B4-BE49-F238E27FC236}">
                  <a16:creationId xmlns:a16="http://schemas.microsoft.com/office/drawing/2014/main" id="{EC5466AA-F12B-4F00-9115-4F345D26EAD2}"/>
                </a:ext>
              </a:extLst>
            </p:cNvPr>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入队</a:t>
              </a:r>
            </a:p>
          </p:txBody>
        </p:sp>
        <p:sp>
          <p:nvSpPr>
            <p:cNvPr id="100376" name="Text Box 25">
              <a:extLst>
                <a:ext uri="{FF2B5EF4-FFF2-40B4-BE49-F238E27FC236}">
                  <a16:creationId xmlns:a16="http://schemas.microsoft.com/office/drawing/2014/main" id="{B14B2831-8990-4E7C-813B-65F79E12B1CF}"/>
                </a:ext>
              </a:extLst>
            </p:cNvPr>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出队</a:t>
              </a:r>
            </a:p>
          </p:txBody>
        </p:sp>
        <p:sp>
          <p:nvSpPr>
            <p:cNvPr id="100377" name="Text Box 26">
              <a:extLst>
                <a:ext uri="{FF2B5EF4-FFF2-40B4-BE49-F238E27FC236}">
                  <a16:creationId xmlns:a16="http://schemas.microsoft.com/office/drawing/2014/main" id="{EE3B169C-EC24-49D5-B802-AEB2D22C1E47}"/>
                </a:ext>
              </a:extLst>
            </p:cNvPr>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latin typeface="宋体" panose="02010600030101010101" pitchFamily="2" charset="-122"/>
                </a:rPr>
                <a:t>数组下标 </a:t>
              </a:r>
              <a:r>
                <a:rPr lang="en-US" altLang="zh-CN" sz="2000">
                  <a:latin typeface="宋体" panose="02010600030101010101" pitchFamily="2" charset="-122"/>
                </a:rPr>
                <a:t>0    1               n-1  n       max</a:t>
              </a:r>
            </a:p>
          </p:txBody>
        </p:sp>
        <p:sp>
          <p:nvSpPr>
            <p:cNvPr id="100378" name="Text Box 27">
              <a:extLst>
                <a:ext uri="{FF2B5EF4-FFF2-40B4-BE49-F238E27FC236}">
                  <a16:creationId xmlns:a16="http://schemas.microsoft.com/office/drawing/2014/main" id="{426682F9-74EE-4140-8C1B-A3460F5C8D93}"/>
                </a:ext>
              </a:extLst>
            </p:cNvPr>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宋体" panose="02010600030101010101" pitchFamily="2" charset="-122"/>
                </a:rPr>
                <a:t>(</a:t>
              </a:r>
              <a:r>
                <a:rPr lang="zh-CN" altLang="en-US" sz="2000">
                  <a:latin typeface="宋体" panose="02010600030101010101" pitchFamily="2" charset="-122"/>
                </a:rPr>
                <a:t>一般状态</a:t>
              </a:r>
              <a:r>
                <a:rPr lang="en-US" altLang="zh-CN" sz="2000">
                  <a:latin typeface="宋体" panose="02010600030101010101" pitchFamily="2" charset="-122"/>
                </a:rPr>
                <a:t>)</a:t>
              </a:r>
            </a:p>
          </p:txBody>
        </p:sp>
      </p:grpSp>
      <p:grpSp>
        <p:nvGrpSpPr>
          <p:cNvPr id="100379" name="Group 80">
            <a:extLst>
              <a:ext uri="{FF2B5EF4-FFF2-40B4-BE49-F238E27FC236}">
                <a16:creationId xmlns:a16="http://schemas.microsoft.com/office/drawing/2014/main" id="{5A6B095B-2909-4E80-8AE2-2F556DD23A2A}"/>
              </a:ext>
            </a:extLst>
          </p:cNvPr>
          <p:cNvGrpSpPr>
            <a:grpSpLocks/>
          </p:cNvGrpSpPr>
          <p:nvPr/>
        </p:nvGrpSpPr>
        <p:grpSpPr bwMode="auto">
          <a:xfrm>
            <a:off x="304800" y="2624138"/>
            <a:ext cx="8532813" cy="2001837"/>
            <a:chOff x="192" y="1527"/>
            <a:chExt cx="5375" cy="1261"/>
          </a:xfrm>
        </p:grpSpPr>
        <p:sp>
          <p:nvSpPr>
            <p:cNvPr id="100380" name="Line 29">
              <a:extLst>
                <a:ext uri="{FF2B5EF4-FFF2-40B4-BE49-F238E27FC236}">
                  <a16:creationId xmlns:a16="http://schemas.microsoft.com/office/drawing/2014/main" id="{23B033B0-0BAB-436C-8BD9-4C2A7055970F}"/>
                </a:ext>
              </a:extLst>
            </p:cNvPr>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1" name="Line 30">
              <a:extLst>
                <a:ext uri="{FF2B5EF4-FFF2-40B4-BE49-F238E27FC236}">
                  <a16:creationId xmlns:a16="http://schemas.microsoft.com/office/drawing/2014/main" id="{E08A824D-3F48-446D-A77E-2E69D805BA19}"/>
                </a:ext>
              </a:extLst>
            </p:cNvPr>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2" name="Line 31">
              <a:extLst>
                <a:ext uri="{FF2B5EF4-FFF2-40B4-BE49-F238E27FC236}">
                  <a16:creationId xmlns:a16="http://schemas.microsoft.com/office/drawing/2014/main" id="{565B8237-3EE6-4352-8197-0267ED65D25A}"/>
                </a:ext>
              </a:extLst>
            </p:cNvPr>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3" name="Line 32">
              <a:extLst>
                <a:ext uri="{FF2B5EF4-FFF2-40B4-BE49-F238E27FC236}">
                  <a16:creationId xmlns:a16="http://schemas.microsoft.com/office/drawing/2014/main" id="{15BFD50A-E2FE-4716-8574-ED909DE79304}"/>
                </a:ext>
              </a:extLst>
            </p:cNvPr>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4" name="Line 33">
              <a:extLst>
                <a:ext uri="{FF2B5EF4-FFF2-40B4-BE49-F238E27FC236}">
                  <a16:creationId xmlns:a16="http://schemas.microsoft.com/office/drawing/2014/main" id="{70AA49DD-468E-4D1A-B12E-479DAA6D31C2}"/>
                </a:ext>
              </a:extLst>
            </p:cNvPr>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5" name="Line 34">
              <a:extLst>
                <a:ext uri="{FF2B5EF4-FFF2-40B4-BE49-F238E27FC236}">
                  <a16:creationId xmlns:a16="http://schemas.microsoft.com/office/drawing/2014/main" id="{22BCE2BB-8496-4F0F-A152-E2EBA9284BC8}"/>
                </a:ext>
              </a:extLst>
            </p:cNvPr>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6" name="Line 35">
              <a:extLst>
                <a:ext uri="{FF2B5EF4-FFF2-40B4-BE49-F238E27FC236}">
                  <a16:creationId xmlns:a16="http://schemas.microsoft.com/office/drawing/2014/main" id="{535A15E6-568D-460D-91BE-293D0B63FFF0}"/>
                </a:ext>
              </a:extLst>
            </p:cNvPr>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7" name="Line 36">
              <a:extLst>
                <a:ext uri="{FF2B5EF4-FFF2-40B4-BE49-F238E27FC236}">
                  <a16:creationId xmlns:a16="http://schemas.microsoft.com/office/drawing/2014/main" id="{8A2FAD5E-9656-42A5-8BB3-1B8B72DED1CB}"/>
                </a:ext>
              </a:extLst>
            </p:cNvPr>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8" name="Line 37">
              <a:extLst>
                <a:ext uri="{FF2B5EF4-FFF2-40B4-BE49-F238E27FC236}">
                  <a16:creationId xmlns:a16="http://schemas.microsoft.com/office/drawing/2014/main" id="{EB2FDD8F-AA24-478D-AF63-50D9E7717CB9}"/>
                </a:ext>
              </a:extLst>
            </p:cNvPr>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9" name="Line 38">
              <a:extLst>
                <a:ext uri="{FF2B5EF4-FFF2-40B4-BE49-F238E27FC236}">
                  <a16:creationId xmlns:a16="http://schemas.microsoft.com/office/drawing/2014/main" id="{9D65A74B-3EE5-4490-ACFC-D4616B753BA4}"/>
                </a:ext>
              </a:extLst>
            </p:cNvPr>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90" name="Text Box 41">
              <a:extLst>
                <a:ext uri="{FF2B5EF4-FFF2-40B4-BE49-F238E27FC236}">
                  <a16:creationId xmlns:a16="http://schemas.microsoft.com/office/drawing/2014/main" id="{E620EF43-CDC4-4E85-B83C-749A0AA1BFD5}"/>
                </a:ext>
              </a:extLst>
            </p:cNvPr>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宋体" panose="02010600030101010101" pitchFamily="2" charset="-122"/>
                </a:rPr>
                <a:t>……</a:t>
              </a:r>
            </a:p>
          </p:txBody>
        </p:sp>
        <p:sp>
          <p:nvSpPr>
            <p:cNvPr id="100391" name="Line 42">
              <a:extLst>
                <a:ext uri="{FF2B5EF4-FFF2-40B4-BE49-F238E27FC236}">
                  <a16:creationId xmlns:a16="http://schemas.microsoft.com/office/drawing/2014/main" id="{88EF3478-65F5-46C2-A967-A63EF6315E9C}"/>
                </a:ext>
              </a:extLst>
            </p:cNvPr>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92" name="Text Box 43">
              <a:extLst>
                <a:ext uri="{FF2B5EF4-FFF2-40B4-BE49-F238E27FC236}">
                  <a16:creationId xmlns:a16="http://schemas.microsoft.com/office/drawing/2014/main" id="{84992FB6-3C20-4C59-9FD5-6D5CC4DCD916}"/>
                </a:ext>
              </a:extLst>
            </p:cNvPr>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队头</a:t>
              </a:r>
            </a:p>
          </p:txBody>
        </p:sp>
        <p:sp>
          <p:nvSpPr>
            <p:cNvPr id="100393" name="Text Box 44">
              <a:extLst>
                <a:ext uri="{FF2B5EF4-FFF2-40B4-BE49-F238E27FC236}">
                  <a16:creationId xmlns:a16="http://schemas.microsoft.com/office/drawing/2014/main" id="{9710A0D0-17F2-4EB6-9B4C-0518811A5607}"/>
                </a:ext>
              </a:extLst>
            </p:cNvPr>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ts val="100"/>
                </a:spcBef>
                <a:buSzPct val="100000"/>
                <a:buFont typeface="Wingdings 3" panose="05040102010807070707" pitchFamily="18" charset="2"/>
                <a:buNone/>
              </a:pPr>
              <a:r>
                <a:rPr lang="zh-CN" altLang="en-US" sz="2000">
                  <a:latin typeface="宋体" panose="02010600030101010101" pitchFamily="2" charset="-122"/>
                </a:rPr>
                <a:t>队尾</a:t>
              </a:r>
            </a:p>
          </p:txBody>
        </p:sp>
        <p:sp>
          <p:nvSpPr>
            <p:cNvPr id="100394" name="Line 45">
              <a:extLst>
                <a:ext uri="{FF2B5EF4-FFF2-40B4-BE49-F238E27FC236}">
                  <a16:creationId xmlns:a16="http://schemas.microsoft.com/office/drawing/2014/main" id="{8997EA9B-EAC8-4E24-B2DE-F041476E0D7B}"/>
                </a:ext>
              </a:extLst>
            </p:cNvPr>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95" name="Line 46">
              <a:extLst>
                <a:ext uri="{FF2B5EF4-FFF2-40B4-BE49-F238E27FC236}">
                  <a16:creationId xmlns:a16="http://schemas.microsoft.com/office/drawing/2014/main" id="{D5442C4C-972B-4597-ADFB-AA9E6A497C96}"/>
                </a:ext>
              </a:extLst>
            </p:cNvPr>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396" name="Text Box 47">
              <a:extLst>
                <a:ext uri="{FF2B5EF4-FFF2-40B4-BE49-F238E27FC236}">
                  <a16:creationId xmlns:a16="http://schemas.microsoft.com/office/drawing/2014/main" id="{B1FED878-9E4D-49A4-9703-C8E4FE4EEA7C}"/>
                </a:ext>
              </a:extLst>
            </p:cNvPr>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入队</a:t>
              </a:r>
            </a:p>
          </p:txBody>
        </p:sp>
        <p:sp>
          <p:nvSpPr>
            <p:cNvPr id="100397" name="Text Box 48">
              <a:extLst>
                <a:ext uri="{FF2B5EF4-FFF2-40B4-BE49-F238E27FC236}">
                  <a16:creationId xmlns:a16="http://schemas.microsoft.com/office/drawing/2014/main" id="{9A4E1694-E302-4D6A-A93F-B4DDD7619F45}"/>
                </a:ext>
              </a:extLst>
            </p:cNvPr>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出队</a:t>
              </a:r>
            </a:p>
          </p:txBody>
        </p:sp>
        <p:sp>
          <p:nvSpPr>
            <p:cNvPr id="100398" name="Text Box 49">
              <a:extLst>
                <a:ext uri="{FF2B5EF4-FFF2-40B4-BE49-F238E27FC236}">
                  <a16:creationId xmlns:a16="http://schemas.microsoft.com/office/drawing/2014/main" id="{421FAE61-A11C-4349-9122-DE876134E38E}"/>
                </a:ext>
              </a:extLst>
            </p:cNvPr>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latin typeface="宋体" panose="02010600030101010101" pitchFamily="2" charset="-122"/>
                </a:rPr>
                <a:t>数组下标   </a:t>
              </a:r>
              <a:r>
                <a:rPr lang="en-US" altLang="zh-CN" sz="2000">
                  <a:latin typeface="宋体" panose="02010600030101010101" pitchFamily="2" charset="-122"/>
                </a:rPr>
                <a:t>0    1               n-1  n       max</a:t>
              </a:r>
            </a:p>
          </p:txBody>
        </p:sp>
        <p:sp>
          <p:nvSpPr>
            <p:cNvPr id="100399" name="Text Box 50">
              <a:extLst>
                <a:ext uri="{FF2B5EF4-FFF2-40B4-BE49-F238E27FC236}">
                  <a16:creationId xmlns:a16="http://schemas.microsoft.com/office/drawing/2014/main" id="{E58023B3-69A4-4285-BF43-24DAEA4A4C21}"/>
                </a:ext>
              </a:extLst>
            </p:cNvPr>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宋体" panose="02010600030101010101" pitchFamily="2" charset="-122"/>
                </a:rPr>
                <a:t>(</a:t>
              </a:r>
              <a:r>
                <a:rPr lang="zh-CN" altLang="en-US" sz="2000">
                  <a:latin typeface="宋体" panose="02010600030101010101" pitchFamily="2" charset="-122"/>
                </a:rPr>
                <a:t>队空状态</a:t>
              </a:r>
              <a:r>
                <a:rPr lang="en-US" altLang="zh-CN" sz="2000">
                  <a:latin typeface="宋体" panose="02010600030101010101" pitchFamily="2" charset="-122"/>
                </a:rPr>
                <a:t>)</a:t>
              </a:r>
            </a:p>
          </p:txBody>
        </p:sp>
      </p:grpSp>
      <p:grpSp>
        <p:nvGrpSpPr>
          <p:cNvPr id="100400" name="Group 82">
            <a:extLst>
              <a:ext uri="{FF2B5EF4-FFF2-40B4-BE49-F238E27FC236}">
                <a16:creationId xmlns:a16="http://schemas.microsoft.com/office/drawing/2014/main" id="{07D815AF-78AC-4B83-978B-D4F56AEEEBD9}"/>
              </a:ext>
            </a:extLst>
          </p:cNvPr>
          <p:cNvGrpSpPr>
            <a:grpSpLocks/>
          </p:cNvGrpSpPr>
          <p:nvPr/>
        </p:nvGrpSpPr>
        <p:grpSpPr bwMode="auto">
          <a:xfrm>
            <a:off x="306388" y="4652963"/>
            <a:ext cx="8532812" cy="1987550"/>
            <a:chOff x="193" y="2901"/>
            <a:chExt cx="5375" cy="1252"/>
          </a:xfrm>
        </p:grpSpPr>
        <p:sp>
          <p:nvSpPr>
            <p:cNvPr id="100401" name="Line 52">
              <a:extLst>
                <a:ext uri="{FF2B5EF4-FFF2-40B4-BE49-F238E27FC236}">
                  <a16:creationId xmlns:a16="http://schemas.microsoft.com/office/drawing/2014/main" id="{A931E65F-AA1D-4B33-83A6-DD7692251245}"/>
                </a:ext>
              </a:extLst>
            </p:cNvPr>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2" name="Line 53">
              <a:extLst>
                <a:ext uri="{FF2B5EF4-FFF2-40B4-BE49-F238E27FC236}">
                  <a16:creationId xmlns:a16="http://schemas.microsoft.com/office/drawing/2014/main" id="{4E00DB05-A154-4C6A-9A77-8A44851AD59E}"/>
                </a:ext>
              </a:extLst>
            </p:cNvPr>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3" name="Line 54">
              <a:extLst>
                <a:ext uri="{FF2B5EF4-FFF2-40B4-BE49-F238E27FC236}">
                  <a16:creationId xmlns:a16="http://schemas.microsoft.com/office/drawing/2014/main" id="{71C91813-521A-4E0B-BFA0-2090BDABA10F}"/>
                </a:ext>
              </a:extLst>
            </p:cNvPr>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4" name="Line 55">
              <a:extLst>
                <a:ext uri="{FF2B5EF4-FFF2-40B4-BE49-F238E27FC236}">
                  <a16:creationId xmlns:a16="http://schemas.microsoft.com/office/drawing/2014/main" id="{808FF5EE-8B44-49BA-9125-696F2F571A2A}"/>
                </a:ext>
              </a:extLst>
            </p:cNvPr>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5" name="Line 56">
              <a:extLst>
                <a:ext uri="{FF2B5EF4-FFF2-40B4-BE49-F238E27FC236}">
                  <a16:creationId xmlns:a16="http://schemas.microsoft.com/office/drawing/2014/main" id="{17793DFE-5974-4742-A1EC-CD9D67A863A8}"/>
                </a:ext>
              </a:extLst>
            </p:cNvPr>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6" name="Line 57">
              <a:extLst>
                <a:ext uri="{FF2B5EF4-FFF2-40B4-BE49-F238E27FC236}">
                  <a16:creationId xmlns:a16="http://schemas.microsoft.com/office/drawing/2014/main" id="{739A2FA6-910B-483A-8E1D-93D57B5447C4}"/>
                </a:ext>
              </a:extLst>
            </p:cNvPr>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7" name="Line 58">
              <a:extLst>
                <a:ext uri="{FF2B5EF4-FFF2-40B4-BE49-F238E27FC236}">
                  <a16:creationId xmlns:a16="http://schemas.microsoft.com/office/drawing/2014/main" id="{E2A2400E-955A-42D8-AEC7-EEDBD18AB94A}"/>
                </a:ext>
              </a:extLst>
            </p:cNvPr>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8" name="Line 59">
              <a:extLst>
                <a:ext uri="{FF2B5EF4-FFF2-40B4-BE49-F238E27FC236}">
                  <a16:creationId xmlns:a16="http://schemas.microsoft.com/office/drawing/2014/main" id="{1007D951-C301-4127-926E-BB8F76151507}"/>
                </a:ext>
              </a:extLst>
            </p:cNvPr>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09" name="Line 60">
              <a:extLst>
                <a:ext uri="{FF2B5EF4-FFF2-40B4-BE49-F238E27FC236}">
                  <a16:creationId xmlns:a16="http://schemas.microsoft.com/office/drawing/2014/main" id="{3C9BADE1-A962-4EB8-A9D7-D2FDE24649AD}"/>
                </a:ext>
              </a:extLst>
            </p:cNvPr>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10" name="Line 61">
              <a:extLst>
                <a:ext uri="{FF2B5EF4-FFF2-40B4-BE49-F238E27FC236}">
                  <a16:creationId xmlns:a16="http://schemas.microsoft.com/office/drawing/2014/main" id="{4BFA6FF4-5FAF-4587-918E-38205EAF1566}"/>
                </a:ext>
              </a:extLst>
            </p:cNvPr>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11" name="Text Box 62">
              <a:extLst>
                <a:ext uri="{FF2B5EF4-FFF2-40B4-BE49-F238E27FC236}">
                  <a16:creationId xmlns:a16="http://schemas.microsoft.com/office/drawing/2014/main" id="{44FFD06B-D3BA-4A23-8A8F-826AE271C8C0}"/>
                </a:ext>
              </a:extLst>
            </p:cNvPr>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en-US" altLang="zh-CN" sz="2000">
                  <a:latin typeface="宋体" panose="02010600030101010101" pitchFamily="2" charset="-122"/>
                </a:rPr>
                <a:t> a</a:t>
              </a:r>
              <a:r>
                <a:rPr lang="en-US" altLang="zh-CN" sz="2000" baseline="-25000">
                  <a:latin typeface="宋体" panose="02010600030101010101" pitchFamily="2" charset="-122"/>
                </a:rPr>
                <a:t>0</a:t>
              </a:r>
              <a:r>
                <a:rPr lang="en-US" altLang="zh-CN" sz="2000">
                  <a:latin typeface="宋体" panose="02010600030101010101" pitchFamily="2" charset="-122"/>
                </a:rPr>
                <a:t>   a</a:t>
              </a:r>
              <a:r>
                <a:rPr lang="en-US" altLang="zh-CN" sz="2000" baseline="-25000">
                  <a:latin typeface="宋体" panose="02010600030101010101" pitchFamily="2" charset="-122"/>
                </a:rPr>
                <a:t>1</a:t>
              </a:r>
              <a:endParaRPr lang="en-US" altLang="zh-CN" sz="2000">
                <a:latin typeface="宋体" panose="02010600030101010101" pitchFamily="2" charset="-122"/>
              </a:endParaRPr>
            </a:p>
          </p:txBody>
        </p:sp>
        <p:sp>
          <p:nvSpPr>
            <p:cNvPr id="100412" name="Text Box 63">
              <a:extLst>
                <a:ext uri="{FF2B5EF4-FFF2-40B4-BE49-F238E27FC236}">
                  <a16:creationId xmlns:a16="http://schemas.microsoft.com/office/drawing/2014/main" id="{AF8AC09C-B6E5-4929-B578-F547792147F1}"/>
                </a:ext>
              </a:extLst>
            </p:cNvPr>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None/>
              </a:pPr>
              <a:r>
                <a:rPr lang="en-US" altLang="zh-CN" sz="2000">
                  <a:latin typeface="宋体" panose="02010600030101010101" pitchFamily="2" charset="-122"/>
                </a:rPr>
                <a:t> a</a:t>
              </a:r>
              <a:r>
                <a:rPr lang="en-US" altLang="zh-CN" sz="2000" baseline="-25000">
                  <a:latin typeface="宋体" panose="02010600030101010101" pitchFamily="2" charset="-122"/>
                </a:rPr>
                <a:t>n-1</a:t>
              </a:r>
              <a:r>
                <a:rPr lang="en-US" altLang="zh-CN" sz="2000">
                  <a:latin typeface="宋体" panose="02010600030101010101" pitchFamily="2" charset="-122"/>
                </a:rPr>
                <a:t> a</a:t>
              </a:r>
              <a:r>
                <a:rPr lang="en-US" altLang="zh-CN" sz="2000" baseline="-25000">
                  <a:latin typeface="宋体" panose="02010600030101010101" pitchFamily="2" charset="-122"/>
                </a:rPr>
                <a:t>n</a:t>
              </a:r>
              <a:r>
                <a:rPr lang="en-US" altLang="zh-CN" sz="2000">
                  <a:latin typeface="宋体" panose="02010600030101010101" pitchFamily="2" charset="-122"/>
                </a:rPr>
                <a:t>       a</a:t>
              </a:r>
              <a:r>
                <a:rPr lang="en-US" altLang="zh-CN" sz="2000" baseline="-25000">
                  <a:latin typeface="宋体" panose="02010600030101010101" pitchFamily="2" charset="-122"/>
                </a:rPr>
                <a:t>max</a:t>
              </a:r>
              <a:endParaRPr lang="en-US" altLang="zh-CN" sz="2000">
                <a:latin typeface="宋体" panose="02010600030101010101" pitchFamily="2" charset="-122"/>
              </a:endParaRPr>
            </a:p>
          </p:txBody>
        </p:sp>
        <p:sp>
          <p:nvSpPr>
            <p:cNvPr id="100413" name="Text Box 64">
              <a:extLst>
                <a:ext uri="{FF2B5EF4-FFF2-40B4-BE49-F238E27FC236}">
                  <a16:creationId xmlns:a16="http://schemas.microsoft.com/office/drawing/2014/main" id="{A308616D-29E7-45C0-BBEF-E93347C5D729}"/>
                </a:ext>
              </a:extLst>
            </p:cNvPr>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宋体" panose="02010600030101010101" pitchFamily="2" charset="-122"/>
                </a:rPr>
                <a:t>……</a:t>
              </a:r>
            </a:p>
          </p:txBody>
        </p:sp>
        <p:sp>
          <p:nvSpPr>
            <p:cNvPr id="100414" name="Line 65">
              <a:extLst>
                <a:ext uri="{FF2B5EF4-FFF2-40B4-BE49-F238E27FC236}">
                  <a16:creationId xmlns:a16="http://schemas.microsoft.com/office/drawing/2014/main" id="{1BEEA872-6B8F-48B7-9F14-27277EB9DB2C}"/>
                </a:ext>
              </a:extLst>
            </p:cNvPr>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15" name="Line 66">
              <a:extLst>
                <a:ext uri="{FF2B5EF4-FFF2-40B4-BE49-F238E27FC236}">
                  <a16:creationId xmlns:a16="http://schemas.microsoft.com/office/drawing/2014/main" id="{8C6B2143-6757-4458-9804-20330DF2DD75}"/>
                </a:ext>
              </a:extLst>
            </p:cNvPr>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16" name="Text Box 67">
              <a:extLst>
                <a:ext uri="{FF2B5EF4-FFF2-40B4-BE49-F238E27FC236}">
                  <a16:creationId xmlns:a16="http://schemas.microsoft.com/office/drawing/2014/main" id="{0DA3B711-386C-460F-9DCE-733004EFFF19}"/>
                </a:ext>
              </a:extLst>
            </p:cNvPr>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队头</a:t>
              </a:r>
            </a:p>
          </p:txBody>
        </p:sp>
        <p:sp>
          <p:nvSpPr>
            <p:cNvPr id="100417" name="Text Box 68">
              <a:extLst>
                <a:ext uri="{FF2B5EF4-FFF2-40B4-BE49-F238E27FC236}">
                  <a16:creationId xmlns:a16="http://schemas.microsoft.com/office/drawing/2014/main" id="{162CD90C-606A-43FF-A962-C1B8954DD051}"/>
                </a:ext>
              </a:extLst>
            </p:cNvPr>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队尾</a:t>
              </a:r>
            </a:p>
          </p:txBody>
        </p:sp>
        <p:sp>
          <p:nvSpPr>
            <p:cNvPr id="100418" name="Line 69">
              <a:extLst>
                <a:ext uri="{FF2B5EF4-FFF2-40B4-BE49-F238E27FC236}">
                  <a16:creationId xmlns:a16="http://schemas.microsoft.com/office/drawing/2014/main" id="{D791977A-93A1-4BA1-A18F-A1A0513CDADB}"/>
                </a:ext>
              </a:extLst>
            </p:cNvPr>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19" name="Line 70">
              <a:extLst>
                <a:ext uri="{FF2B5EF4-FFF2-40B4-BE49-F238E27FC236}">
                  <a16:creationId xmlns:a16="http://schemas.microsoft.com/office/drawing/2014/main" id="{1D685409-4333-4DCD-9313-0AF8E4CE3755}"/>
                </a:ext>
              </a:extLst>
            </p:cNvPr>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20" name="Text Box 71">
              <a:extLst>
                <a:ext uri="{FF2B5EF4-FFF2-40B4-BE49-F238E27FC236}">
                  <a16:creationId xmlns:a16="http://schemas.microsoft.com/office/drawing/2014/main" id="{56F993AD-07A4-4B6D-BC71-D0BDC67C2C60}"/>
                </a:ext>
              </a:extLst>
            </p:cNvPr>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入队</a:t>
              </a:r>
            </a:p>
          </p:txBody>
        </p:sp>
        <p:sp>
          <p:nvSpPr>
            <p:cNvPr id="100421" name="Text Box 72">
              <a:extLst>
                <a:ext uri="{FF2B5EF4-FFF2-40B4-BE49-F238E27FC236}">
                  <a16:creationId xmlns:a16="http://schemas.microsoft.com/office/drawing/2014/main" id="{089558DC-2DA8-4806-BEB5-2510205FA301}"/>
                </a:ext>
              </a:extLst>
            </p:cNvPr>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2000">
                  <a:latin typeface="宋体" panose="02010600030101010101" pitchFamily="2" charset="-122"/>
                </a:rPr>
                <a:t>出队</a:t>
              </a:r>
            </a:p>
          </p:txBody>
        </p:sp>
        <p:sp>
          <p:nvSpPr>
            <p:cNvPr id="100422" name="Text Box 73">
              <a:extLst>
                <a:ext uri="{FF2B5EF4-FFF2-40B4-BE49-F238E27FC236}">
                  <a16:creationId xmlns:a16="http://schemas.microsoft.com/office/drawing/2014/main" id="{C3D28533-7647-4514-9AF6-F500542522BD}"/>
                </a:ext>
              </a:extLst>
            </p:cNvPr>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None/>
              </a:pPr>
              <a:r>
                <a:rPr lang="zh-CN" altLang="en-US" sz="2000">
                  <a:latin typeface="宋体" panose="02010600030101010101" pitchFamily="2" charset="-122"/>
                </a:rPr>
                <a:t>数组下标  </a:t>
              </a:r>
              <a:r>
                <a:rPr lang="en-US" altLang="zh-CN" sz="2000">
                  <a:latin typeface="宋体" panose="02010600030101010101" pitchFamily="2" charset="-122"/>
                </a:rPr>
                <a:t>0   1               n-1  n       max</a:t>
              </a:r>
            </a:p>
          </p:txBody>
        </p:sp>
        <p:sp>
          <p:nvSpPr>
            <p:cNvPr id="100423" name="Text Box 74">
              <a:extLst>
                <a:ext uri="{FF2B5EF4-FFF2-40B4-BE49-F238E27FC236}">
                  <a16:creationId xmlns:a16="http://schemas.microsoft.com/office/drawing/2014/main" id="{61FE50FB-2F20-4C4D-A130-07BF5E422FED}"/>
                </a:ext>
              </a:extLst>
            </p:cNvPr>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2000">
                  <a:latin typeface="宋体" panose="02010600030101010101" pitchFamily="2" charset="-122"/>
                </a:rPr>
                <a:t>(</a:t>
              </a:r>
              <a:r>
                <a:rPr lang="zh-CN" altLang="en-US" sz="2000">
                  <a:latin typeface="宋体" panose="02010600030101010101" pitchFamily="2" charset="-122"/>
                </a:rPr>
                <a:t>队满状态</a:t>
              </a:r>
              <a:r>
                <a:rPr lang="en-US" altLang="zh-CN" sz="2000">
                  <a:latin typeface="宋体" panose="02010600030101010101" pitchFamily="2" charset="-122"/>
                </a:rPr>
                <a:t>)</a:t>
              </a:r>
            </a:p>
          </p:txBody>
        </p:sp>
      </p:grpSp>
      <p:sp>
        <p:nvSpPr>
          <p:cNvPr id="100424" name="Line 75">
            <a:extLst>
              <a:ext uri="{FF2B5EF4-FFF2-40B4-BE49-F238E27FC236}">
                <a16:creationId xmlns:a16="http://schemas.microsoft.com/office/drawing/2014/main" id="{DCD18CAC-241B-4FFD-990F-D249834242AD}"/>
              </a:ext>
            </a:extLst>
          </p:cNvPr>
          <p:cNvSpPr>
            <a:spLocks noChangeShapeType="1"/>
          </p:cNvSpPr>
          <p:nvPr/>
        </p:nvSpPr>
        <p:spPr bwMode="auto">
          <a:xfrm flipH="1">
            <a:off x="3097213" y="1163638"/>
            <a:ext cx="217170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25" name="Text Box 76">
            <a:extLst>
              <a:ext uri="{FF2B5EF4-FFF2-40B4-BE49-F238E27FC236}">
                <a16:creationId xmlns:a16="http://schemas.microsoft.com/office/drawing/2014/main" id="{BF057D1E-1A19-49FC-BF86-6DD83F31255E}"/>
              </a:ext>
            </a:extLst>
          </p:cNvPr>
          <p:cNvSpPr txBox="1">
            <a:spLocks noChangeArrowheads="1"/>
          </p:cNvSpPr>
          <p:nvPr/>
        </p:nvSpPr>
        <p:spPr bwMode="auto">
          <a:xfrm>
            <a:off x="3490913" y="836613"/>
            <a:ext cx="171608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latin typeface="宋体" panose="02010600030101010101" pitchFamily="2" charset="-122"/>
              </a:rPr>
              <a:t>元素移动方向</a:t>
            </a:r>
          </a:p>
        </p:txBody>
      </p:sp>
      <p:sp>
        <p:nvSpPr>
          <p:cNvPr id="100426" name="Line 77">
            <a:extLst>
              <a:ext uri="{FF2B5EF4-FFF2-40B4-BE49-F238E27FC236}">
                <a16:creationId xmlns:a16="http://schemas.microsoft.com/office/drawing/2014/main" id="{FBA1FBBE-FDB7-4CE2-8CBD-715F0AC3D63D}"/>
              </a:ext>
            </a:extLst>
          </p:cNvPr>
          <p:cNvSpPr>
            <a:spLocks noChangeShapeType="1"/>
          </p:cNvSpPr>
          <p:nvPr/>
        </p:nvSpPr>
        <p:spPr bwMode="auto">
          <a:xfrm flipH="1">
            <a:off x="3159125" y="5229225"/>
            <a:ext cx="294481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27" name="Text Box 78">
            <a:extLst>
              <a:ext uri="{FF2B5EF4-FFF2-40B4-BE49-F238E27FC236}">
                <a16:creationId xmlns:a16="http://schemas.microsoft.com/office/drawing/2014/main" id="{E01D142B-9139-4A18-8338-72AAF2F85CA2}"/>
              </a:ext>
            </a:extLst>
          </p:cNvPr>
          <p:cNvSpPr txBox="1">
            <a:spLocks noChangeArrowheads="1"/>
          </p:cNvSpPr>
          <p:nvPr/>
        </p:nvSpPr>
        <p:spPr bwMode="auto">
          <a:xfrm>
            <a:off x="3725863" y="4902200"/>
            <a:ext cx="17160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buSzPct val="100000"/>
              <a:buFont typeface="Wingdings 3" panose="05040102010807070707" pitchFamily="18" charset="2"/>
              <a:buNone/>
            </a:pPr>
            <a:r>
              <a:rPr lang="zh-CN" altLang="en-US" sz="2000">
                <a:latin typeface="宋体" panose="02010600030101010101" pitchFamily="2" charset="-122"/>
              </a:rPr>
              <a:t>元素移动方向</a:t>
            </a:r>
          </a:p>
        </p:txBody>
      </p:sp>
      <p:sp>
        <p:nvSpPr>
          <p:cNvPr id="100428" name="Line 79">
            <a:extLst>
              <a:ext uri="{FF2B5EF4-FFF2-40B4-BE49-F238E27FC236}">
                <a16:creationId xmlns:a16="http://schemas.microsoft.com/office/drawing/2014/main" id="{673570DE-B7DC-478F-AF2A-0AF0B444B25C}"/>
              </a:ext>
            </a:extLst>
          </p:cNvPr>
          <p:cNvSpPr>
            <a:spLocks noChangeShapeType="1"/>
          </p:cNvSpPr>
          <p:nvPr/>
        </p:nvSpPr>
        <p:spPr bwMode="auto">
          <a:xfrm>
            <a:off x="2636838" y="3014663"/>
            <a:ext cx="0" cy="28416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00429" name="Text Box 2054">
            <a:extLst>
              <a:ext uri="{FF2B5EF4-FFF2-40B4-BE49-F238E27FC236}">
                <a16:creationId xmlns:a16="http://schemas.microsoft.com/office/drawing/2014/main" id="{8F2AD84F-E1FD-4B14-AF1F-D489E435BC96}"/>
              </a:ext>
            </a:extLst>
          </p:cNvPr>
          <p:cNvSpPr txBox="1">
            <a:spLocks noChangeArrowheads="1"/>
          </p:cNvSpPr>
          <p:nvPr/>
        </p:nvSpPr>
        <p:spPr bwMode="auto">
          <a:xfrm>
            <a:off x="8650288" y="6653213"/>
            <a:ext cx="50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0" hangingPunct="0">
              <a:spcBef>
                <a:spcPct val="50000"/>
              </a:spcBef>
              <a:buSzPct val="100000"/>
              <a:buFont typeface="Wingdings 3" panose="05040102010807070707" pitchFamily="18" charset="2"/>
              <a:buNone/>
            </a:pPr>
            <a:fld id="{270FFECC-ED8B-4F1F-A8A1-D8F4EF976B6A}" type="slidenum">
              <a:rPr lang="en-US" altLang="zh-CN" sz="1400"/>
              <a:pPr algn="r" eaLnBrk="0" hangingPunct="0">
                <a:spcBef>
                  <a:spcPct val="50000"/>
                </a:spcBef>
                <a:buSzPct val="100000"/>
                <a:buFont typeface="Wingdings 3" panose="05040102010807070707" pitchFamily="18" charset="2"/>
                <a:buNone/>
              </a:pPr>
              <a:t>63</a:t>
            </a:fld>
            <a:endParaRPr lang="en-US" altLang="zh-CN"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7" name="内容占位符 2">
            <a:extLst>
              <a:ext uri="{FF2B5EF4-FFF2-40B4-BE49-F238E27FC236}">
                <a16:creationId xmlns:a16="http://schemas.microsoft.com/office/drawing/2014/main" id="{5E5620BA-77A1-4E39-A485-2998AE8C1DBD}"/>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在想象中将数组弯曲成环形，元素出队时，后继元素不移动，每当队尾达到数组最后一个元素时，便再回到数组开头。</a:t>
            </a:r>
          </a:p>
        </p:txBody>
      </p:sp>
      <p:sp>
        <p:nvSpPr>
          <p:cNvPr id="101378" name="灯片编号占位符 3">
            <a:extLst>
              <a:ext uri="{FF2B5EF4-FFF2-40B4-BE49-F238E27FC236}">
                <a16:creationId xmlns:a16="http://schemas.microsoft.com/office/drawing/2014/main" id="{ACE63F37-78ED-433B-891B-36038EDC36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BF8B41AC-0BAD-4AFC-95EF-323F560EA28A}" type="slidenum">
              <a:rPr lang="en-US" altLang="zh-CN" sz="1000" smtClean="0"/>
              <a:pPr>
                <a:buSzPct val="100000"/>
                <a:buFont typeface="Wingdings 3" panose="05040102010807070707" pitchFamily="18" charset="2"/>
                <a:buChar char="•"/>
              </a:pPr>
              <a:t>64</a:t>
            </a:fld>
            <a:endParaRPr lang="en-US" altLang="zh-CN" sz="1000"/>
          </a:p>
        </p:txBody>
      </p:sp>
      <p:sp>
        <p:nvSpPr>
          <p:cNvPr id="70658" name="标题 1">
            <a:extLst>
              <a:ext uri="{FF2B5EF4-FFF2-40B4-BE49-F238E27FC236}">
                <a16:creationId xmlns:a16="http://schemas.microsoft.com/office/drawing/2014/main" id="{6544DC98-857B-49C0-92C3-3B42764911E8}"/>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循环队列</a:t>
            </a:r>
          </a:p>
        </p:txBody>
      </p:sp>
      <p:sp>
        <p:nvSpPr>
          <p:cNvPr id="22" name="标题 4">
            <a:extLst>
              <a:ext uri="{FF2B5EF4-FFF2-40B4-BE49-F238E27FC236}">
                <a16:creationId xmlns:a16="http://schemas.microsoft.com/office/drawing/2014/main" id="{24AC4E54-401B-4780-86BC-B6200A200F2F}"/>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9.2.5 </a:t>
            </a:r>
            <a:r>
              <a:rPr lang="zh-CN" altLang="en-US" sz="2800" dirty="0">
                <a:solidFill>
                  <a:schemeClr val="bg1"/>
                </a:solidFill>
                <a:latin typeface="+mj-lt"/>
                <a:ea typeface="+mj-ea"/>
                <a:cs typeface="+mj-cs"/>
              </a:rPr>
              <a:t>队列类</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1" name="灯片编号占位符 3">
            <a:extLst>
              <a:ext uri="{FF2B5EF4-FFF2-40B4-BE49-F238E27FC236}">
                <a16:creationId xmlns:a16="http://schemas.microsoft.com/office/drawing/2014/main" id="{EF1433E3-2F8D-4386-A24B-93F917BC06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63E9B352-A5C9-4C1F-9745-F4C841145347}" type="slidenum">
              <a:rPr lang="en-US" altLang="zh-CN" sz="1000" smtClean="0"/>
              <a:pPr>
                <a:buSzPct val="100000"/>
                <a:buFont typeface="Wingdings 3" panose="05040102010807070707" pitchFamily="18" charset="2"/>
                <a:buChar char="•"/>
              </a:pPr>
              <a:t>65</a:t>
            </a:fld>
            <a:endParaRPr lang="en-US" altLang="zh-CN" sz="1000"/>
          </a:p>
        </p:txBody>
      </p:sp>
      <p:sp>
        <p:nvSpPr>
          <p:cNvPr id="22" name="标题 4">
            <a:extLst>
              <a:ext uri="{FF2B5EF4-FFF2-40B4-BE49-F238E27FC236}">
                <a16:creationId xmlns:a16="http://schemas.microsoft.com/office/drawing/2014/main" id="{7F366137-09A8-47D4-96CC-A6BDAB8EA360}"/>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9.2.5 </a:t>
            </a:r>
            <a:r>
              <a:rPr lang="zh-CN" altLang="en-US" sz="2800" dirty="0">
                <a:solidFill>
                  <a:schemeClr val="bg1"/>
                </a:solidFill>
                <a:latin typeface="+mj-lt"/>
                <a:ea typeface="+mj-ea"/>
                <a:cs typeface="+mj-cs"/>
              </a:rPr>
              <a:t>队列类</a:t>
            </a:r>
          </a:p>
        </p:txBody>
      </p:sp>
      <p:grpSp>
        <p:nvGrpSpPr>
          <p:cNvPr id="102403" name="Group 1131">
            <a:extLst>
              <a:ext uri="{FF2B5EF4-FFF2-40B4-BE49-F238E27FC236}">
                <a16:creationId xmlns:a16="http://schemas.microsoft.com/office/drawing/2014/main" id="{6325F735-9F13-4C11-B325-3ADDDBD226D0}"/>
              </a:ext>
            </a:extLst>
          </p:cNvPr>
          <p:cNvGrpSpPr>
            <a:grpSpLocks/>
          </p:cNvGrpSpPr>
          <p:nvPr/>
        </p:nvGrpSpPr>
        <p:grpSpPr bwMode="auto">
          <a:xfrm>
            <a:off x="4916488" y="823913"/>
            <a:ext cx="3770312" cy="2932112"/>
            <a:chOff x="3097" y="317"/>
            <a:chExt cx="2375" cy="1847"/>
          </a:xfrm>
        </p:grpSpPr>
        <p:grpSp>
          <p:nvGrpSpPr>
            <p:cNvPr id="102404" name="Group 1130">
              <a:extLst>
                <a:ext uri="{FF2B5EF4-FFF2-40B4-BE49-F238E27FC236}">
                  <a16:creationId xmlns:a16="http://schemas.microsoft.com/office/drawing/2014/main" id="{34FFE406-7C54-49EE-8E6B-43F354AB2F01}"/>
                </a:ext>
              </a:extLst>
            </p:cNvPr>
            <p:cNvGrpSpPr>
              <a:grpSpLocks/>
            </p:cNvGrpSpPr>
            <p:nvPr/>
          </p:nvGrpSpPr>
          <p:grpSpPr bwMode="auto">
            <a:xfrm>
              <a:off x="3744" y="498"/>
              <a:ext cx="1324" cy="1324"/>
              <a:chOff x="3744" y="498"/>
              <a:chExt cx="1324" cy="1324"/>
            </a:xfrm>
          </p:grpSpPr>
          <p:sp>
            <p:nvSpPr>
              <p:cNvPr id="102405" name="Oval 1057">
                <a:extLst>
                  <a:ext uri="{FF2B5EF4-FFF2-40B4-BE49-F238E27FC236}">
                    <a16:creationId xmlns:a16="http://schemas.microsoft.com/office/drawing/2014/main" id="{11781F47-F8DC-4B41-A57E-51EBC061C21A}"/>
                  </a:ext>
                </a:extLst>
              </p:cNvPr>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sp>
            <p:nvSpPr>
              <p:cNvPr id="102406" name="Line 1058">
                <a:extLst>
                  <a:ext uri="{FF2B5EF4-FFF2-40B4-BE49-F238E27FC236}">
                    <a16:creationId xmlns:a16="http://schemas.microsoft.com/office/drawing/2014/main" id="{2425125D-A729-41E2-8ECE-1651496245FC}"/>
                  </a:ext>
                </a:extLst>
              </p:cNvPr>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7" name="Line 1059">
                <a:extLst>
                  <a:ext uri="{FF2B5EF4-FFF2-40B4-BE49-F238E27FC236}">
                    <a16:creationId xmlns:a16="http://schemas.microsoft.com/office/drawing/2014/main" id="{5100450E-6D68-410E-9234-2020587BDF4D}"/>
                  </a:ext>
                </a:extLst>
              </p:cNvPr>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8" name="Line 1060">
                <a:extLst>
                  <a:ext uri="{FF2B5EF4-FFF2-40B4-BE49-F238E27FC236}">
                    <a16:creationId xmlns:a16="http://schemas.microsoft.com/office/drawing/2014/main" id="{8C01C589-44C8-4D57-954F-078BEAC240B0}"/>
                  </a:ext>
                </a:extLst>
              </p:cNvPr>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9" name="Line 1061">
                <a:extLst>
                  <a:ext uri="{FF2B5EF4-FFF2-40B4-BE49-F238E27FC236}">
                    <a16:creationId xmlns:a16="http://schemas.microsoft.com/office/drawing/2014/main" id="{31E20E36-85E7-43DE-986D-9C6DFCD48BCC}"/>
                  </a:ext>
                </a:extLst>
              </p:cNvPr>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0" name="Line 1062">
                <a:extLst>
                  <a:ext uri="{FF2B5EF4-FFF2-40B4-BE49-F238E27FC236}">
                    <a16:creationId xmlns:a16="http://schemas.microsoft.com/office/drawing/2014/main" id="{556120A1-49B5-4711-9B11-92AFD47380DF}"/>
                  </a:ext>
                </a:extLst>
              </p:cNvPr>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1" name="Line 1063">
                <a:extLst>
                  <a:ext uri="{FF2B5EF4-FFF2-40B4-BE49-F238E27FC236}">
                    <a16:creationId xmlns:a16="http://schemas.microsoft.com/office/drawing/2014/main" id="{450BA089-C337-4F0B-9C48-84F22C4E2A9B}"/>
                  </a:ext>
                </a:extLst>
              </p:cNvPr>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2" name="Line 1064">
                <a:extLst>
                  <a:ext uri="{FF2B5EF4-FFF2-40B4-BE49-F238E27FC236}">
                    <a16:creationId xmlns:a16="http://schemas.microsoft.com/office/drawing/2014/main" id="{FBEE5BF1-7414-4DCE-828C-C7B6F4011BCE}"/>
                  </a:ext>
                </a:extLst>
              </p:cNvPr>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3" name="Oval 1065">
                <a:extLst>
                  <a:ext uri="{FF2B5EF4-FFF2-40B4-BE49-F238E27FC236}">
                    <a16:creationId xmlns:a16="http://schemas.microsoft.com/office/drawing/2014/main" id="{99C6B2AC-73AC-4D42-9EF2-03F5CFC3C6BC}"/>
                  </a:ext>
                </a:extLst>
              </p:cNvPr>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grpSp>
        <p:sp>
          <p:nvSpPr>
            <p:cNvPr id="102414" name="Text Box 1066">
              <a:extLst>
                <a:ext uri="{FF2B5EF4-FFF2-40B4-BE49-F238E27FC236}">
                  <a16:creationId xmlns:a16="http://schemas.microsoft.com/office/drawing/2014/main" id="{32702457-98CD-40A4-8B2B-D86AA55E2737}"/>
                </a:ext>
              </a:extLst>
            </p:cNvPr>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1</a:t>
              </a:r>
            </a:p>
          </p:txBody>
        </p:sp>
        <p:sp>
          <p:nvSpPr>
            <p:cNvPr id="102415" name="Text Box 1067">
              <a:extLst>
                <a:ext uri="{FF2B5EF4-FFF2-40B4-BE49-F238E27FC236}">
                  <a16:creationId xmlns:a16="http://schemas.microsoft.com/office/drawing/2014/main" id="{87025362-8E92-46AE-86B9-1844DBC1B147}"/>
                </a:ext>
              </a:extLst>
            </p:cNvPr>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2</a:t>
              </a:r>
            </a:p>
          </p:txBody>
        </p:sp>
        <p:sp>
          <p:nvSpPr>
            <p:cNvPr id="102416" name="Text Box 1068">
              <a:extLst>
                <a:ext uri="{FF2B5EF4-FFF2-40B4-BE49-F238E27FC236}">
                  <a16:creationId xmlns:a16="http://schemas.microsoft.com/office/drawing/2014/main" id="{D7075581-0CB5-4E92-9CD0-9D1F00B7CDB6}"/>
                </a:ext>
              </a:extLst>
            </p:cNvPr>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3</a:t>
              </a:r>
            </a:p>
          </p:txBody>
        </p:sp>
        <p:sp>
          <p:nvSpPr>
            <p:cNvPr id="102417" name="Text Box 1069">
              <a:extLst>
                <a:ext uri="{FF2B5EF4-FFF2-40B4-BE49-F238E27FC236}">
                  <a16:creationId xmlns:a16="http://schemas.microsoft.com/office/drawing/2014/main" id="{B1184FE6-6652-4606-A13E-FBBE79DC3E3C}"/>
                </a:ext>
              </a:extLst>
            </p:cNvPr>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4</a:t>
              </a:r>
            </a:p>
          </p:txBody>
        </p:sp>
        <p:sp>
          <p:nvSpPr>
            <p:cNvPr id="102418" name="Text Box 1070">
              <a:extLst>
                <a:ext uri="{FF2B5EF4-FFF2-40B4-BE49-F238E27FC236}">
                  <a16:creationId xmlns:a16="http://schemas.microsoft.com/office/drawing/2014/main" id="{BEB5CC05-FEE0-41DD-BD91-4854271F37D9}"/>
                </a:ext>
              </a:extLst>
            </p:cNvPr>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t>
              </a:r>
            </a:p>
          </p:txBody>
        </p:sp>
        <p:sp>
          <p:nvSpPr>
            <p:cNvPr id="102419" name="Text Box 1071">
              <a:extLst>
                <a:ext uri="{FF2B5EF4-FFF2-40B4-BE49-F238E27FC236}">
                  <a16:creationId xmlns:a16="http://schemas.microsoft.com/office/drawing/2014/main" id="{BEA50A45-315A-4E65-A4FD-F2D41BCAD27F}"/>
                </a:ext>
              </a:extLst>
            </p:cNvPr>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m-1</a:t>
              </a:r>
            </a:p>
          </p:txBody>
        </p:sp>
        <p:sp>
          <p:nvSpPr>
            <p:cNvPr id="102420" name="Text Box 1072">
              <a:extLst>
                <a:ext uri="{FF2B5EF4-FFF2-40B4-BE49-F238E27FC236}">
                  <a16:creationId xmlns:a16="http://schemas.microsoft.com/office/drawing/2014/main" id="{3B8AF16E-C109-4169-A8E0-664B1F44603E}"/>
                </a:ext>
              </a:extLst>
            </p:cNvPr>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m-2</a:t>
              </a:r>
            </a:p>
          </p:txBody>
        </p:sp>
        <p:sp>
          <p:nvSpPr>
            <p:cNvPr id="102421" name="Text Box 1073">
              <a:extLst>
                <a:ext uri="{FF2B5EF4-FFF2-40B4-BE49-F238E27FC236}">
                  <a16:creationId xmlns:a16="http://schemas.microsoft.com/office/drawing/2014/main" id="{9D9634D2-B18C-463F-9337-6DE9FB1AE7E4}"/>
                </a:ext>
              </a:extLst>
            </p:cNvPr>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m-3</a:t>
              </a:r>
            </a:p>
          </p:txBody>
        </p:sp>
        <p:sp>
          <p:nvSpPr>
            <p:cNvPr id="102422" name="Text Box 1074">
              <a:extLst>
                <a:ext uri="{FF2B5EF4-FFF2-40B4-BE49-F238E27FC236}">
                  <a16:creationId xmlns:a16="http://schemas.microsoft.com/office/drawing/2014/main" id="{79EF948F-73DE-485F-A5B9-5E65620A8079}"/>
                </a:ext>
              </a:extLst>
            </p:cNvPr>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0</a:t>
              </a:r>
            </a:p>
          </p:txBody>
        </p:sp>
        <p:sp>
          <p:nvSpPr>
            <p:cNvPr id="102423" name="Text Box 1075">
              <a:extLst>
                <a:ext uri="{FF2B5EF4-FFF2-40B4-BE49-F238E27FC236}">
                  <a16:creationId xmlns:a16="http://schemas.microsoft.com/office/drawing/2014/main" id="{8D997429-2998-4A9F-9D8A-5B05BF365B32}"/>
                </a:ext>
              </a:extLst>
            </p:cNvPr>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m</a:t>
              </a:r>
              <a:endParaRPr lang="en-US" altLang="zh-CN" sz="1800"/>
            </a:p>
          </p:txBody>
        </p:sp>
        <p:sp>
          <p:nvSpPr>
            <p:cNvPr id="102424" name="Text Box 1076">
              <a:extLst>
                <a:ext uri="{FF2B5EF4-FFF2-40B4-BE49-F238E27FC236}">
                  <a16:creationId xmlns:a16="http://schemas.microsoft.com/office/drawing/2014/main" id="{5210A969-EA2A-459E-9E05-E3F16EC5371A}"/>
                </a:ext>
              </a:extLst>
            </p:cNvPr>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m+1</a:t>
              </a:r>
              <a:endParaRPr lang="en-US" altLang="zh-CN" sz="1800"/>
            </a:p>
          </p:txBody>
        </p:sp>
        <p:sp>
          <p:nvSpPr>
            <p:cNvPr id="102425" name="Text Box 1077">
              <a:extLst>
                <a:ext uri="{FF2B5EF4-FFF2-40B4-BE49-F238E27FC236}">
                  <a16:creationId xmlns:a16="http://schemas.microsoft.com/office/drawing/2014/main" id="{FC8E7FBB-1B45-4688-9756-0A62B8D0D590}"/>
                </a:ext>
              </a:extLst>
            </p:cNvPr>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m+2</a:t>
              </a:r>
              <a:endParaRPr lang="en-US" altLang="zh-CN" sz="1800"/>
            </a:p>
          </p:txBody>
        </p:sp>
        <p:sp>
          <p:nvSpPr>
            <p:cNvPr id="102426" name="Text Box 1078">
              <a:extLst>
                <a:ext uri="{FF2B5EF4-FFF2-40B4-BE49-F238E27FC236}">
                  <a16:creationId xmlns:a16="http://schemas.microsoft.com/office/drawing/2014/main" id="{35BE30E0-B68F-4949-B73D-A07A20A0AEB7}"/>
                </a:ext>
              </a:extLst>
            </p:cNvPr>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3</a:t>
              </a:r>
              <a:endParaRPr lang="en-US" altLang="zh-CN" sz="1800"/>
            </a:p>
          </p:txBody>
        </p:sp>
        <p:sp>
          <p:nvSpPr>
            <p:cNvPr id="102427" name="Text Box 1079">
              <a:extLst>
                <a:ext uri="{FF2B5EF4-FFF2-40B4-BE49-F238E27FC236}">
                  <a16:creationId xmlns:a16="http://schemas.microsoft.com/office/drawing/2014/main" id="{1D7EADB6-FEBA-4DF2-98E7-BE117A67550E}"/>
                </a:ext>
              </a:extLst>
            </p:cNvPr>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队头</a:t>
              </a:r>
            </a:p>
          </p:txBody>
        </p:sp>
        <p:sp>
          <p:nvSpPr>
            <p:cNvPr id="102428" name="Text Box 1080">
              <a:extLst>
                <a:ext uri="{FF2B5EF4-FFF2-40B4-BE49-F238E27FC236}">
                  <a16:creationId xmlns:a16="http://schemas.microsoft.com/office/drawing/2014/main" id="{85943D83-F815-4FAD-A19A-5AD07A539DF4}"/>
                </a:ext>
              </a:extLst>
            </p:cNvPr>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队尾</a:t>
              </a:r>
            </a:p>
          </p:txBody>
        </p:sp>
        <p:sp>
          <p:nvSpPr>
            <p:cNvPr id="102429" name="Text Box 1081">
              <a:extLst>
                <a:ext uri="{FF2B5EF4-FFF2-40B4-BE49-F238E27FC236}">
                  <a16:creationId xmlns:a16="http://schemas.microsoft.com/office/drawing/2014/main" id="{38E2B470-040F-438A-B36F-B996FCB6E3D3}"/>
                </a:ext>
              </a:extLst>
            </p:cNvPr>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4</a:t>
              </a:r>
              <a:endParaRPr lang="en-US" altLang="zh-CN" sz="1800"/>
            </a:p>
          </p:txBody>
        </p:sp>
        <p:sp>
          <p:nvSpPr>
            <p:cNvPr id="102430" name="Text Box 1082">
              <a:extLst>
                <a:ext uri="{FF2B5EF4-FFF2-40B4-BE49-F238E27FC236}">
                  <a16:creationId xmlns:a16="http://schemas.microsoft.com/office/drawing/2014/main" id="{1ADE6850-F89B-4226-907E-A9170D587B53}"/>
                </a:ext>
              </a:extLst>
            </p:cNvPr>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m-2</a:t>
              </a:r>
              <a:endParaRPr lang="en-US" altLang="zh-CN" sz="1800"/>
            </a:p>
          </p:txBody>
        </p:sp>
        <p:sp>
          <p:nvSpPr>
            <p:cNvPr id="102431" name="Text Box 1083">
              <a:extLst>
                <a:ext uri="{FF2B5EF4-FFF2-40B4-BE49-F238E27FC236}">
                  <a16:creationId xmlns:a16="http://schemas.microsoft.com/office/drawing/2014/main" id="{2B49B11D-294C-4082-BA70-9E354C5D257D}"/>
                </a:ext>
              </a:extLst>
            </p:cNvPr>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m-3</a:t>
              </a:r>
              <a:endParaRPr lang="en-US" altLang="zh-CN" sz="1800"/>
            </a:p>
          </p:txBody>
        </p:sp>
        <p:sp>
          <p:nvSpPr>
            <p:cNvPr id="102432" name="Text Box 1084">
              <a:extLst>
                <a:ext uri="{FF2B5EF4-FFF2-40B4-BE49-F238E27FC236}">
                  <a16:creationId xmlns:a16="http://schemas.microsoft.com/office/drawing/2014/main" id="{67CBE114-B175-435A-BBAB-AE21052C660B}"/>
                </a:ext>
              </a:extLst>
            </p:cNvPr>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m-1</a:t>
              </a:r>
              <a:endParaRPr lang="en-US" altLang="zh-CN" sz="1800"/>
            </a:p>
          </p:txBody>
        </p:sp>
        <p:sp>
          <p:nvSpPr>
            <p:cNvPr id="102433" name="Line 1085">
              <a:extLst>
                <a:ext uri="{FF2B5EF4-FFF2-40B4-BE49-F238E27FC236}">
                  <a16:creationId xmlns:a16="http://schemas.microsoft.com/office/drawing/2014/main" id="{47709C6A-2294-44C7-9C14-F39F573FBA8B}"/>
                </a:ext>
              </a:extLst>
            </p:cNvPr>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02434" name="Line 1086">
              <a:extLst>
                <a:ext uri="{FF2B5EF4-FFF2-40B4-BE49-F238E27FC236}">
                  <a16:creationId xmlns:a16="http://schemas.microsoft.com/office/drawing/2014/main" id="{63C26A89-5427-427A-AEAC-4764BC668785}"/>
                </a:ext>
              </a:extLst>
            </p:cNvPr>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02435" name="Text Box 1120">
              <a:extLst>
                <a:ext uri="{FF2B5EF4-FFF2-40B4-BE49-F238E27FC236}">
                  <a16:creationId xmlns:a16="http://schemas.microsoft.com/office/drawing/2014/main" id="{2DC048CC-7EEB-46F2-B447-E99A6743144F}"/>
                </a:ext>
              </a:extLst>
            </p:cNvPr>
            <p:cNvSpPr txBox="1">
              <a:spLocks noChangeArrowheads="1"/>
            </p:cNvSpPr>
            <p:nvPr/>
          </p:nvSpPr>
          <p:spPr bwMode="auto">
            <a:xfrm>
              <a:off x="3501" y="1811"/>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队满状态   元素个数</a:t>
              </a:r>
              <a:r>
                <a:rPr lang="en-US" altLang="zh-CN" sz="1800"/>
                <a:t>=m</a:t>
              </a:r>
            </a:p>
          </p:txBody>
        </p:sp>
      </p:grpSp>
      <p:grpSp>
        <p:nvGrpSpPr>
          <p:cNvPr id="102436" name="Group 1133">
            <a:extLst>
              <a:ext uri="{FF2B5EF4-FFF2-40B4-BE49-F238E27FC236}">
                <a16:creationId xmlns:a16="http://schemas.microsoft.com/office/drawing/2014/main" id="{287A1A03-102A-4639-9960-746746D9AE6F}"/>
              </a:ext>
            </a:extLst>
          </p:cNvPr>
          <p:cNvGrpSpPr>
            <a:grpSpLocks/>
          </p:cNvGrpSpPr>
          <p:nvPr/>
        </p:nvGrpSpPr>
        <p:grpSpPr bwMode="auto">
          <a:xfrm>
            <a:off x="2590800" y="3860800"/>
            <a:ext cx="3770313" cy="2868613"/>
            <a:chOff x="1632" y="2358"/>
            <a:chExt cx="2375" cy="1807"/>
          </a:xfrm>
        </p:grpSpPr>
        <p:grpSp>
          <p:nvGrpSpPr>
            <p:cNvPr id="102437" name="Group 1132">
              <a:extLst>
                <a:ext uri="{FF2B5EF4-FFF2-40B4-BE49-F238E27FC236}">
                  <a16:creationId xmlns:a16="http://schemas.microsoft.com/office/drawing/2014/main" id="{BFA8A286-192A-440F-8F51-0E1FD40EA006}"/>
                </a:ext>
              </a:extLst>
            </p:cNvPr>
            <p:cNvGrpSpPr>
              <a:grpSpLocks/>
            </p:cNvGrpSpPr>
            <p:nvPr/>
          </p:nvGrpSpPr>
          <p:grpSpPr bwMode="auto">
            <a:xfrm>
              <a:off x="2279" y="2539"/>
              <a:ext cx="1324" cy="1325"/>
              <a:chOff x="2279" y="2539"/>
              <a:chExt cx="1324" cy="1325"/>
            </a:xfrm>
          </p:grpSpPr>
          <p:sp>
            <p:nvSpPr>
              <p:cNvPr id="102438" name="Oval 1089">
                <a:extLst>
                  <a:ext uri="{FF2B5EF4-FFF2-40B4-BE49-F238E27FC236}">
                    <a16:creationId xmlns:a16="http://schemas.microsoft.com/office/drawing/2014/main" id="{ED52719B-C1C5-4397-8921-D02E65088B49}"/>
                  </a:ext>
                </a:extLst>
              </p:cNvPr>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sp>
            <p:nvSpPr>
              <p:cNvPr id="102439" name="Line 1090">
                <a:extLst>
                  <a:ext uri="{FF2B5EF4-FFF2-40B4-BE49-F238E27FC236}">
                    <a16:creationId xmlns:a16="http://schemas.microsoft.com/office/drawing/2014/main" id="{360F714A-67CD-45F2-ABFB-B6AC222851C7}"/>
                  </a:ext>
                </a:extLst>
              </p:cNvPr>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0" name="Line 1091">
                <a:extLst>
                  <a:ext uri="{FF2B5EF4-FFF2-40B4-BE49-F238E27FC236}">
                    <a16:creationId xmlns:a16="http://schemas.microsoft.com/office/drawing/2014/main" id="{452CB028-393C-4D71-AD6A-C33DD86316FC}"/>
                  </a:ext>
                </a:extLst>
              </p:cNvPr>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1" name="Line 1092">
                <a:extLst>
                  <a:ext uri="{FF2B5EF4-FFF2-40B4-BE49-F238E27FC236}">
                    <a16:creationId xmlns:a16="http://schemas.microsoft.com/office/drawing/2014/main" id="{C54670E2-8894-41DD-AA40-4A7728CA8C71}"/>
                  </a:ext>
                </a:extLst>
              </p:cNvPr>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2" name="Line 1093">
                <a:extLst>
                  <a:ext uri="{FF2B5EF4-FFF2-40B4-BE49-F238E27FC236}">
                    <a16:creationId xmlns:a16="http://schemas.microsoft.com/office/drawing/2014/main" id="{4250510E-FC9F-4E71-9D3A-C1C74718588A}"/>
                  </a:ext>
                </a:extLst>
              </p:cNvPr>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3" name="Line 1094">
                <a:extLst>
                  <a:ext uri="{FF2B5EF4-FFF2-40B4-BE49-F238E27FC236}">
                    <a16:creationId xmlns:a16="http://schemas.microsoft.com/office/drawing/2014/main" id="{316A35C1-07BC-49A8-B72D-CFC699BC5E47}"/>
                  </a:ext>
                </a:extLst>
              </p:cNvPr>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4" name="Line 1095">
                <a:extLst>
                  <a:ext uri="{FF2B5EF4-FFF2-40B4-BE49-F238E27FC236}">
                    <a16:creationId xmlns:a16="http://schemas.microsoft.com/office/drawing/2014/main" id="{B51EA4F5-C058-4CDF-A2E6-E3255B45ECCF}"/>
                  </a:ext>
                </a:extLst>
              </p:cNvPr>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5" name="Line 1096">
                <a:extLst>
                  <a:ext uri="{FF2B5EF4-FFF2-40B4-BE49-F238E27FC236}">
                    <a16:creationId xmlns:a16="http://schemas.microsoft.com/office/drawing/2014/main" id="{4C3C1263-0C97-427D-BE37-3AC6DFF80F9B}"/>
                  </a:ext>
                </a:extLst>
              </p:cNvPr>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6" name="Oval 1097">
                <a:extLst>
                  <a:ext uri="{FF2B5EF4-FFF2-40B4-BE49-F238E27FC236}">
                    <a16:creationId xmlns:a16="http://schemas.microsoft.com/office/drawing/2014/main" id="{3F4C8709-61C3-4F76-B585-8876F9F58426}"/>
                  </a:ext>
                </a:extLst>
              </p:cNvPr>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grpSp>
        <p:sp>
          <p:nvSpPr>
            <p:cNvPr id="102447" name="Text Box 1098">
              <a:extLst>
                <a:ext uri="{FF2B5EF4-FFF2-40B4-BE49-F238E27FC236}">
                  <a16:creationId xmlns:a16="http://schemas.microsoft.com/office/drawing/2014/main" id="{D8545D6E-41DF-493C-8A3C-F7F766178A13}"/>
                </a:ext>
              </a:extLst>
            </p:cNvPr>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1</a:t>
              </a:r>
            </a:p>
          </p:txBody>
        </p:sp>
        <p:sp>
          <p:nvSpPr>
            <p:cNvPr id="102448" name="Text Box 1099">
              <a:extLst>
                <a:ext uri="{FF2B5EF4-FFF2-40B4-BE49-F238E27FC236}">
                  <a16:creationId xmlns:a16="http://schemas.microsoft.com/office/drawing/2014/main" id="{73658752-47A6-4370-8A0F-0CCE2859EC80}"/>
                </a:ext>
              </a:extLst>
            </p:cNvPr>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2</a:t>
              </a:r>
            </a:p>
          </p:txBody>
        </p:sp>
        <p:sp>
          <p:nvSpPr>
            <p:cNvPr id="102449" name="Text Box 1100">
              <a:extLst>
                <a:ext uri="{FF2B5EF4-FFF2-40B4-BE49-F238E27FC236}">
                  <a16:creationId xmlns:a16="http://schemas.microsoft.com/office/drawing/2014/main" id="{182A5A06-3A17-4858-9B50-1897CD538260}"/>
                </a:ext>
              </a:extLst>
            </p:cNvPr>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3</a:t>
              </a:r>
            </a:p>
          </p:txBody>
        </p:sp>
        <p:sp>
          <p:nvSpPr>
            <p:cNvPr id="102450" name="Text Box 1101">
              <a:extLst>
                <a:ext uri="{FF2B5EF4-FFF2-40B4-BE49-F238E27FC236}">
                  <a16:creationId xmlns:a16="http://schemas.microsoft.com/office/drawing/2014/main" id="{9A3D084C-7D6C-4C96-8BE1-3890BCD11D6E}"/>
                </a:ext>
              </a:extLst>
            </p:cNvPr>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4</a:t>
              </a:r>
            </a:p>
          </p:txBody>
        </p:sp>
        <p:sp>
          <p:nvSpPr>
            <p:cNvPr id="102451" name="Text Box 1102">
              <a:extLst>
                <a:ext uri="{FF2B5EF4-FFF2-40B4-BE49-F238E27FC236}">
                  <a16:creationId xmlns:a16="http://schemas.microsoft.com/office/drawing/2014/main" id="{92E2FBA0-BC2B-42B5-8574-F0E07BD88786}"/>
                </a:ext>
              </a:extLst>
            </p:cNvPr>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t>
              </a:r>
            </a:p>
          </p:txBody>
        </p:sp>
        <p:sp>
          <p:nvSpPr>
            <p:cNvPr id="102452" name="Text Box 1103">
              <a:extLst>
                <a:ext uri="{FF2B5EF4-FFF2-40B4-BE49-F238E27FC236}">
                  <a16:creationId xmlns:a16="http://schemas.microsoft.com/office/drawing/2014/main" id="{1186C148-A17E-4B67-9D98-6E57BA260DED}"/>
                </a:ext>
              </a:extLst>
            </p:cNvPr>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m-1</a:t>
              </a:r>
            </a:p>
          </p:txBody>
        </p:sp>
        <p:sp>
          <p:nvSpPr>
            <p:cNvPr id="102453" name="Text Box 1104">
              <a:extLst>
                <a:ext uri="{FF2B5EF4-FFF2-40B4-BE49-F238E27FC236}">
                  <a16:creationId xmlns:a16="http://schemas.microsoft.com/office/drawing/2014/main" id="{C29E3080-549A-45CE-8991-599C170F4E41}"/>
                </a:ext>
              </a:extLst>
            </p:cNvPr>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m-2</a:t>
              </a:r>
            </a:p>
          </p:txBody>
        </p:sp>
        <p:sp>
          <p:nvSpPr>
            <p:cNvPr id="102454" name="Text Box 1105">
              <a:extLst>
                <a:ext uri="{FF2B5EF4-FFF2-40B4-BE49-F238E27FC236}">
                  <a16:creationId xmlns:a16="http://schemas.microsoft.com/office/drawing/2014/main" id="{802BC865-59C6-473B-BCEB-F9A50BC74DE8}"/>
                </a:ext>
              </a:extLst>
            </p:cNvPr>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m-3</a:t>
              </a:r>
            </a:p>
          </p:txBody>
        </p:sp>
        <p:sp>
          <p:nvSpPr>
            <p:cNvPr id="102455" name="Text Box 1106">
              <a:extLst>
                <a:ext uri="{FF2B5EF4-FFF2-40B4-BE49-F238E27FC236}">
                  <a16:creationId xmlns:a16="http://schemas.microsoft.com/office/drawing/2014/main" id="{45839D0A-D1A3-41F3-AC74-98D24F38736A}"/>
                </a:ext>
              </a:extLst>
            </p:cNvPr>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0</a:t>
              </a:r>
            </a:p>
          </p:txBody>
        </p:sp>
        <p:sp>
          <p:nvSpPr>
            <p:cNvPr id="102456" name="Text Box 1107">
              <a:extLst>
                <a:ext uri="{FF2B5EF4-FFF2-40B4-BE49-F238E27FC236}">
                  <a16:creationId xmlns:a16="http://schemas.microsoft.com/office/drawing/2014/main" id="{1DDEEA0D-32E0-4491-A105-05F30CA5C4BF}"/>
                </a:ext>
              </a:extLst>
            </p:cNvPr>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57" name="Text Box 1108">
              <a:extLst>
                <a:ext uri="{FF2B5EF4-FFF2-40B4-BE49-F238E27FC236}">
                  <a16:creationId xmlns:a16="http://schemas.microsoft.com/office/drawing/2014/main" id="{C511DDB8-7733-472C-8891-946E6BAEA453}"/>
                </a:ext>
              </a:extLst>
            </p:cNvPr>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58" name="Text Box 1109">
              <a:extLst>
                <a:ext uri="{FF2B5EF4-FFF2-40B4-BE49-F238E27FC236}">
                  <a16:creationId xmlns:a16="http://schemas.microsoft.com/office/drawing/2014/main" id="{BE5E4E27-C5D1-44D5-879F-4811D20C74A0}"/>
                </a:ext>
              </a:extLst>
            </p:cNvPr>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59" name="Text Box 1110">
              <a:extLst>
                <a:ext uri="{FF2B5EF4-FFF2-40B4-BE49-F238E27FC236}">
                  <a16:creationId xmlns:a16="http://schemas.microsoft.com/office/drawing/2014/main" id="{9322DDAA-DC47-41D3-AD25-0FE03D18669D}"/>
                </a:ext>
              </a:extLst>
            </p:cNvPr>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60" name="Text Box 1111">
              <a:extLst>
                <a:ext uri="{FF2B5EF4-FFF2-40B4-BE49-F238E27FC236}">
                  <a16:creationId xmlns:a16="http://schemas.microsoft.com/office/drawing/2014/main" id="{985AAC07-860D-4D3C-BE79-BD51BC0CC0E3}"/>
                </a:ext>
              </a:extLst>
            </p:cNvPr>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队尾</a:t>
              </a:r>
            </a:p>
          </p:txBody>
        </p:sp>
        <p:sp>
          <p:nvSpPr>
            <p:cNvPr id="102461" name="Text Box 1112">
              <a:extLst>
                <a:ext uri="{FF2B5EF4-FFF2-40B4-BE49-F238E27FC236}">
                  <a16:creationId xmlns:a16="http://schemas.microsoft.com/office/drawing/2014/main" id="{78B7024B-928A-4326-B9A1-E0437A119EE4}"/>
                </a:ext>
              </a:extLst>
            </p:cNvPr>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队头</a:t>
              </a:r>
            </a:p>
          </p:txBody>
        </p:sp>
        <p:sp>
          <p:nvSpPr>
            <p:cNvPr id="102462" name="Text Box 1113">
              <a:extLst>
                <a:ext uri="{FF2B5EF4-FFF2-40B4-BE49-F238E27FC236}">
                  <a16:creationId xmlns:a16="http://schemas.microsoft.com/office/drawing/2014/main" id="{627F5528-AADC-41E1-BEFD-D1B2FC23D397}"/>
                </a:ext>
              </a:extLst>
            </p:cNvPr>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63" name="Text Box 1114">
              <a:extLst>
                <a:ext uri="{FF2B5EF4-FFF2-40B4-BE49-F238E27FC236}">
                  <a16:creationId xmlns:a16="http://schemas.microsoft.com/office/drawing/2014/main" id="{1EAAD833-E85F-4A52-BEA7-47A625D036FB}"/>
                </a:ext>
              </a:extLst>
            </p:cNvPr>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64" name="Text Box 1115">
              <a:extLst>
                <a:ext uri="{FF2B5EF4-FFF2-40B4-BE49-F238E27FC236}">
                  <a16:creationId xmlns:a16="http://schemas.microsoft.com/office/drawing/2014/main" id="{5F28374B-DA83-4C69-A51C-1A7CD804AC29}"/>
                </a:ext>
              </a:extLst>
            </p:cNvPr>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65" name="Text Box 1116">
              <a:extLst>
                <a:ext uri="{FF2B5EF4-FFF2-40B4-BE49-F238E27FC236}">
                  <a16:creationId xmlns:a16="http://schemas.microsoft.com/office/drawing/2014/main" id="{57B36238-48C0-442D-8F57-CA575196A94C}"/>
                </a:ext>
              </a:extLst>
            </p:cNvPr>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endParaRPr lang="zh-CN" altLang="zh-CN" sz="1800"/>
            </a:p>
          </p:txBody>
        </p:sp>
        <p:sp>
          <p:nvSpPr>
            <p:cNvPr id="102466" name="Line 1117">
              <a:extLst>
                <a:ext uri="{FF2B5EF4-FFF2-40B4-BE49-F238E27FC236}">
                  <a16:creationId xmlns:a16="http://schemas.microsoft.com/office/drawing/2014/main" id="{3C04CD87-D382-480C-B041-11DA621FE048}"/>
                </a:ext>
              </a:extLst>
            </p:cNvPr>
            <p:cNvSpPr>
              <a:spLocks noChangeShapeType="1"/>
            </p:cNvSpPr>
            <p:nvPr/>
          </p:nvSpPr>
          <p:spPr bwMode="auto">
            <a:xfrm>
              <a:off x="2097" y="2874"/>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02467" name="Line 1118">
              <a:extLst>
                <a:ext uri="{FF2B5EF4-FFF2-40B4-BE49-F238E27FC236}">
                  <a16:creationId xmlns:a16="http://schemas.microsoft.com/office/drawing/2014/main" id="{9AF6A925-8186-4346-872E-7B7FD952AD5D}"/>
                </a:ext>
              </a:extLst>
            </p:cNvPr>
            <p:cNvSpPr>
              <a:spLocks noChangeShapeType="1"/>
            </p:cNvSpPr>
            <p:nvPr/>
          </p:nvSpPr>
          <p:spPr bwMode="auto">
            <a:xfrm flipV="1">
              <a:off x="2056" y="3126"/>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02468" name="Text Box 1121">
              <a:extLst>
                <a:ext uri="{FF2B5EF4-FFF2-40B4-BE49-F238E27FC236}">
                  <a16:creationId xmlns:a16="http://schemas.microsoft.com/office/drawing/2014/main" id="{445CA511-FB4C-4F79-8989-5F67B7C3BB2D}"/>
                </a:ext>
              </a:extLst>
            </p:cNvPr>
            <p:cNvSpPr txBox="1">
              <a:spLocks noChangeArrowheads="1"/>
            </p:cNvSpPr>
            <p:nvPr/>
          </p:nvSpPr>
          <p:spPr bwMode="auto">
            <a:xfrm>
              <a:off x="2016" y="3812"/>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队空状态   元素个数</a:t>
              </a:r>
              <a:r>
                <a:rPr lang="en-US" altLang="zh-CN" sz="1800"/>
                <a:t>=0</a:t>
              </a:r>
            </a:p>
          </p:txBody>
        </p:sp>
      </p:grpSp>
      <p:grpSp>
        <p:nvGrpSpPr>
          <p:cNvPr id="102469" name="Group 1128">
            <a:extLst>
              <a:ext uri="{FF2B5EF4-FFF2-40B4-BE49-F238E27FC236}">
                <a16:creationId xmlns:a16="http://schemas.microsoft.com/office/drawing/2014/main" id="{6C68AC6D-8D40-4CD3-9F3E-AEBCAC965C37}"/>
              </a:ext>
            </a:extLst>
          </p:cNvPr>
          <p:cNvGrpSpPr>
            <a:grpSpLocks/>
          </p:cNvGrpSpPr>
          <p:nvPr/>
        </p:nvGrpSpPr>
        <p:grpSpPr bwMode="auto">
          <a:xfrm>
            <a:off x="762000" y="549275"/>
            <a:ext cx="3400425" cy="3238500"/>
            <a:chOff x="480" y="144"/>
            <a:chExt cx="2142" cy="2040"/>
          </a:xfrm>
        </p:grpSpPr>
        <p:sp>
          <p:nvSpPr>
            <p:cNvPr id="102470" name="Text Box 1027">
              <a:extLst>
                <a:ext uri="{FF2B5EF4-FFF2-40B4-BE49-F238E27FC236}">
                  <a16:creationId xmlns:a16="http://schemas.microsoft.com/office/drawing/2014/main" id="{FB5A023E-C3C5-4D09-850C-8B19396FCA2D}"/>
                </a:ext>
              </a:extLst>
            </p:cNvPr>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队尾</a:t>
              </a:r>
            </a:p>
          </p:txBody>
        </p:sp>
        <p:grpSp>
          <p:nvGrpSpPr>
            <p:cNvPr id="102471" name="Group 1127">
              <a:extLst>
                <a:ext uri="{FF2B5EF4-FFF2-40B4-BE49-F238E27FC236}">
                  <a16:creationId xmlns:a16="http://schemas.microsoft.com/office/drawing/2014/main" id="{809B6585-BE67-45D9-9FB3-BCC20800BD7B}"/>
                </a:ext>
              </a:extLst>
            </p:cNvPr>
            <p:cNvGrpSpPr>
              <a:grpSpLocks/>
            </p:cNvGrpSpPr>
            <p:nvPr/>
          </p:nvGrpSpPr>
          <p:grpSpPr bwMode="auto">
            <a:xfrm>
              <a:off x="894" y="498"/>
              <a:ext cx="1324" cy="1324"/>
              <a:chOff x="894" y="498"/>
              <a:chExt cx="1324" cy="1324"/>
            </a:xfrm>
          </p:grpSpPr>
          <p:sp>
            <p:nvSpPr>
              <p:cNvPr id="102472" name="Oval 1032">
                <a:extLst>
                  <a:ext uri="{FF2B5EF4-FFF2-40B4-BE49-F238E27FC236}">
                    <a16:creationId xmlns:a16="http://schemas.microsoft.com/office/drawing/2014/main" id="{7FEF7C06-FBC1-4B6D-BE42-19ECDC6381FE}"/>
                  </a:ext>
                </a:extLst>
              </p:cNvPr>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sp>
            <p:nvSpPr>
              <p:cNvPr id="102473" name="Line 1033">
                <a:extLst>
                  <a:ext uri="{FF2B5EF4-FFF2-40B4-BE49-F238E27FC236}">
                    <a16:creationId xmlns:a16="http://schemas.microsoft.com/office/drawing/2014/main" id="{F392752D-43EA-45FD-B312-D4414AD61EE2}"/>
                  </a:ext>
                </a:extLst>
              </p:cNvPr>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4" name="Line 1034">
                <a:extLst>
                  <a:ext uri="{FF2B5EF4-FFF2-40B4-BE49-F238E27FC236}">
                    <a16:creationId xmlns:a16="http://schemas.microsoft.com/office/drawing/2014/main" id="{3F164BBB-6645-4C00-BD81-6CB174DB48D8}"/>
                  </a:ext>
                </a:extLst>
              </p:cNvPr>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5" name="Line 1035">
                <a:extLst>
                  <a:ext uri="{FF2B5EF4-FFF2-40B4-BE49-F238E27FC236}">
                    <a16:creationId xmlns:a16="http://schemas.microsoft.com/office/drawing/2014/main" id="{02AA2C2A-B8EB-40A1-9040-ACB5EEFE9147}"/>
                  </a:ext>
                </a:extLst>
              </p:cNvPr>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6" name="Line 1036">
                <a:extLst>
                  <a:ext uri="{FF2B5EF4-FFF2-40B4-BE49-F238E27FC236}">
                    <a16:creationId xmlns:a16="http://schemas.microsoft.com/office/drawing/2014/main" id="{1FC9CA08-880D-4D1E-8C56-98853F854D4E}"/>
                  </a:ext>
                </a:extLst>
              </p:cNvPr>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7" name="Line 1037">
                <a:extLst>
                  <a:ext uri="{FF2B5EF4-FFF2-40B4-BE49-F238E27FC236}">
                    <a16:creationId xmlns:a16="http://schemas.microsoft.com/office/drawing/2014/main" id="{FFCCBFB4-1DC6-4A93-AB9F-6198B66CB003}"/>
                  </a:ext>
                </a:extLst>
              </p:cNvPr>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8" name="Line 1038">
                <a:extLst>
                  <a:ext uri="{FF2B5EF4-FFF2-40B4-BE49-F238E27FC236}">
                    <a16:creationId xmlns:a16="http://schemas.microsoft.com/office/drawing/2014/main" id="{6ED6689E-45B6-4A29-984C-DB484AEE2934}"/>
                  </a:ext>
                </a:extLst>
              </p:cNvPr>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9" name="Line 1039">
                <a:extLst>
                  <a:ext uri="{FF2B5EF4-FFF2-40B4-BE49-F238E27FC236}">
                    <a16:creationId xmlns:a16="http://schemas.microsoft.com/office/drawing/2014/main" id="{4B21BB63-86AF-4DB5-8413-023D8F010D07}"/>
                  </a:ext>
                </a:extLst>
              </p:cNvPr>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0" name="Oval 1040">
                <a:extLst>
                  <a:ext uri="{FF2B5EF4-FFF2-40B4-BE49-F238E27FC236}">
                    <a16:creationId xmlns:a16="http://schemas.microsoft.com/office/drawing/2014/main" id="{1AD452E6-82B7-4FE6-A952-96B1A5527691}"/>
                  </a:ext>
                </a:extLst>
              </p:cNvPr>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grpSp>
        <p:sp>
          <p:nvSpPr>
            <p:cNvPr id="102481" name="Text Box 1041">
              <a:extLst>
                <a:ext uri="{FF2B5EF4-FFF2-40B4-BE49-F238E27FC236}">
                  <a16:creationId xmlns:a16="http://schemas.microsoft.com/office/drawing/2014/main" id="{4A9683AE-952C-4B2F-ACDE-EAEFEFDECB66}"/>
                </a:ext>
              </a:extLst>
            </p:cNvPr>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1</a:t>
              </a:r>
            </a:p>
          </p:txBody>
        </p:sp>
        <p:sp>
          <p:nvSpPr>
            <p:cNvPr id="102482" name="Text Box 1042">
              <a:extLst>
                <a:ext uri="{FF2B5EF4-FFF2-40B4-BE49-F238E27FC236}">
                  <a16:creationId xmlns:a16="http://schemas.microsoft.com/office/drawing/2014/main" id="{918BACFF-64AE-4BBE-A29F-EC3187551215}"/>
                </a:ext>
              </a:extLst>
            </p:cNvPr>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2</a:t>
              </a:r>
            </a:p>
          </p:txBody>
        </p:sp>
        <p:sp>
          <p:nvSpPr>
            <p:cNvPr id="102483" name="Text Box 1043">
              <a:extLst>
                <a:ext uri="{FF2B5EF4-FFF2-40B4-BE49-F238E27FC236}">
                  <a16:creationId xmlns:a16="http://schemas.microsoft.com/office/drawing/2014/main" id="{F8848DD2-FC70-4F22-81AB-22E0FE5F2250}"/>
                </a:ext>
              </a:extLst>
            </p:cNvPr>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3</a:t>
              </a:r>
            </a:p>
          </p:txBody>
        </p:sp>
        <p:sp>
          <p:nvSpPr>
            <p:cNvPr id="102484" name="Text Box 1044">
              <a:extLst>
                <a:ext uri="{FF2B5EF4-FFF2-40B4-BE49-F238E27FC236}">
                  <a16:creationId xmlns:a16="http://schemas.microsoft.com/office/drawing/2014/main" id="{AC9446AF-29CB-49FA-B633-219AF44AA2A6}"/>
                </a:ext>
              </a:extLst>
            </p:cNvPr>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4</a:t>
              </a:r>
            </a:p>
          </p:txBody>
        </p:sp>
        <p:sp>
          <p:nvSpPr>
            <p:cNvPr id="102485" name="Text Box 1045">
              <a:extLst>
                <a:ext uri="{FF2B5EF4-FFF2-40B4-BE49-F238E27FC236}">
                  <a16:creationId xmlns:a16="http://schemas.microsoft.com/office/drawing/2014/main" id="{526121EE-5E91-4E00-96D1-616DD8E0871E}"/>
                </a:ext>
              </a:extLst>
            </p:cNvPr>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t>
              </a:r>
            </a:p>
          </p:txBody>
        </p:sp>
        <p:sp>
          <p:nvSpPr>
            <p:cNvPr id="102486" name="Text Box 1046">
              <a:extLst>
                <a:ext uri="{FF2B5EF4-FFF2-40B4-BE49-F238E27FC236}">
                  <a16:creationId xmlns:a16="http://schemas.microsoft.com/office/drawing/2014/main" id="{2F12B468-A6EB-402A-9347-19697C4630F3}"/>
                </a:ext>
              </a:extLst>
            </p:cNvPr>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m-1</a:t>
              </a:r>
            </a:p>
          </p:txBody>
        </p:sp>
        <p:sp>
          <p:nvSpPr>
            <p:cNvPr id="102487" name="Text Box 1047">
              <a:extLst>
                <a:ext uri="{FF2B5EF4-FFF2-40B4-BE49-F238E27FC236}">
                  <a16:creationId xmlns:a16="http://schemas.microsoft.com/office/drawing/2014/main" id="{322CBC3A-3DE0-4309-8A3E-4F13FC536742}"/>
                </a:ext>
              </a:extLst>
            </p:cNvPr>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m-2</a:t>
              </a:r>
            </a:p>
          </p:txBody>
        </p:sp>
        <p:sp>
          <p:nvSpPr>
            <p:cNvPr id="102488" name="Text Box 1048">
              <a:extLst>
                <a:ext uri="{FF2B5EF4-FFF2-40B4-BE49-F238E27FC236}">
                  <a16:creationId xmlns:a16="http://schemas.microsoft.com/office/drawing/2014/main" id="{D22AAD72-3F1D-4592-9606-635D4CFE24FE}"/>
                </a:ext>
              </a:extLst>
            </p:cNvPr>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m-3</a:t>
              </a:r>
            </a:p>
          </p:txBody>
        </p:sp>
        <p:sp>
          <p:nvSpPr>
            <p:cNvPr id="102489" name="Text Box 1049">
              <a:extLst>
                <a:ext uri="{FF2B5EF4-FFF2-40B4-BE49-F238E27FC236}">
                  <a16:creationId xmlns:a16="http://schemas.microsoft.com/office/drawing/2014/main" id="{3A641D90-65B7-4821-8A93-1D84C36E405E}"/>
                </a:ext>
              </a:extLst>
            </p:cNvPr>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0</a:t>
              </a:r>
            </a:p>
          </p:txBody>
        </p:sp>
        <p:sp>
          <p:nvSpPr>
            <p:cNvPr id="102490" name="Text Box 1050">
              <a:extLst>
                <a:ext uri="{FF2B5EF4-FFF2-40B4-BE49-F238E27FC236}">
                  <a16:creationId xmlns:a16="http://schemas.microsoft.com/office/drawing/2014/main" id="{10F196EC-F6EF-4A50-9A77-5B95F101A522}"/>
                </a:ext>
              </a:extLst>
            </p:cNvPr>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0</a:t>
              </a:r>
              <a:endParaRPr lang="en-US" altLang="zh-CN" sz="1800"/>
            </a:p>
          </p:txBody>
        </p:sp>
        <p:sp>
          <p:nvSpPr>
            <p:cNvPr id="102491" name="Text Box 1051">
              <a:extLst>
                <a:ext uri="{FF2B5EF4-FFF2-40B4-BE49-F238E27FC236}">
                  <a16:creationId xmlns:a16="http://schemas.microsoft.com/office/drawing/2014/main" id="{701E7F0E-D7AE-4624-92DE-6337020A53E5}"/>
                </a:ext>
              </a:extLst>
            </p:cNvPr>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1</a:t>
              </a:r>
              <a:endParaRPr lang="en-US" altLang="zh-CN" sz="1800"/>
            </a:p>
          </p:txBody>
        </p:sp>
        <p:sp>
          <p:nvSpPr>
            <p:cNvPr id="102492" name="Text Box 1052">
              <a:extLst>
                <a:ext uri="{FF2B5EF4-FFF2-40B4-BE49-F238E27FC236}">
                  <a16:creationId xmlns:a16="http://schemas.microsoft.com/office/drawing/2014/main" id="{BE63B7F1-7A48-418A-AAC6-6ABA40F2F773}"/>
                </a:ext>
              </a:extLst>
            </p:cNvPr>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2</a:t>
              </a:r>
              <a:endParaRPr lang="en-US" altLang="zh-CN" sz="1800"/>
            </a:p>
          </p:txBody>
        </p:sp>
        <p:sp>
          <p:nvSpPr>
            <p:cNvPr id="102493" name="Text Box 1053">
              <a:extLst>
                <a:ext uri="{FF2B5EF4-FFF2-40B4-BE49-F238E27FC236}">
                  <a16:creationId xmlns:a16="http://schemas.microsoft.com/office/drawing/2014/main" id="{D505FADE-EA9C-4215-8E4C-F3FA63C16285}"/>
                </a:ext>
              </a:extLst>
            </p:cNvPr>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en-US" altLang="zh-CN" sz="1800"/>
                <a:t>a</a:t>
              </a:r>
              <a:r>
                <a:rPr lang="en-US" altLang="zh-CN" sz="1800" baseline="-25000"/>
                <a:t>3</a:t>
              </a:r>
              <a:endParaRPr lang="en-US" altLang="zh-CN" sz="1800"/>
            </a:p>
          </p:txBody>
        </p:sp>
        <p:sp>
          <p:nvSpPr>
            <p:cNvPr id="102494" name="Text Box 1054">
              <a:extLst>
                <a:ext uri="{FF2B5EF4-FFF2-40B4-BE49-F238E27FC236}">
                  <a16:creationId xmlns:a16="http://schemas.microsoft.com/office/drawing/2014/main" id="{4D91EBB5-EE9A-4540-829E-029DC45664D7}"/>
                </a:ext>
              </a:extLst>
            </p:cNvPr>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队头</a:t>
              </a:r>
            </a:p>
          </p:txBody>
        </p:sp>
        <p:sp>
          <p:nvSpPr>
            <p:cNvPr id="102495" name="Text Box 1119">
              <a:extLst>
                <a:ext uri="{FF2B5EF4-FFF2-40B4-BE49-F238E27FC236}">
                  <a16:creationId xmlns:a16="http://schemas.microsoft.com/office/drawing/2014/main" id="{B621747F-F6AE-467B-ADEA-04EAEE716070}"/>
                </a:ext>
              </a:extLst>
            </p:cNvPr>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buSzPct val="100000"/>
                <a:buFont typeface="Wingdings 3" panose="05040102010807070707" pitchFamily="18" charset="2"/>
                <a:buNone/>
              </a:pPr>
              <a:r>
                <a:rPr lang="zh-CN" altLang="en-US" sz="1800"/>
                <a:t>一般状态</a:t>
              </a:r>
            </a:p>
          </p:txBody>
        </p:sp>
        <p:sp>
          <p:nvSpPr>
            <p:cNvPr id="102496" name="Line 1122">
              <a:extLst>
                <a:ext uri="{FF2B5EF4-FFF2-40B4-BE49-F238E27FC236}">
                  <a16:creationId xmlns:a16="http://schemas.microsoft.com/office/drawing/2014/main" id="{B5A253A1-63B2-4381-AFC0-E8AAB978C85B}"/>
                </a:ext>
              </a:extLst>
            </p:cNvPr>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02497" name="Line 1123">
              <a:extLst>
                <a:ext uri="{FF2B5EF4-FFF2-40B4-BE49-F238E27FC236}">
                  <a16:creationId xmlns:a16="http://schemas.microsoft.com/office/drawing/2014/main" id="{F053E34B-D498-42AC-A2CC-C2C889D09DA7}"/>
                </a:ext>
              </a:extLst>
            </p:cNvPr>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grpSp>
      <p:sp>
        <p:nvSpPr>
          <p:cNvPr id="102498" name="Text Box 18">
            <a:extLst>
              <a:ext uri="{FF2B5EF4-FFF2-40B4-BE49-F238E27FC236}">
                <a16:creationId xmlns:a16="http://schemas.microsoft.com/office/drawing/2014/main" id="{CC0771A9-2AAB-4D72-B9C2-999AE0E11E1C}"/>
              </a:ext>
            </a:extLst>
          </p:cNvPr>
          <p:cNvSpPr txBox="1">
            <a:spLocks noChangeArrowheads="1"/>
          </p:cNvSpPr>
          <p:nvPr/>
        </p:nvSpPr>
        <p:spPr bwMode="auto">
          <a:xfrm>
            <a:off x="8650288" y="6773863"/>
            <a:ext cx="50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0" hangingPunct="0">
              <a:spcBef>
                <a:spcPct val="50000"/>
              </a:spcBef>
              <a:buSzPct val="100000"/>
              <a:buFont typeface="Wingdings 3" panose="05040102010807070707" pitchFamily="18" charset="2"/>
              <a:buNone/>
            </a:pPr>
            <a:fld id="{DF9C9251-3AC1-4E14-A8F1-B7C3487A17ED}" type="slidenum">
              <a:rPr lang="en-US" altLang="zh-CN" sz="1400"/>
              <a:pPr algn="r" eaLnBrk="0" hangingPunct="0">
                <a:spcBef>
                  <a:spcPct val="50000"/>
                </a:spcBef>
                <a:buSzPct val="100000"/>
                <a:buFont typeface="Wingdings 3" panose="05040102010807070707" pitchFamily="18" charset="2"/>
                <a:buNone/>
              </a:pPr>
              <a:t>65</a:t>
            </a:fld>
            <a:endParaRPr lang="en-US" altLang="zh-CN"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内容占位符 2">
            <a:extLst>
              <a:ext uri="{FF2B5EF4-FFF2-40B4-BE49-F238E27FC236}">
                <a16:creationId xmlns:a16="http://schemas.microsoft.com/office/drawing/2014/main" id="{4F1DC481-2449-4B3E-8EFA-3BB087B529C9}"/>
              </a:ext>
            </a:extLst>
          </p:cNvPr>
          <p:cNvSpPr>
            <a:spLocks noGrp="1"/>
          </p:cNvSpPr>
          <p:nvPr>
            <p:ph idx="1"/>
          </p:nvPr>
        </p:nvSpPr>
        <p:spPr>
          <a:xfrm>
            <a:off x="468313" y="1412875"/>
            <a:ext cx="8229600" cy="5184775"/>
          </a:xfrm>
          <a:solidFill>
            <a:srgbClr val="85FFFF"/>
          </a:solidFill>
        </p:spPr>
        <p:txBody>
          <a:bodyPr>
            <a:normAutofit fontScale="92500" lnSpcReduction="10000"/>
          </a:bodyPr>
          <a:lstStyle/>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r>
              <a:rPr lang="en-US" altLang="zh-CN" sz="1800" dirty="0" err="1">
                <a:latin typeface="Consolas" panose="020B0609020204030204" pitchFamily="49" charset="0"/>
              </a:rPr>
              <a:t>Queue.h</a:t>
            </a:r>
            <a:endParaRPr lang="en-US" altLang="zh-CN" sz="1800" dirty="0">
              <a:latin typeface="Consolas" panose="020B0609020204030204" pitchFamily="49" charset="0"/>
            </a:endParaRP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r>
              <a:rPr lang="en-US" altLang="zh-CN" sz="1800" dirty="0" err="1">
                <a:latin typeface="Consolas" panose="020B0609020204030204" pitchFamily="49" charset="0"/>
              </a:rPr>
              <a:t>ifndef</a:t>
            </a:r>
            <a:r>
              <a:rPr lang="en-US" altLang="zh-CN" sz="1800" dirty="0">
                <a:latin typeface="Consolas" panose="020B0609020204030204" pitchFamily="49" charset="0"/>
              </a:rPr>
              <a:t> QUEUE_H</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#define QUEUE_H</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#include &lt;</a:t>
            </a:r>
            <a:r>
              <a:rPr lang="en-US" altLang="zh-CN" sz="1800" dirty="0" err="1">
                <a:latin typeface="Consolas" panose="020B0609020204030204" pitchFamily="49" charset="0"/>
              </a:rPr>
              <a:t>cassert</a:t>
            </a:r>
            <a:r>
              <a:rPr lang="en-US" altLang="zh-CN" sz="1800" dirty="0">
                <a:latin typeface="Consolas" panose="020B0609020204030204" pitchFamily="49" charset="0"/>
              </a:rPr>
              <a:t>&gt;</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r>
              <a:rPr lang="zh-CN" altLang="en-US" sz="1800" dirty="0">
                <a:latin typeface="Consolas" panose="020B0609020204030204" pitchFamily="49" charset="0"/>
              </a:rPr>
              <a:t>类模板的定义</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 = 50&gt;</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class Queue {</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private:</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	</a:t>
            </a:r>
            <a:r>
              <a:rPr lang="en-US" altLang="zh-CN" sz="1800" dirty="0" err="1">
                <a:latin typeface="Consolas" panose="020B0609020204030204" pitchFamily="49" charset="0"/>
              </a:rPr>
              <a:t>int</a:t>
            </a:r>
            <a:r>
              <a:rPr lang="en-US" altLang="zh-CN" sz="1800" dirty="0">
                <a:latin typeface="Consolas" panose="020B0609020204030204" pitchFamily="49" charset="0"/>
              </a:rPr>
              <a:t> front, rear, count;	//</a:t>
            </a:r>
            <a:r>
              <a:rPr lang="zh-CN" altLang="en-US" sz="1800" dirty="0">
                <a:latin typeface="Consolas" panose="020B0609020204030204" pitchFamily="49" charset="0"/>
              </a:rPr>
              <a:t>队头指针、队尾指针、元素个数</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T list[SIZE];	//</a:t>
            </a:r>
            <a:r>
              <a:rPr lang="zh-CN" altLang="en-US" sz="1800" dirty="0">
                <a:latin typeface="Consolas" panose="020B0609020204030204" pitchFamily="49" charset="0"/>
              </a:rPr>
              <a:t>队列元素数组</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public:</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	Queue();          //</a:t>
            </a:r>
            <a:r>
              <a:rPr lang="zh-CN" altLang="en-US" sz="1800" dirty="0">
                <a:latin typeface="Consolas" panose="020B0609020204030204" pitchFamily="49" charset="0"/>
              </a:rPr>
              <a:t>构造函数，初始化队头指针、队尾指针、元素个数</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void insert(</a:t>
            </a:r>
            <a:r>
              <a:rPr lang="en-US" altLang="zh-CN" sz="1800" dirty="0" err="1">
                <a:latin typeface="Consolas" panose="020B0609020204030204" pitchFamily="49" charset="0"/>
              </a:rPr>
              <a:t>const</a:t>
            </a:r>
            <a:r>
              <a:rPr lang="en-US" altLang="zh-CN" sz="1800" dirty="0">
                <a:latin typeface="Consolas" panose="020B0609020204030204" pitchFamily="49" charset="0"/>
              </a:rPr>
              <a:t> T &amp;item);	//</a:t>
            </a:r>
            <a:r>
              <a:rPr lang="zh-CN" altLang="en-US" sz="1800" dirty="0">
                <a:latin typeface="Consolas" panose="020B0609020204030204" pitchFamily="49" charset="0"/>
              </a:rPr>
              <a:t>新元素入队</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T remove();	//</a:t>
            </a:r>
            <a:r>
              <a:rPr lang="zh-CN" altLang="en-US" sz="1800" dirty="0">
                <a:latin typeface="Consolas" panose="020B0609020204030204" pitchFamily="49" charset="0"/>
              </a:rPr>
              <a:t>元素出队</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void clear();	//</a:t>
            </a:r>
            <a:r>
              <a:rPr lang="zh-CN" altLang="en-US" sz="1800" dirty="0">
                <a:latin typeface="Consolas" panose="020B0609020204030204" pitchFamily="49" charset="0"/>
              </a:rPr>
              <a:t>清空队列</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 T &amp; </a:t>
            </a:r>
            <a:r>
              <a:rPr lang="en-US" altLang="zh-CN" sz="1800" dirty="0" err="1">
                <a:latin typeface="Consolas" panose="020B0609020204030204" pitchFamily="49" charset="0"/>
              </a:rPr>
              <a:t>getFront</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	//</a:t>
            </a:r>
            <a:r>
              <a:rPr lang="zh-CN" altLang="en-US" sz="1800" dirty="0">
                <a:latin typeface="Consolas" panose="020B0609020204030204" pitchFamily="49" charset="0"/>
              </a:rPr>
              <a:t>访问队首元素</a:t>
            </a:r>
          </a:p>
          <a:p>
            <a:pPr marL="365760" indent="-255905" eaLnBrk="1" fontAlgn="auto" hangingPunct="1">
              <a:lnSpc>
                <a:spcPct val="110000"/>
              </a:lnSpc>
              <a:spcAft>
                <a:spcPts val="0"/>
              </a:spcAft>
              <a:buFont typeface="Georgia" panose="02040502050405020303" pitchFamily="18" charset="0"/>
              <a:buNone/>
              <a:defRPr/>
            </a:pPr>
            <a:endParaRPr lang="zh-CN" altLang="en-US" sz="1800" dirty="0">
              <a:latin typeface="Consolas" panose="020B0609020204030204" pitchFamily="49" charset="0"/>
            </a:endParaRPr>
          </a:p>
        </p:txBody>
      </p:sp>
      <p:sp>
        <p:nvSpPr>
          <p:cNvPr id="103426" name="灯片编号占位符 3">
            <a:extLst>
              <a:ext uri="{FF2B5EF4-FFF2-40B4-BE49-F238E27FC236}">
                <a16:creationId xmlns:a16="http://schemas.microsoft.com/office/drawing/2014/main" id="{AB66CA02-0AE8-4A29-B085-6A839A29A48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36EE86A-61FF-4D6E-BA1E-B42D995B38D0}" type="slidenum">
              <a:rPr lang="en-US" altLang="zh-CN" sz="1000" smtClean="0"/>
              <a:pPr>
                <a:buSzPct val="100000"/>
                <a:buFont typeface="Wingdings 3" panose="05040102010807070707" pitchFamily="18" charset="2"/>
                <a:buChar char="•"/>
              </a:pPr>
              <a:t>66</a:t>
            </a:fld>
            <a:endParaRPr lang="en-US" altLang="zh-CN" sz="1000"/>
          </a:p>
        </p:txBody>
      </p:sp>
      <p:sp>
        <p:nvSpPr>
          <p:cNvPr id="72706" name="标题 1">
            <a:extLst>
              <a:ext uri="{FF2B5EF4-FFF2-40B4-BE49-F238E27FC236}">
                <a16:creationId xmlns:a16="http://schemas.microsoft.com/office/drawing/2014/main" id="{00DB0B37-2AC7-4656-85E5-F827D228939C}"/>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9-10 </a:t>
            </a:r>
            <a:r>
              <a:rPr lang="zh-CN" altLang="en-US"/>
              <a:t>队列类模板</a:t>
            </a:r>
          </a:p>
        </p:txBody>
      </p:sp>
      <p:sp>
        <p:nvSpPr>
          <p:cNvPr id="5" name="标题 4">
            <a:extLst>
              <a:ext uri="{FF2B5EF4-FFF2-40B4-BE49-F238E27FC236}">
                <a16:creationId xmlns:a16="http://schemas.microsoft.com/office/drawing/2014/main" id="{D6A605AD-AD31-4D51-91BD-EC7B09ED9E7B}"/>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9.2 </a:t>
            </a:r>
            <a:r>
              <a:rPr lang="zh-CN" altLang="en-US" sz="2800" dirty="0">
                <a:solidFill>
                  <a:schemeClr val="bg1"/>
                </a:solidFill>
                <a:latin typeface="+mj-lt"/>
                <a:ea typeface="+mj-ea"/>
                <a:cs typeface="+mj-cs"/>
              </a:rPr>
              <a:t>线性群体 </a:t>
            </a:r>
            <a:r>
              <a:rPr lang="en-US" altLang="zh-CN" sz="2800" dirty="0">
                <a:solidFill>
                  <a:schemeClr val="bg1"/>
                </a:solidFill>
                <a:latin typeface="+mj-lt"/>
                <a:ea typeface="+mj-ea"/>
                <a:cs typeface="+mj-cs"/>
              </a:rPr>
              <a:t>—— 9.2.5 </a:t>
            </a:r>
            <a:r>
              <a:rPr lang="zh-CN" altLang="en-US" sz="2800" dirty="0">
                <a:solidFill>
                  <a:schemeClr val="bg1"/>
                </a:solidFill>
                <a:latin typeface="+mj-lt"/>
                <a:ea typeface="+mj-ea"/>
                <a:cs typeface="+mj-cs"/>
              </a:rPr>
              <a:t>队列类</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内容占位符 2">
            <a:extLst>
              <a:ext uri="{FF2B5EF4-FFF2-40B4-BE49-F238E27FC236}">
                <a16:creationId xmlns:a16="http://schemas.microsoft.com/office/drawing/2014/main" id="{CE281139-90E2-4D67-8715-72FCCD44A22F}"/>
              </a:ext>
            </a:extLst>
          </p:cNvPr>
          <p:cNvSpPr>
            <a:spLocks noGrp="1"/>
          </p:cNvSpPr>
          <p:nvPr>
            <p:ph idx="1"/>
          </p:nvPr>
        </p:nvSpPr>
        <p:spPr>
          <a:xfrm>
            <a:off x="457200" y="214313"/>
            <a:ext cx="8229600" cy="6643687"/>
          </a:xfrm>
          <a:solidFill>
            <a:srgbClr val="85FFFF"/>
          </a:solidFill>
        </p:spPr>
        <p:txBody>
          <a:bodyPr>
            <a:normAutofit fontScale="85000" lnSpcReduction="20000"/>
          </a:bodyPr>
          <a:lstStyle/>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测试队列状态</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err="1">
                <a:latin typeface="Consolas" panose="020B0609020204030204" pitchFamily="49" charset="0"/>
              </a:rPr>
              <a:t>int</a:t>
            </a:r>
            <a:r>
              <a:rPr lang="en-US" altLang="zh-CN" sz="1800" dirty="0">
                <a:latin typeface="Consolas" panose="020B0609020204030204" pitchFamily="49" charset="0"/>
              </a:rPr>
              <a:t> </a:t>
            </a:r>
            <a:r>
              <a:rPr lang="en-US" altLang="zh-CN" sz="1800" dirty="0" err="1">
                <a:latin typeface="Consolas" panose="020B0609020204030204" pitchFamily="49" charset="0"/>
              </a:rPr>
              <a:t>getLength</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a:t>
            </a:r>
            <a:r>
              <a:rPr lang="zh-CN" altLang="en-US" sz="1800" dirty="0">
                <a:latin typeface="Consolas" panose="020B0609020204030204" pitchFamily="49" charset="0"/>
              </a:rPr>
              <a:t>求队列长度</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bool </a:t>
            </a:r>
            <a:r>
              <a:rPr lang="en-US" altLang="zh-CN" sz="1800" dirty="0" err="1">
                <a:latin typeface="Consolas" panose="020B0609020204030204" pitchFamily="49" charset="0"/>
              </a:rPr>
              <a:t>isEmpty</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a:t>
            </a:r>
            <a:r>
              <a:rPr lang="zh-CN" altLang="en-US" sz="1800" dirty="0">
                <a:latin typeface="Consolas" panose="020B0609020204030204" pitchFamily="49" charset="0"/>
              </a:rPr>
              <a:t>判队队列空否</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bool </a:t>
            </a:r>
            <a:r>
              <a:rPr lang="en-US" altLang="zh-CN" sz="1800" dirty="0" err="1">
                <a:latin typeface="Consolas" panose="020B0609020204030204" pitchFamily="49" charset="0"/>
              </a:rPr>
              <a:t>isFull</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a:t>
            </a:r>
            <a:r>
              <a:rPr lang="zh-CN" altLang="en-US" sz="1800" dirty="0">
                <a:latin typeface="Consolas" panose="020B0609020204030204" pitchFamily="49" charset="0"/>
              </a:rPr>
              <a:t>判断队列满否</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r>
              <a:rPr lang="zh-CN" altLang="en-US" sz="1800" dirty="0">
                <a:latin typeface="Consolas" panose="020B0609020204030204" pitchFamily="49" charset="0"/>
              </a:rPr>
              <a:t>构造函数，初始化队头指针、队尾指针、元素个数</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Queue&lt;T, SIZE&gt;::Queue() : front(0), rear(0), count(0) { }</a:t>
            </a:r>
          </a:p>
          <a:p>
            <a:pPr marL="365760" indent="-255905" eaLnBrk="1" fontAlgn="auto" hangingPunct="1">
              <a:lnSpc>
                <a:spcPct val="110000"/>
              </a:lnSpc>
              <a:spcAft>
                <a:spcPts val="0"/>
              </a:spcAft>
              <a:buFont typeface="Georgia" panose="02040502050405020303" pitchFamily="18" charset="0"/>
              <a:buNone/>
              <a:defRPr/>
            </a:pPr>
            <a:endParaRPr lang="en-US" altLang="zh-CN" sz="1800" dirty="0">
              <a:latin typeface="Consolas" panose="020B0609020204030204" pitchFamily="49" charset="0"/>
            </a:endParaRP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void Queue&lt;T, SIZE&gt;::insert (</a:t>
            </a:r>
            <a:r>
              <a:rPr lang="en-US" altLang="zh-CN" sz="1800" dirty="0" err="1">
                <a:latin typeface="Consolas" panose="020B0609020204030204" pitchFamily="49" charset="0"/>
              </a:rPr>
              <a:t>const</a:t>
            </a:r>
            <a:r>
              <a:rPr lang="en-US" altLang="zh-CN" sz="1800" dirty="0">
                <a:latin typeface="Consolas" panose="020B0609020204030204" pitchFamily="49" charset="0"/>
              </a:rPr>
              <a:t> T&amp; item) { //</a:t>
            </a:r>
            <a:r>
              <a:rPr lang="zh-CN" altLang="en-US" sz="1800" dirty="0">
                <a:latin typeface="Consolas" panose="020B0609020204030204" pitchFamily="49" charset="0"/>
              </a:rPr>
              <a:t>向队尾插入元素</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assert(count != SIZE);</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	count++;	//</a:t>
            </a:r>
            <a:r>
              <a:rPr lang="zh-CN" altLang="en-US" sz="1800" dirty="0">
                <a:latin typeface="Consolas" panose="020B0609020204030204" pitchFamily="49" charset="0"/>
              </a:rPr>
              <a:t>元素个数增</a:t>
            </a:r>
            <a:r>
              <a:rPr lang="en-US" altLang="zh-CN" sz="1800" dirty="0">
                <a:latin typeface="Consolas" panose="020B0609020204030204" pitchFamily="49" charset="0"/>
              </a:rPr>
              <a:t>1</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	list[rear] = item;	//</a:t>
            </a:r>
            <a:r>
              <a:rPr lang="zh-CN" altLang="en-US" sz="1800" dirty="0">
                <a:latin typeface="Consolas" panose="020B0609020204030204" pitchFamily="49" charset="0"/>
              </a:rPr>
              <a:t>向队尾插入元素</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rear = (rear + 1) % SIZE;	//</a:t>
            </a:r>
            <a:r>
              <a:rPr lang="zh-CN" altLang="en-US" sz="1800" dirty="0">
                <a:latin typeface="Consolas" panose="020B0609020204030204" pitchFamily="49" charset="0"/>
              </a:rPr>
              <a:t>队尾指针增</a:t>
            </a:r>
            <a:r>
              <a:rPr lang="en-US" altLang="zh-CN" sz="1800" dirty="0">
                <a:latin typeface="Consolas" panose="020B0609020204030204" pitchFamily="49" charset="0"/>
              </a:rPr>
              <a:t>1</a:t>
            </a:r>
            <a:r>
              <a:rPr lang="zh-CN" altLang="en-US" sz="1800" dirty="0">
                <a:latin typeface="Consolas" panose="020B0609020204030204" pitchFamily="49" charset="0"/>
              </a:rPr>
              <a:t>，用取余运算实现循环队列</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lnSpc>
                <a:spcPct val="110000"/>
              </a:lnSpc>
              <a:spcAft>
                <a:spcPts val="0"/>
              </a:spcAft>
              <a:buFont typeface="Georgia" panose="02040502050405020303" pitchFamily="18" charset="0"/>
              <a:buNone/>
              <a:defRPr/>
            </a:pPr>
            <a:endParaRPr lang="en-US" altLang="zh-CN" sz="1800" dirty="0">
              <a:latin typeface="Consolas" panose="020B0609020204030204" pitchFamily="49" charset="0"/>
            </a:endParaRP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 T Queue&lt;T, SIZE&gt;::remove() {	</a:t>
            </a:r>
            <a:endParaRPr lang="zh-CN" altLang="en-US" sz="1800" dirty="0">
              <a:latin typeface="Consolas" panose="020B0609020204030204" pitchFamily="49" charset="0"/>
            </a:endParaRP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assert(count != 0);</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	</a:t>
            </a:r>
            <a:r>
              <a:rPr lang="en-US" altLang="zh-CN" sz="1800" dirty="0" err="1">
                <a:latin typeface="Consolas" panose="020B0609020204030204" pitchFamily="49" charset="0"/>
              </a:rPr>
              <a:t>int</a:t>
            </a:r>
            <a:r>
              <a:rPr lang="en-US" altLang="zh-CN" sz="1800" dirty="0">
                <a:latin typeface="Consolas" panose="020B0609020204030204" pitchFamily="49" charset="0"/>
              </a:rPr>
              <a:t> temp = front;	//</a:t>
            </a:r>
            <a:r>
              <a:rPr lang="zh-CN" altLang="en-US" sz="1800" dirty="0">
                <a:latin typeface="Consolas" panose="020B0609020204030204" pitchFamily="49" charset="0"/>
              </a:rPr>
              <a:t>记录下原先的队首指针</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count--;			//</a:t>
            </a:r>
            <a:r>
              <a:rPr lang="zh-CN" altLang="en-US" sz="1800" dirty="0">
                <a:latin typeface="Consolas" panose="020B0609020204030204" pitchFamily="49" charset="0"/>
              </a:rPr>
              <a:t>元素个数自减</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front = (front + 1) % SIZE;   //</a:t>
            </a:r>
            <a:r>
              <a:rPr lang="zh-CN" altLang="en-US" sz="1800" dirty="0">
                <a:latin typeface="Consolas" panose="020B0609020204030204" pitchFamily="49" charset="0"/>
              </a:rPr>
              <a:t>队首指针增</a:t>
            </a:r>
            <a:r>
              <a:rPr lang="en-US" altLang="zh-CN" sz="1800" dirty="0">
                <a:latin typeface="Consolas" panose="020B0609020204030204" pitchFamily="49" charset="0"/>
              </a:rPr>
              <a:t>1</a:t>
            </a:r>
            <a:r>
              <a:rPr lang="zh-CN" altLang="en-US" sz="1800" dirty="0">
                <a:latin typeface="Consolas" panose="020B0609020204030204" pitchFamily="49" charset="0"/>
              </a:rPr>
              <a:t>。取余以实现循环队列</a:t>
            </a:r>
          </a:p>
          <a:p>
            <a:pPr marL="365760" indent="-255905" eaLnBrk="1" fontAlgn="auto" hangingPunct="1">
              <a:lnSpc>
                <a:spcPct val="110000"/>
              </a:lnSpc>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return list[temp];	//</a:t>
            </a:r>
            <a:r>
              <a:rPr lang="zh-CN" altLang="en-US" sz="1800" dirty="0">
                <a:latin typeface="Consolas" panose="020B0609020204030204" pitchFamily="49" charset="0"/>
              </a:rPr>
              <a:t>返回首元素值</a:t>
            </a:r>
          </a:p>
          <a:p>
            <a:pPr marL="365760" indent="-255905" eaLnBrk="1" fontAlgn="auto" hangingPunct="1">
              <a:lnSpc>
                <a:spcPct val="110000"/>
              </a:lnSpc>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lnSpc>
                <a:spcPct val="110000"/>
              </a:lnSpc>
              <a:spcAft>
                <a:spcPts val="0"/>
              </a:spcAft>
              <a:buFont typeface="Georgia" panose="02040502050405020303" pitchFamily="18" charset="0"/>
              <a:buNone/>
              <a:defRPr/>
            </a:pPr>
            <a:endParaRPr lang="zh-CN" altLang="en-US" sz="1800" dirty="0">
              <a:latin typeface="Consolas" panose="020B0609020204030204" pitchFamily="49" charset="0"/>
            </a:endParaRPr>
          </a:p>
        </p:txBody>
      </p:sp>
      <p:sp>
        <p:nvSpPr>
          <p:cNvPr id="104450" name="灯片编号占位符 3">
            <a:extLst>
              <a:ext uri="{FF2B5EF4-FFF2-40B4-BE49-F238E27FC236}">
                <a16:creationId xmlns:a16="http://schemas.microsoft.com/office/drawing/2014/main" id="{3310C84B-6FF7-481F-BD24-A360DBA326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3FD074C-0D56-4FEF-9C02-8ADE140E8666}" type="slidenum">
              <a:rPr lang="en-US" altLang="zh-CN" sz="1000" smtClean="0"/>
              <a:pPr>
                <a:buSzPct val="100000"/>
                <a:buFont typeface="Wingdings 3" panose="05040102010807070707" pitchFamily="18" charset="2"/>
                <a:buChar char="•"/>
              </a:pPr>
              <a:t>67</a:t>
            </a:fld>
            <a:endParaRPr lang="en-US" altLang="zh-CN" sz="1000"/>
          </a:p>
        </p:txBody>
      </p:sp>
      <p:sp>
        <p:nvSpPr>
          <p:cNvPr id="73733" name="标题 1">
            <a:extLst>
              <a:ext uri="{FF2B5EF4-FFF2-40B4-BE49-F238E27FC236}">
                <a16:creationId xmlns:a16="http://schemas.microsoft.com/office/drawing/2014/main" id="{EC6A382A-4BFF-460E-B661-D80B92AAB731}"/>
              </a:ext>
            </a:extLst>
          </p:cNvPr>
          <p:cNvSpPr>
            <a:spLocks noGrp="1"/>
          </p:cNvSpPr>
          <p:nvPr>
            <p:ph type="title"/>
          </p:nvPr>
        </p:nvSpPr>
        <p:spPr>
          <a:xfrm>
            <a:off x="5652120" y="188637"/>
            <a:ext cx="3114675" cy="781050"/>
          </a:xfrm>
          <a:solidFill>
            <a:schemeClr val="bg1"/>
          </a:solidFill>
        </p:spPr>
        <p:txBody>
          <a:bodyPr/>
          <a:lstStyle/>
          <a:p>
            <a:pPr eaLnBrk="1" fontAlgn="auto" hangingPunct="1">
              <a:spcAft>
                <a:spcPts val="0"/>
              </a:spcAft>
              <a:defRPr/>
            </a:pPr>
            <a:r>
              <a:rPr lang="zh-CN" altLang="en-US" sz="3600"/>
              <a:t>例</a:t>
            </a:r>
            <a:r>
              <a:rPr lang="en-US" altLang="zh-CN" sz="3600"/>
              <a:t>9-10</a:t>
            </a:r>
            <a:r>
              <a:rPr lang="zh-CN" altLang="en-US" sz="3600"/>
              <a:t>（续）</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166A62FC-C532-429B-BA75-3F7A87A539AC}"/>
              </a:ext>
            </a:extLst>
          </p:cNvPr>
          <p:cNvSpPr>
            <a:spLocks noGrp="1"/>
          </p:cNvSpPr>
          <p:nvPr>
            <p:ph idx="1"/>
          </p:nvPr>
        </p:nvSpPr>
        <p:spPr>
          <a:xfrm>
            <a:off x="457200" y="214313"/>
            <a:ext cx="8291513" cy="6527800"/>
          </a:xfrm>
          <a:solidFill>
            <a:srgbClr val="85FFFF"/>
          </a:solidFill>
        </p:spPr>
        <p:txBody>
          <a:bodyPr>
            <a:normAutofit fontScale="85000" lnSpcReduction="20000"/>
          </a:bodyPr>
          <a:lstStyle/>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spcAft>
                <a:spcPts val="0"/>
              </a:spcAft>
              <a:buFont typeface="Georgia" panose="02040502050405020303" pitchFamily="18" charset="0"/>
              <a:buNone/>
              <a:defRPr/>
            </a:pPr>
            <a:r>
              <a:rPr lang="en-US" altLang="zh-CN" sz="1800" dirty="0" err="1">
                <a:latin typeface="Consolas" panose="020B0609020204030204" pitchFamily="49" charset="0"/>
              </a:rPr>
              <a:t>const</a:t>
            </a:r>
            <a:r>
              <a:rPr lang="en-US" altLang="zh-CN" sz="1800" dirty="0">
                <a:latin typeface="Consolas" panose="020B0609020204030204" pitchFamily="49" charset="0"/>
              </a:rPr>
              <a:t> T &amp; Queue&lt;T, SIZE&gt;::</a:t>
            </a:r>
            <a:r>
              <a:rPr lang="en-US" altLang="zh-CN" sz="1800" dirty="0" err="1">
                <a:latin typeface="Consolas" panose="020B0609020204030204" pitchFamily="49" charset="0"/>
              </a:rPr>
              <a:t>getFront</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 {	</a:t>
            </a:r>
            <a:endParaRPr lang="zh-CN" altLang="en-US" sz="1800" dirty="0">
              <a:latin typeface="Consolas" panose="020B0609020204030204" pitchFamily="49" charset="0"/>
            </a:endParaRPr>
          </a:p>
          <a:p>
            <a:pPr marL="365760" indent="-255905" eaLnBrk="1" fontAlgn="auto" hangingPunct="1">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return list[front];</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endParaRPr lang="en-US" altLang="zh-CN" sz="1800" dirty="0">
              <a:latin typeface="Consolas" panose="020B0609020204030204" pitchFamily="49" charset="0"/>
            </a:endParaRP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spcAft>
                <a:spcPts val="0"/>
              </a:spcAft>
              <a:buFont typeface="Georgia" panose="02040502050405020303" pitchFamily="18" charset="0"/>
              <a:buNone/>
              <a:defRPr/>
            </a:pPr>
            <a:r>
              <a:rPr lang="en-US" altLang="zh-CN" sz="1800" dirty="0" err="1">
                <a:latin typeface="Consolas" panose="020B0609020204030204" pitchFamily="49" charset="0"/>
              </a:rPr>
              <a:t>int</a:t>
            </a:r>
            <a:r>
              <a:rPr lang="en-US" altLang="zh-CN" sz="1800" dirty="0">
                <a:latin typeface="Consolas" panose="020B0609020204030204" pitchFamily="49" charset="0"/>
              </a:rPr>
              <a:t> Queue&lt;T, SIZE&gt;::</a:t>
            </a:r>
            <a:r>
              <a:rPr lang="en-US" altLang="zh-CN" sz="1800" dirty="0" err="1">
                <a:latin typeface="Consolas" panose="020B0609020204030204" pitchFamily="49" charset="0"/>
              </a:rPr>
              <a:t>getLength</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 {	//</a:t>
            </a:r>
            <a:r>
              <a:rPr lang="zh-CN" altLang="en-US" sz="1800" dirty="0">
                <a:latin typeface="Consolas" panose="020B0609020204030204" pitchFamily="49" charset="0"/>
              </a:rPr>
              <a:t>返回队列元素个数</a:t>
            </a:r>
          </a:p>
          <a:p>
            <a:pPr marL="365760" indent="-255905" eaLnBrk="1" fontAlgn="auto" hangingPunct="1">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return count;</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endParaRPr lang="en-US" altLang="zh-CN" sz="1800" dirty="0">
              <a:latin typeface="Consolas" panose="020B0609020204030204" pitchFamily="49" charset="0"/>
            </a:endParaRP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bool Queue&lt;T, SIZE&gt;::</a:t>
            </a:r>
            <a:r>
              <a:rPr lang="en-US" altLang="zh-CN" sz="1800" dirty="0" err="1">
                <a:latin typeface="Consolas" panose="020B0609020204030204" pitchFamily="49" charset="0"/>
              </a:rPr>
              <a:t>isEmpty</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 {	//</a:t>
            </a:r>
            <a:r>
              <a:rPr lang="zh-CN" altLang="en-US" sz="1800" dirty="0">
                <a:latin typeface="Consolas" panose="020B0609020204030204" pitchFamily="49" charset="0"/>
              </a:rPr>
              <a:t>测试队空否</a:t>
            </a:r>
          </a:p>
          <a:p>
            <a:pPr marL="365760" indent="-255905" eaLnBrk="1" fontAlgn="auto" hangingPunct="1">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return count == 0;</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endParaRPr lang="en-US" altLang="zh-CN" sz="1800" dirty="0">
              <a:latin typeface="Consolas" panose="020B0609020204030204" pitchFamily="49" charset="0"/>
            </a:endParaRP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bool Queue&lt;T, SIZE&gt;::</a:t>
            </a:r>
            <a:r>
              <a:rPr lang="en-US" altLang="zh-CN" sz="1800" dirty="0" err="1">
                <a:latin typeface="Consolas" panose="020B0609020204030204" pitchFamily="49" charset="0"/>
              </a:rPr>
              <a:t>isFull</a:t>
            </a:r>
            <a:r>
              <a:rPr lang="en-US" altLang="zh-CN" sz="1800" dirty="0">
                <a:latin typeface="Consolas" panose="020B0609020204030204" pitchFamily="49" charset="0"/>
              </a:rPr>
              <a:t>() </a:t>
            </a:r>
            <a:r>
              <a:rPr lang="en-US" altLang="zh-CN" sz="1800" dirty="0" err="1">
                <a:latin typeface="Consolas" panose="020B0609020204030204" pitchFamily="49" charset="0"/>
              </a:rPr>
              <a:t>const</a:t>
            </a:r>
            <a:r>
              <a:rPr lang="en-US" altLang="zh-CN" sz="1800" dirty="0">
                <a:latin typeface="Consolas" panose="020B0609020204030204" pitchFamily="49" charset="0"/>
              </a:rPr>
              <a:t> {	//</a:t>
            </a:r>
            <a:r>
              <a:rPr lang="zh-CN" altLang="en-US" sz="1800" dirty="0">
                <a:latin typeface="Consolas" panose="020B0609020204030204" pitchFamily="49" charset="0"/>
              </a:rPr>
              <a:t>测试队满否</a:t>
            </a:r>
          </a:p>
          <a:p>
            <a:pPr marL="365760" indent="-255905" eaLnBrk="1" fontAlgn="auto" hangingPunct="1">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return count == SIZE;</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endParaRPr lang="en-US" altLang="zh-CN" sz="1800" dirty="0">
              <a:latin typeface="Consolas" panose="020B0609020204030204" pitchFamily="49" charset="0"/>
            </a:endParaRP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template &lt;class T, </a:t>
            </a:r>
            <a:r>
              <a:rPr lang="en-US" altLang="zh-CN" sz="1800" dirty="0" err="1">
                <a:latin typeface="Consolas" panose="020B0609020204030204" pitchFamily="49" charset="0"/>
              </a:rPr>
              <a:t>int</a:t>
            </a:r>
            <a:r>
              <a:rPr lang="en-US" altLang="zh-CN" sz="1800" dirty="0">
                <a:latin typeface="Consolas" panose="020B0609020204030204" pitchFamily="49" charset="0"/>
              </a:rPr>
              <a:t> SIZE&gt;</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void Queue&lt;T, SIZE&gt;::clear() {	//</a:t>
            </a:r>
            <a:r>
              <a:rPr lang="zh-CN" altLang="en-US" sz="1800" dirty="0">
                <a:latin typeface="Consolas" panose="020B0609020204030204" pitchFamily="49" charset="0"/>
              </a:rPr>
              <a:t>清空队列</a:t>
            </a:r>
          </a:p>
          <a:p>
            <a:pPr marL="365760" indent="-255905" eaLnBrk="1" fontAlgn="auto" hangingPunct="1">
              <a:spcAft>
                <a:spcPts val="0"/>
              </a:spcAft>
              <a:buFont typeface="Georgia" panose="02040502050405020303" pitchFamily="18" charset="0"/>
              <a:buNone/>
              <a:defRPr/>
            </a:pPr>
            <a:r>
              <a:rPr lang="zh-CN" altLang="en-US" sz="1800" dirty="0">
                <a:latin typeface="Consolas" panose="020B0609020204030204" pitchFamily="49" charset="0"/>
              </a:rPr>
              <a:t>	</a:t>
            </a:r>
            <a:r>
              <a:rPr lang="en-US" altLang="zh-CN" sz="1800" dirty="0">
                <a:latin typeface="Consolas" panose="020B0609020204030204" pitchFamily="49" charset="0"/>
              </a:rPr>
              <a:t>count = 0;</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	front = 0; </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	rear = 0; </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a:t>
            </a:r>
          </a:p>
          <a:p>
            <a:pPr marL="365760" indent="-255905" eaLnBrk="1" fontAlgn="auto" hangingPunct="1">
              <a:spcAft>
                <a:spcPts val="0"/>
              </a:spcAft>
              <a:buFont typeface="Georgia" panose="02040502050405020303" pitchFamily="18" charset="0"/>
              <a:buNone/>
              <a:defRPr/>
            </a:pPr>
            <a:r>
              <a:rPr lang="en-US" altLang="zh-CN" sz="1800" dirty="0">
                <a:latin typeface="Consolas" panose="020B0609020204030204" pitchFamily="49" charset="0"/>
              </a:rPr>
              <a:t>#</a:t>
            </a:r>
            <a:r>
              <a:rPr lang="en-US" altLang="zh-CN" sz="1800" dirty="0" err="1">
                <a:latin typeface="Consolas" panose="020B0609020204030204" pitchFamily="49" charset="0"/>
              </a:rPr>
              <a:t>endif</a:t>
            </a:r>
            <a:r>
              <a:rPr lang="en-US" altLang="zh-CN" sz="1800" dirty="0">
                <a:latin typeface="Consolas" panose="020B0609020204030204" pitchFamily="49" charset="0"/>
              </a:rPr>
              <a:t>  //QUEUE_H</a:t>
            </a:r>
          </a:p>
          <a:p>
            <a:pPr marL="365760" indent="-255905" eaLnBrk="1" fontAlgn="auto" hangingPunct="1">
              <a:spcAft>
                <a:spcPts val="0"/>
              </a:spcAft>
              <a:buFont typeface="Georgia" panose="02040502050405020303" pitchFamily="18" charset="0"/>
              <a:buNone/>
              <a:defRPr/>
            </a:pPr>
            <a:endParaRPr lang="zh-CN" altLang="en-US" sz="1800" dirty="0">
              <a:latin typeface="Consolas" panose="020B0609020204030204" pitchFamily="49" charset="0"/>
            </a:endParaRPr>
          </a:p>
        </p:txBody>
      </p:sp>
      <p:sp>
        <p:nvSpPr>
          <p:cNvPr id="105474" name="灯片编号占位符 3">
            <a:extLst>
              <a:ext uri="{FF2B5EF4-FFF2-40B4-BE49-F238E27FC236}">
                <a16:creationId xmlns:a16="http://schemas.microsoft.com/office/drawing/2014/main" id="{1ED7D53C-8527-4FCB-BE9A-6E742396D2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F63A0F0-2D2E-421F-ABD6-4268E1568E7C}" type="slidenum">
              <a:rPr lang="en-US" altLang="zh-CN" sz="1000" smtClean="0"/>
              <a:pPr>
                <a:buSzPct val="100000"/>
                <a:buFont typeface="Wingdings 3" panose="05040102010807070707" pitchFamily="18" charset="2"/>
                <a:buChar char="•"/>
              </a:pPr>
              <a:t>68</a:t>
            </a:fld>
            <a:endParaRPr lang="en-US" altLang="zh-CN" sz="1000"/>
          </a:p>
        </p:txBody>
      </p:sp>
      <p:sp>
        <p:nvSpPr>
          <p:cNvPr id="74757" name="标题 1">
            <a:extLst>
              <a:ext uri="{FF2B5EF4-FFF2-40B4-BE49-F238E27FC236}">
                <a16:creationId xmlns:a16="http://schemas.microsoft.com/office/drawing/2014/main" id="{AB94D8C6-48B3-480E-BB9A-54DA88AF1B55}"/>
              </a:ext>
            </a:extLst>
          </p:cNvPr>
          <p:cNvSpPr>
            <a:spLocks noGrp="1"/>
          </p:cNvSpPr>
          <p:nvPr>
            <p:ph type="title"/>
          </p:nvPr>
        </p:nvSpPr>
        <p:spPr>
          <a:xfrm>
            <a:off x="5715000" y="5786435"/>
            <a:ext cx="3114675" cy="781050"/>
          </a:xfrm>
          <a:solidFill>
            <a:schemeClr val="bg1"/>
          </a:solidFill>
        </p:spPr>
        <p:txBody>
          <a:bodyPr/>
          <a:lstStyle/>
          <a:p>
            <a:pPr eaLnBrk="1" fontAlgn="auto" hangingPunct="1">
              <a:spcAft>
                <a:spcPts val="0"/>
              </a:spcAft>
              <a:defRPr/>
            </a:pPr>
            <a:r>
              <a:rPr lang="zh-CN" altLang="en-US" sz="3600"/>
              <a:t>例</a:t>
            </a:r>
            <a:r>
              <a:rPr lang="en-US" altLang="zh-CN" sz="3600"/>
              <a:t>9-10</a:t>
            </a:r>
            <a:r>
              <a:rPr lang="zh-CN" altLang="en-US" sz="3600"/>
              <a:t>（续）</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内容占位符 2">
            <a:extLst>
              <a:ext uri="{FF2B5EF4-FFF2-40B4-BE49-F238E27FC236}">
                <a16:creationId xmlns:a16="http://schemas.microsoft.com/office/drawing/2014/main" id="{5751CBBC-172C-40F0-9620-C91CEC9902C0}"/>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a:p>
            <a:pPr eaLnBrk="1" hangingPunct="1">
              <a:spcAft>
                <a:spcPts val="1200"/>
              </a:spcAft>
            </a:pPr>
            <a:r>
              <a:rPr lang="zh-CN" altLang="en-US">
                <a:latin typeface="宋体" panose="02010600030101010101" pitchFamily="2" charset="-122"/>
              </a:rPr>
              <a:t>顺序查找</a:t>
            </a:r>
          </a:p>
          <a:p>
            <a:pPr eaLnBrk="1" hangingPunct="1">
              <a:spcAft>
                <a:spcPts val="1200"/>
              </a:spcAft>
            </a:pPr>
            <a:r>
              <a:rPr lang="zh-CN" altLang="en-US">
                <a:latin typeface="宋体" panose="02010600030101010101" pitchFamily="2" charset="-122"/>
              </a:rPr>
              <a:t>折半查找</a:t>
            </a:r>
          </a:p>
        </p:txBody>
      </p:sp>
      <p:sp>
        <p:nvSpPr>
          <p:cNvPr id="106498" name="灯片编号占位符 3">
            <a:extLst>
              <a:ext uri="{FF2B5EF4-FFF2-40B4-BE49-F238E27FC236}">
                <a16:creationId xmlns:a16="http://schemas.microsoft.com/office/drawing/2014/main" id="{874617E7-466B-4CF8-B2C5-E18E118343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A6ECF3C8-1D76-4E1F-A9A8-43C7389F948F}" type="slidenum">
              <a:rPr lang="en-US" altLang="zh-CN" sz="1000" smtClean="0"/>
              <a:pPr>
                <a:buSzPct val="100000"/>
                <a:buFont typeface="Wingdings 3" panose="05040102010807070707" pitchFamily="18" charset="2"/>
                <a:buChar char="•"/>
              </a:pPr>
              <a:t>69</a:t>
            </a:fld>
            <a:endParaRPr lang="en-US" altLang="zh-CN" sz="1000"/>
          </a:p>
        </p:txBody>
      </p:sp>
      <p:sp>
        <p:nvSpPr>
          <p:cNvPr id="75778" name="标题 1">
            <a:extLst>
              <a:ext uri="{FF2B5EF4-FFF2-40B4-BE49-F238E27FC236}">
                <a16:creationId xmlns:a16="http://schemas.microsoft.com/office/drawing/2014/main" id="{219D0422-A590-4FD3-8B60-3AAC8A87C138}"/>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a:t>9.3 </a:t>
            </a:r>
            <a:r>
              <a:rPr lang="zh-CN" altLang="en-US"/>
              <a:t>群体数据的组织</a:t>
            </a:r>
          </a:p>
        </p:txBody>
      </p:sp>
      <p:sp>
        <p:nvSpPr>
          <p:cNvPr id="6" name="标题 4">
            <a:extLst>
              <a:ext uri="{FF2B5EF4-FFF2-40B4-BE49-F238E27FC236}">
                <a16:creationId xmlns:a16="http://schemas.microsoft.com/office/drawing/2014/main" id="{72656DFA-93D2-4A81-A55F-0B2CEBEAFCA3}"/>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a:extLst>
              <a:ext uri="{FF2B5EF4-FFF2-40B4-BE49-F238E27FC236}">
                <a16:creationId xmlns:a16="http://schemas.microsoft.com/office/drawing/2014/main" id="{334E3868-27E1-4059-8DA0-C680D7F580A5}"/>
              </a:ext>
            </a:extLst>
          </p:cNvPr>
          <p:cNvSpPr>
            <a:spLocks noGrp="1"/>
          </p:cNvSpPr>
          <p:nvPr>
            <p:ph idx="1"/>
          </p:nvPr>
        </p:nvSpPr>
        <p:spPr>
          <a:xfrm>
            <a:off x="457200" y="1571625"/>
            <a:ext cx="8229600" cy="5202238"/>
          </a:xfrm>
          <a:solidFill>
            <a:srgbClr val="85FFFF"/>
          </a:solidFill>
        </p:spPr>
        <p:txBody>
          <a:bodyPr>
            <a:normAutofit fontScale="92500" lnSpcReduction="10000"/>
          </a:bodyPr>
          <a:lstStyle/>
          <a:p>
            <a:pPr marL="365760" indent="-255905" eaLnBrk="1" fontAlgn="auto" hangingPunct="1">
              <a:lnSpc>
                <a:spcPct val="110000"/>
              </a:lnSpc>
              <a:spcAft>
                <a:spcPts val="0"/>
              </a:spcAft>
              <a:buFont typeface="Georgia" panose="02040502050405020303" pitchFamily="18" charset="0"/>
              <a:buNone/>
              <a:defRPr/>
            </a:pPr>
            <a:r>
              <a:rPr lang="en-US" altLang="zh-CN" sz="2000" dirty="0" err="1">
                <a:latin typeface="Consolas" panose="020B0609020204030204" pitchFamily="49" charset="0"/>
              </a:rPr>
              <a:t>int</a:t>
            </a:r>
            <a:r>
              <a:rPr lang="en-US" altLang="zh-CN" sz="2000" dirty="0">
                <a:latin typeface="Consolas" panose="020B0609020204030204" pitchFamily="49" charset="0"/>
              </a:rPr>
              <a:t> main() {	 //</a:t>
            </a:r>
            <a:r>
              <a:rPr lang="zh-CN" altLang="en-US" sz="2000" dirty="0">
                <a:latin typeface="Consolas" panose="020B0609020204030204" pitchFamily="49" charset="0"/>
              </a:rPr>
              <a:t>主函数</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A_COUNT = 8, B_COUNT = 8, C_COUNT = 20;</a:t>
            </a:r>
          </a:p>
          <a:p>
            <a:pPr marL="365760" indent="-255905" eaLnBrk="1" fontAlgn="auto" hangingPunct="1">
              <a:lnSpc>
                <a:spcPct val="110000"/>
              </a:lnSpc>
              <a:spcAft>
                <a:spcPts val="0"/>
              </a:spcAft>
              <a:buFont typeface="Georgia" panose="02040502050405020303" pitchFamily="18" charset="0"/>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 [A_COUNT] = { 1, 2, 3, 4, 5, 6, 7, 8 };	//</a:t>
            </a:r>
            <a:r>
              <a:rPr lang="zh-CN" altLang="en-US" sz="2000" dirty="0">
                <a:latin typeface="Consolas" panose="020B0609020204030204" pitchFamily="49" charset="0"/>
              </a:rPr>
              <a:t>定义</a:t>
            </a:r>
            <a:r>
              <a:rPr lang="en-US" altLang="zh-CN" sz="2000" dirty="0" err="1">
                <a:latin typeface="Consolas" panose="020B0609020204030204" pitchFamily="49" charset="0"/>
              </a:rPr>
              <a:t>int</a:t>
            </a:r>
            <a:r>
              <a:rPr lang="zh-CN" altLang="en-US" sz="2000" dirty="0">
                <a:latin typeface="Consolas" panose="020B0609020204030204" pitchFamily="49" charset="0"/>
              </a:rPr>
              <a:t>数组</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a:latin typeface="Consolas" panose="020B0609020204030204" pitchFamily="49" charset="0"/>
              </a:rPr>
              <a:t>double b[B_COUNT] = { 1.1, 2.2, 3.3, 4.4, 5.5, 6.6, 7.7, 8.8 };//</a:t>
            </a:r>
            <a:r>
              <a:rPr lang="zh-CN" altLang="en-US" sz="2000" dirty="0">
                <a:latin typeface="Consolas" panose="020B0609020204030204" pitchFamily="49" charset="0"/>
              </a:rPr>
              <a:t>定义</a:t>
            </a:r>
            <a:r>
              <a:rPr lang="en-US" altLang="zh-CN" sz="2000" dirty="0">
                <a:latin typeface="Consolas" panose="020B0609020204030204" pitchFamily="49" charset="0"/>
              </a:rPr>
              <a:t>double</a:t>
            </a:r>
            <a:r>
              <a:rPr lang="zh-CN" altLang="en-US" sz="2000" dirty="0">
                <a:latin typeface="Consolas" panose="020B0609020204030204" pitchFamily="49" charset="0"/>
              </a:rPr>
              <a:t>数组</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a:latin typeface="Consolas" panose="020B0609020204030204" pitchFamily="49" charset="0"/>
              </a:rPr>
              <a:t>char c[C_COUNT] = "Welcome to see you!";//</a:t>
            </a:r>
            <a:r>
              <a:rPr lang="zh-CN" altLang="en-US" sz="2000" dirty="0">
                <a:latin typeface="Consolas" panose="020B0609020204030204" pitchFamily="49" charset="0"/>
              </a:rPr>
              <a:t>定义</a:t>
            </a:r>
            <a:r>
              <a:rPr lang="en-US" altLang="zh-CN" sz="2000" dirty="0">
                <a:latin typeface="Consolas" panose="020B0609020204030204" pitchFamily="49" charset="0"/>
              </a:rPr>
              <a:t>char</a:t>
            </a:r>
            <a:r>
              <a:rPr lang="zh-CN" altLang="en-US" sz="2000" dirty="0">
                <a:latin typeface="Consolas" panose="020B0609020204030204" pitchFamily="49" charset="0"/>
              </a:rPr>
              <a:t>数组</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 a array contains:"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65760" indent="-255905" eaLnBrk="1" fontAlgn="auto" hangingPunct="1">
              <a:lnSpc>
                <a:spcPct val="110000"/>
              </a:lnSpc>
              <a:spcAft>
                <a:spcPts val="0"/>
              </a:spcAft>
              <a:buFont typeface="Georgia" panose="02040502050405020303" pitchFamily="18" charset="0"/>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outputArray</a:t>
            </a:r>
            <a:r>
              <a:rPr lang="en-US" altLang="zh-CN" sz="2000" dirty="0">
                <a:latin typeface="Consolas" panose="020B0609020204030204" pitchFamily="49" charset="0"/>
              </a:rPr>
              <a:t>(a, A_COUNT);	//</a:t>
            </a:r>
            <a:r>
              <a:rPr lang="zh-CN" altLang="en-US" sz="2000" dirty="0">
                <a:latin typeface="Consolas" panose="020B0609020204030204" pitchFamily="49" charset="0"/>
              </a:rPr>
              <a:t>调用函数模板</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 b array contains:"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65760" indent="-255905" eaLnBrk="1" fontAlgn="auto" hangingPunct="1">
              <a:lnSpc>
                <a:spcPct val="110000"/>
              </a:lnSpc>
              <a:spcAft>
                <a:spcPts val="0"/>
              </a:spcAft>
              <a:buFont typeface="Georgia" panose="02040502050405020303" pitchFamily="18" charset="0"/>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outputArray</a:t>
            </a:r>
            <a:r>
              <a:rPr lang="en-US" altLang="zh-CN" sz="2000" dirty="0">
                <a:latin typeface="Consolas" panose="020B0609020204030204" pitchFamily="49" charset="0"/>
              </a:rPr>
              <a:t>(b, B_COUNT);	//</a:t>
            </a:r>
            <a:r>
              <a:rPr lang="zh-CN" altLang="en-US" sz="2000" dirty="0">
                <a:latin typeface="Consolas" panose="020B0609020204030204" pitchFamily="49" charset="0"/>
              </a:rPr>
              <a:t>调用函数模板</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 c array contains:"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65760" indent="-255905" eaLnBrk="1" fontAlgn="auto" hangingPunct="1">
              <a:lnSpc>
                <a:spcPct val="110000"/>
              </a:lnSpc>
              <a:spcAft>
                <a:spcPts val="0"/>
              </a:spcAft>
              <a:buFont typeface="Georgia" panose="02040502050405020303" pitchFamily="18" charset="0"/>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outputArray</a:t>
            </a:r>
            <a:r>
              <a:rPr lang="en-US" altLang="zh-CN" sz="2000" dirty="0">
                <a:latin typeface="Consolas" panose="020B0609020204030204" pitchFamily="49" charset="0"/>
              </a:rPr>
              <a:t>(c, C_COUNT);	//</a:t>
            </a:r>
            <a:r>
              <a:rPr lang="zh-CN" altLang="en-US" sz="2000" dirty="0">
                <a:latin typeface="Consolas" panose="020B0609020204030204" pitchFamily="49" charset="0"/>
              </a:rPr>
              <a:t>调用函数模板</a:t>
            </a:r>
          </a:p>
          <a:p>
            <a:pPr marL="365760" indent="-255905" eaLnBrk="1" fontAlgn="auto" hangingPunct="1">
              <a:lnSpc>
                <a:spcPct val="110000"/>
              </a:lnSpc>
              <a:spcAft>
                <a:spcPts val="0"/>
              </a:spcAft>
              <a:buFont typeface="Georgia" panose="02040502050405020303" pitchFamily="18" charset="0"/>
              <a:buNone/>
              <a:defRPr/>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marL="365760" indent="-255905" eaLnBrk="1" fontAlgn="auto" hangingPunct="1">
              <a:lnSpc>
                <a:spcPct val="110000"/>
              </a:lnSpc>
              <a:spcAft>
                <a:spcPts val="0"/>
              </a:spcAft>
              <a:buFont typeface="Georgia" panose="02040502050405020303" pitchFamily="18" charset="0"/>
              <a:buNone/>
              <a:defRPr/>
            </a:pPr>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25602" name="灯片编号占位符 3">
            <a:extLst>
              <a:ext uri="{FF2B5EF4-FFF2-40B4-BE49-F238E27FC236}">
                <a16:creationId xmlns:a16="http://schemas.microsoft.com/office/drawing/2014/main" id="{8B66DEAF-0FD6-4F3E-88CE-C72CE84B03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ACAB28BF-C8F9-4777-95F4-15AA84F1140A}" type="slidenum">
              <a:rPr lang="en-US" altLang="zh-CN" sz="1000" smtClean="0"/>
              <a:pPr>
                <a:buFont typeface="Wingdings 3" panose="05040102010807070707" pitchFamily="18" charset="2"/>
                <a:buChar char="•"/>
              </a:pPr>
              <a:t>7</a:t>
            </a:fld>
            <a:endParaRPr lang="en-US" altLang="zh-CN" sz="1000"/>
          </a:p>
        </p:txBody>
      </p:sp>
      <p:sp>
        <p:nvSpPr>
          <p:cNvPr id="19458" name="标题 1">
            <a:extLst>
              <a:ext uri="{FF2B5EF4-FFF2-40B4-BE49-F238E27FC236}">
                <a16:creationId xmlns:a16="http://schemas.microsoft.com/office/drawing/2014/main" id="{6628942B-B385-4E7B-828A-3D3A16BE5F88}"/>
              </a:ext>
            </a:extLst>
          </p:cNvPr>
          <p:cNvSpPr>
            <a:spLocks noGrp="1"/>
          </p:cNvSpPr>
          <p:nvPr>
            <p:ph type="title"/>
          </p:nvPr>
        </p:nvSpPr>
        <p:spPr>
          <a:xfrm>
            <a:off x="428624" y="500058"/>
            <a:ext cx="8229600" cy="1066800"/>
          </a:xfrm>
        </p:spPr>
        <p:txBody>
          <a:bodyPr/>
          <a:lstStyle/>
          <a:p>
            <a:pPr eaLnBrk="1" fontAlgn="auto" hangingPunct="1">
              <a:spcAft>
                <a:spcPts val="0"/>
              </a:spcAft>
              <a:defRPr/>
            </a:pPr>
            <a:r>
              <a:rPr lang="zh-CN" altLang="en-US"/>
              <a:t>例</a:t>
            </a:r>
            <a:r>
              <a:rPr lang="en-US" altLang="zh-CN"/>
              <a:t>9-1</a:t>
            </a:r>
            <a:r>
              <a:rPr lang="zh-CN" altLang="en-US"/>
              <a:t>（续）</a:t>
            </a:r>
          </a:p>
        </p:txBody>
      </p:sp>
      <p:sp>
        <p:nvSpPr>
          <p:cNvPr id="5" name="标题 4">
            <a:extLst>
              <a:ext uri="{FF2B5EF4-FFF2-40B4-BE49-F238E27FC236}">
                <a16:creationId xmlns:a16="http://schemas.microsoft.com/office/drawing/2014/main" id="{3271DC55-A9C6-4C94-8E7B-45205B5981CB}"/>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9.1.1 </a:t>
            </a:r>
            <a:r>
              <a:rPr lang="zh-CN" altLang="en-US" sz="2800" dirty="0">
                <a:solidFill>
                  <a:schemeClr val="bg1"/>
                </a:solidFill>
                <a:latin typeface="+mj-lt"/>
                <a:ea typeface="+mj-ea"/>
                <a:cs typeface="+mj-cs"/>
                <a:sym typeface="+mn-ea"/>
              </a:rPr>
              <a:t>函数模板</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a:extLst>
              <a:ext uri="{FF2B5EF4-FFF2-40B4-BE49-F238E27FC236}">
                <a16:creationId xmlns:a16="http://schemas.microsoft.com/office/drawing/2014/main" id="{88B283E3-25C9-4757-8B45-518D679271C7}"/>
              </a:ext>
            </a:extLst>
          </p:cNvPr>
          <p:cNvSpPr>
            <a:spLocks noGrp="1"/>
          </p:cNvSpPr>
          <p:nvPr>
            <p:ph idx="1"/>
          </p:nvPr>
        </p:nvSpPr>
        <p:spPr>
          <a:xfrm>
            <a:off x="457200" y="1481138"/>
            <a:ext cx="8229600" cy="4756150"/>
          </a:xfrm>
        </p:spPr>
        <p:txBody>
          <a:bodyPr>
            <a:normAutofit lnSpcReduction="10000"/>
          </a:bodyPr>
          <a:lstStyle/>
          <a:p>
            <a:pPr marL="365760" indent="-255905" eaLnBrk="1" fontAlgn="auto" hangingPunct="1">
              <a:lnSpc>
                <a:spcPct val="110000"/>
              </a:lnSpc>
              <a:spcAft>
                <a:spcPts val="1200"/>
              </a:spcAft>
              <a:buFont typeface="Wingdings 3"/>
              <a:buChar char=""/>
              <a:defRPr/>
            </a:pPr>
            <a:r>
              <a:rPr lang="zh-CN" altLang="en-US" sz="2400" dirty="0">
                <a:latin typeface="宋体" panose="02010600030101010101" pitchFamily="2" charset="-122"/>
              </a:rPr>
              <a:t>排序是计算机程序设计中的一种重要操作，它的功能是将一个数据元素的任意序列，重新排列成一个按关键字有序的序列。</a:t>
            </a:r>
          </a:p>
          <a:p>
            <a:pPr marL="621665" lvl="1" eaLnBrk="1" fontAlgn="auto" hangingPunct="1">
              <a:lnSpc>
                <a:spcPct val="110000"/>
              </a:lnSpc>
              <a:spcAft>
                <a:spcPts val="1200"/>
              </a:spcAft>
              <a:buFont typeface="Verdana" panose="020B0604030504040204"/>
              <a:buChar char="◦"/>
              <a:defRPr/>
            </a:pPr>
            <a:r>
              <a:rPr lang="zh-CN" altLang="en-US" sz="2000" dirty="0">
                <a:solidFill>
                  <a:srgbClr val="3366FF"/>
                </a:solidFill>
                <a:latin typeface="宋体" panose="02010600030101010101" pitchFamily="2" charset="-122"/>
              </a:rPr>
              <a:t>数据元素</a:t>
            </a:r>
            <a:r>
              <a:rPr lang="zh-CN" altLang="en-US" sz="2200" dirty="0">
                <a:latin typeface="宋体" panose="02010600030101010101" pitchFamily="2" charset="-122"/>
              </a:rPr>
              <a:t>：数据的基本单位。在计算机中通常作为一个整体进行考虑。一个数据元素可由若干数据项组成。</a:t>
            </a:r>
          </a:p>
          <a:p>
            <a:pPr marL="621665" lvl="1" eaLnBrk="1" fontAlgn="auto" hangingPunct="1">
              <a:lnSpc>
                <a:spcPct val="110000"/>
              </a:lnSpc>
              <a:spcAft>
                <a:spcPts val="1200"/>
              </a:spcAft>
              <a:buFont typeface="Verdana" panose="020B0604030504040204"/>
              <a:buChar char="◦"/>
              <a:defRPr/>
            </a:pPr>
            <a:r>
              <a:rPr lang="zh-CN" altLang="en-US" sz="2000" dirty="0">
                <a:solidFill>
                  <a:srgbClr val="3366FF"/>
                </a:solidFill>
                <a:latin typeface="宋体" panose="02010600030101010101" pitchFamily="2" charset="-122"/>
              </a:rPr>
              <a:t>关键字</a:t>
            </a:r>
            <a:r>
              <a:rPr lang="zh-CN" altLang="en-US" sz="2200" dirty="0">
                <a:latin typeface="宋体" panose="02010600030101010101" pitchFamily="2" charset="-122"/>
              </a:rPr>
              <a:t>：数据元素中某个数据项的值，用它可以标识（识别）一个数据元素。</a:t>
            </a:r>
          </a:p>
          <a:p>
            <a:pPr marL="365760" indent="-255905" eaLnBrk="1" fontAlgn="auto" hangingPunct="1">
              <a:lnSpc>
                <a:spcPct val="110000"/>
              </a:lnSpc>
              <a:spcAft>
                <a:spcPts val="1200"/>
              </a:spcAft>
              <a:buFont typeface="Wingdings 3"/>
              <a:buChar char=""/>
              <a:defRPr/>
            </a:pPr>
            <a:r>
              <a:rPr lang="zh-CN" altLang="en-US" sz="2400" dirty="0">
                <a:latin typeface="宋体" panose="02010600030101010101" pitchFamily="2" charset="-122"/>
              </a:rPr>
              <a:t>在排序过程中需要完成两种基本操作：</a:t>
            </a:r>
          </a:p>
          <a:p>
            <a:pPr marL="621665" lvl="1" eaLnBrk="1" fontAlgn="auto" hangingPunct="1">
              <a:lnSpc>
                <a:spcPct val="110000"/>
              </a:lnSpc>
              <a:spcAft>
                <a:spcPts val="1200"/>
              </a:spcAft>
              <a:buFont typeface="Verdana" panose="020B0604030504040204"/>
              <a:buChar char="◦"/>
              <a:defRPr/>
            </a:pPr>
            <a:r>
              <a:rPr lang="zh-CN" altLang="en-US" sz="2200" dirty="0">
                <a:latin typeface="宋体" panose="02010600030101010101" pitchFamily="2" charset="-122"/>
              </a:rPr>
              <a:t>比较两个数的大小</a:t>
            </a:r>
          </a:p>
          <a:p>
            <a:pPr marL="621665" lvl="1" eaLnBrk="1" fontAlgn="auto" hangingPunct="1">
              <a:lnSpc>
                <a:spcPct val="110000"/>
              </a:lnSpc>
              <a:spcAft>
                <a:spcPts val="1200"/>
              </a:spcAft>
              <a:buFont typeface="Verdana" panose="020B0604030504040204"/>
              <a:buChar char="◦"/>
              <a:defRPr/>
            </a:pPr>
            <a:r>
              <a:rPr lang="zh-CN" altLang="en-US" sz="2200" dirty="0">
                <a:latin typeface="宋体" panose="02010600030101010101" pitchFamily="2" charset="-122"/>
              </a:rPr>
              <a:t>调整元素在序列中的位置</a:t>
            </a:r>
          </a:p>
        </p:txBody>
      </p:sp>
      <p:sp>
        <p:nvSpPr>
          <p:cNvPr id="107522" name="灯片编号占位符 3">
            <a:extLst>
              <a:ext uri="{FF2B5EF4-FFF2-40B4-BE49-F238E27FC236}">
                <a16:creationId xmlns:a16="http://schemas.microsoft.com/office/drawing/2014/main" id="{DC9032AA-62C1-4905-8204-34B887ECC31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439612F5-2535-4005-B3F8-10EA1A796043}" type="slidenum">
              <a:rPr lang="en-US" altLang="zh-CN" sz="1000" smtClean="0"/>
              <a:pPr>
                <a:buSzPct val="100000"/>
                <a:buFont typeface="Wingdings 3" panose="05040102010807070707" pitchFamily="18" charset="2"/>
                <a:buChar char="•"/>
              </a:pPr>
              <a:t>70</a:t>
            </a:fld>
            <a:endParaRPr lang="en-US" altLang="zh-CN" sz="1000"/>
          </a:p>
        </p:txBody>
      </p:sp>
      <p:sp>
        <p:nvSpPr>
          <p:cNvPr id="76802" name="标题 1">
            <a:extLst>
              <a:ext uri="{FF2B5EF4-FFF2-40B4-BE49-F238E27FC236}">
                <a16:creationId xmlns:a16="http://schemas.microsoft.com/office/drawing/2014/main" id="{7217E4FC-568F-4C21-84E6-AF3C66932F17}"/>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排序（</a:t>
            </a:r>
            <a:r>
              <a:rPr lang="en-US" altLang="zh-CN"/>
              <a:t>sorting</a:t>
            </a:r>
            <a:r>
              <a:rPr lang="zh-CN" altLang="en-US"/>
              <a:t>）</a:t>
            </a:r>
          </a:p>
        </p:txBody>
      </p:sp>
      <p:sp>
        <p:nvSpPr>
          <p:cNvPr id="6" name="标题 4">
            <a:extLst>
              <a:ext uri="{FF2B5EF4-FFF2-40B4-BE49-F238E27FC236}">
                <a16:creationId xmlns:a16="http://schemas.microsoft.com/office/drawing/2014/main" id="{75EEE525-D661-4D62-9967-7FB91B5A55B0}"/>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内容占位符 2">
            <a:extLst>
              <a:ext uri="{FF2B5EF4-FFF2-40B4-BE49-F238E27FC236}">
                <a16:creationId xmlns:a16="http://schemas.microsoft.com/office/drawing/2014/main" id="{254FC780-F40F-42A7-BF46-258141869AF5}"/>
              </a:ext>
            </a:extLst>
          </p:cNvPr>
          <p:cNvSpPr>
            <a:spLocks noGrp="1" noChangeArrowheads="1"/>
          </p:cNvSpPr>
          <p:nvPr>
            <p:ph idx="1"/>
          </p:nvPr>
        </p:nvSpPr>
        <p:spPr/>
        <p:txBody>
          <a:bodyPr/>
          <a:lstStyle/>
          <a:p>
            <a:pPr eaLnBrk="1" hangingPunct="1">
              <a:spcAft>
                <a:spcPts val="1200"/>
              </a:spcAft>
            </a:pPr>
            <a:r>
              <a:rPr lang="zh-CN" altLang="en-US">
                <a:solidFill>
                  <a:srgbClr val="00B050"/>
                </a:solidFill>
                <a:latin typeface="宋体" panose="02010600030101010101" pitchFamily="2" charset="-122"/>
              </a:rPr>
              <a:t>内部排序</a:t>
            </a:r>
            <a:r>
              <a:rPr lang="zh-CN" altLang="en-US">
                <a:latin typeface="宋体" panose="02010600030101010101" pitchFamily="2" charset="-122"/>
              </a:rPr>
              <a:t>：待排序的数据元素存放在计算机内存中进行的排序过程。</a:t>
            </a:r>
          </a:p>
          <a:p>
            <a:pPr eaLnBrk="1" hangingPunct="1">
              <a:spcAft>
                <a:spcPts val="1200"/>
              </a:spcAft>
            </a:pPr>
            <a:r>
              <a:rPr lang="zh-CN" altLang="en-US">
                <a:solidFill>
                  <a:srgbClr val="00B050"/>
                </a:solidFill>
                <a:latin typeface="宋体" panose="02010600030101010101" pitchFamily="2" charset="-122"/>
              </a:rPr>
              <a:t>外部排序</a:t>
            </a:r>
            <a:r>
              <a:rPr lang="zh-CN" altLang="en-US">
                <a:latin typeface="宋体" panose="02010600030101010101" pitchFamily="2" charset="-122"/>
              </a:rPr>
              <a:t>：待排序的数据元素数量很大，以致内存中一次不能容纳全部数据，在排序过程中尚需对外存进行访问的排序过程。</a:t>
            </a:r>
          </a:p>
        </p:txBody>
      </p:sp>
      <p:sp>
        <p:nvSpPr>
          <p:cNvPr id="108546" name="灯片编号占位符 3">
            <a:extLst>
              <a:ext uri="{FF2B5EF4-FFF2-40B4-BE49-F238E27FC236}">
                <a16:creationId xmlns:a16="http://schemas.microsoft.com/office/drawing/2014/main" id="{D7FCBF2B-CF48-4804-99F6-D3C0943BDD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5DBF9197-B10C-4C46-952F-D3ADD2BE365E}" type="slidenum">
              <a:rPr lang="en-US" altLang="zh-CN" sz="1000" smtClean="0"/>
              <a:pPr>
                <a:buSzPct val="100000"/>
                <a:buFont typeface="Wingdings 3" panose="05040102010807070707" pitchFamily="18" charset="2"/>
                <a:buChar char="•"/>
              </a:pPr>
              <a:t>71</a:t>
            </a:fld>
            <a:endParaRPr lang="en-US" altLang="zh-CN" sz="1000"/>
          </a:p>
        </p:txBody>
      </p:sp>
      <p:sp>
        <p:nvSpPr>
          <p:cNvPr id="77826" name="标题 1">
            <a:extLst>
              <a:ext uri="{FF2B5EF4-FFF2-40B4-BE49-F238E27FC236}">
                <a16:creationId xmlns:a16="http://schemas.microsoft.com/office/drawing/2014/main" id="{45117026-C9B3-4667-8034-DCEDC04E6A0B}"/>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内部排序与外部排序</a:t>
            </a:r>
          </a:p>
        </p:txBody>
      </p:sp>
      <p:sp>
        <p:nvSpPr>
          <p:cNvPr id="6" name="标题 4">
            <a:extLst>
              <a:ext uri="{FF2B5EF4-FFF2-40B4-BE49-F238E27FC236}">
                <a16:creationId xmlns:a16="http://schemas.microsoft.com/office/drawing/2014/main" id="{4EFDDDDA-37C6-4DD6-AE3B-0FC0DA4F9C02}"/>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内容占位符 2">
            <a:extLst>
              <a:ext uri="{FF2B5EF4-FFF2-40B4-BE49-F238E27FC236}">
                <a16:creationId xmlns:a16="http://schemas.microsoft.com/office/drawing/2014/main" id="{200DFAD3-1488-4FDD-B465-86692118AF7B}"/>
              </a:ext>
            </a:extLst>
          </p:cNvPr>
          <p:cNvSpPr>
            <a:spLocks noGrp="1" noChangeArrowheads="1"/>
          </p:cNvSpPr>
          <p:nvPr>
            <p:ph idx="1"/>
          </p:nvPr>
        </p:nvSpPr>
        <p:spPr/>
        <p:txBody>
          <a:bodyPr/>
          <a:lstStyle/>
          <a:p>
            <a:pPr eaLnBrk="1" hangingPunct="1">
              <a:spcAft>
                <a:spcPts val="1200"/>
              </a:spcAft>
            </a:pPr>
            <a:r>
              <a:rPr lang="zh-CN" altLang="en-US" dirty="0">
                <a:latin typeface="宋体" panose="02010600030101010101" pitchFamily="2" charset="-122"/>
              </a:rPr>
              <a:t>插入排序</a:t>
            </a:r>
          </a:p>
          <a:p>
            <a:pPr eaLnBrk="1" hangingPunct="1">
              <a:spcAft>
                <a:spcPts val="1200"/>
              </a:spcAft>
            </a:pPr>
            <a:r>
              <a:rPr lang="zh-CN" altLang="en-US" dirty="0">
                <a:latin typeface="宋体" panose="02010600030101010101" pitchFamily="2" charset="-122"/>
              </a:rPr>
              <a:t>选择排序（自学）</a:t>
            </a:r>
          </a:p>
          <a:p>
            <a:pPr eaLnBrk="1" hangingPunct="1">
              <a:spcAft>
                <a:spcPts val="1200"/>
              </a:spcAft>
            </a:pPr>
            <a:r>
              <a:rPr lang="zh-CN" altLang="en-US" dirty="0">
                <a:latin typeface="宋体" panose="02010600030101010101" pitchFamily="2" charset="-122"/>
              </a:rPr>
              <a:t>交换排序（自学）</a:t>
            </a:r>
          </a:p>
        </p:txBody>
      </p:sp>
      <p:sp>
        <p:nvSpPr>
          <p:cNvPr id="109570" name="灯片编号占位符 3">
            <a:extLst>
              <a:ext uri="{FF2B5EF4-FFF2-40B4-BE49-F238E27FC236}">
                <a16:creationId xmlns:a16="http://schemas.microsoft.com/office/drawing/2014/main" id="{B48D34E0-DDC5-4A51-9C0F-82D7A23447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67F0445A-154F-428F-B86A-0068CFB833A0}" type="slidenum">
              <a:rPr lang="en-US" altLang="zh-CN" sz="1000" smtClean="0"/>
              <a:pPr>
                <a:buSzPct val="100000"/>
                <a:buFont typeface="Wingdings 3" panose="05040102010807070707" pitchFamily="18" charset="2"/>
                <a:buChar char="•"/>
              </a:pPr>
              <a:t>72</a:t>
            </a:fld>
            <a:endParaRPr lang="en-US" altLang="zh-CN" sz="1000"/>
          </a:p>
        </p:txBody>
      </p:sp>
      <p:sp>
        <p:nvSpPr>
          <p:cNvPr id="78850" name="标题 1">
            <a:extLst>
              <a:ext uri="{FF2B5EF4-FFF2-40B4-BE49-F238E27FC236}">
                <a16:creationId xmlns:a16="http://schemas.microsoft.com/office/drawing/2014/main" id="{774FFB77-37F1-4009-A937-8994B91BC7A5}"/>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内部排序方法</a:t>
            </a:r>
          </a:p>
        </p:txBody>
      </p:sp>
      <p:sp>
        <p:nvSpPr>
          <p:cNvPr id="6" name="标题 4">
            <a:extLst>
              <a:ext uri="{FF2B5EF4-FFF2-40B4-BE49-F238E27FC236}">
                <a16:creationId xmlns:a16="http://schemas.microsoft.com/office/drawing/2014/main" id="{F22981C0-8130-450F-BD14-1EEA1B25672A}"/>
              </a:ext>
            </a:extLst>
          </p:cNvPr>
          <p:cNvSpPr txBox="1"/>
          <p:nvPr/>
        </p:nvSpPr>
        <p:spPr>
          <a:xfrm>
            <a:off x="214313" y="0"/>
            <a:ext cx="8029575"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内容占位符 2">
            <a:extLst>
              <a:ext uri="{FF2B5EF4-FFF2-40B4-BE49-F238E27FC236}">
                <a16:creationId xmlns:a16="http://schemas.microsoft.com/office/drawing/2014/main" id="{96462F50-0DF6-46B6-9C68-A6F2A0733732}"/>
              </a:ext>
            </a:extLst>
          </p:cNvPr>
          <p:cNvSpPr>
            <a:spLocks noGrp="1" noChangeArrowheads="1"/>
          </p:cNvSpPr>
          <p:nvPr>
            <p:ph idx="1"/>
          </p:nvPr>
        </p:nvSpPr>
        <p:spPr/>
        <p:txBody>
          <a:bodyPr/>
          <a:lstStyle/>
          <a:p>
            <a:pPr eaLnBrk="1" hangingPunct="1">
              <a:spcAft>
                <a:spcPts val="1200"/>
              </a:spcAft>
            </a:pPr>
            <a:r>
              <a:rPr lang="zh-CN" altLang="en-US" sz="2400">
                <a:latin typeface="宋体" panose="02010600030101010101" pitchFamily="2" charset="-122"/>
              </a:rPr>
              <a:t>每一步将一个待排序元素按其关键字值的大小插入到已排序序列的适当位置上，直到待排序元素插入完为止。</a:t>
            </a:r>
          </a:p>
        </p:txBody>
      </p:sp>
      <p:sp>
        <p:nvSpPr>
          <p:cNvPr id="110594" name="灯片编号占位符 3">
            <a:extLst>
              <a:ext uri="{FF2B5EF4-FFF2-40B4-BE49-F238E27FC236}">
                <a16:creationId xmlns:a16="http://schemas.microsoft.com/office/drawing/2014/main" id="{74AEEC0C-5372-4D80-854B-95639A9391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1CBAB391-FD11-48DF-9125-9322CE23C65D}" type="slidenum">
              <a:rPr lang="en-US" altLang="zh-CN" sz="1000" smtClean="0"/>
              <a:pPr>
                <a:buSzPct val="100000"/>
                <a:buFont typeface="Wingdings 3" panose="05040102010807070707" pitchFamily="18" charset="2"/>
                <a:buChar char="•"/>
              </a:pPr>
              <a:t>73</a:t>
            </a:fld>
            <a:endParaRPr lang="en-US" altLang="zh-CN" sz="1000"/>
          </a:p>
        </p:txBody>
      </p:sp>
      <p:sp>
        <p:nvSpPr>
          <p:cNvPr id="79874" name="标题 1">
            <a:extLst>
              <a:ext uri="{FF2B5EF4-FFF2-40B4-BE49-F238E27FC236}">
                <a16:creationId xmlns:a16="http://schemas.microsoft.com/office/drawing/2014/main" id="{F829322E-269D-402D-A922-813C004DD252}"/>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插入排序的基本思想</a:t>
            </a:r>
          </a:p>
        </p:txBody>
      </p:sp>
      <p:sp>
        <p:nvSpPr>
          <p:cNvPr id="22" name="标题 4">
            <a:extLst>
              <a:ext uri="{FF2B5EF4-FFF2-40B4-BE49-F238E27FC236}">
                <a16:creationId xmlns:a16="http://schemas.microsoft.com/office/drawing/2014/main" id="{D3A89321-8258-4682-A1C1-971272D9FAA1}"/>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9.3.1 </a:t>
            </a:r>
            <a:r>
              <a:rPr lang="zh-CN" altLang="en-US" sz="2800" dirty="0">
                <a:solidFill>
                  <a:schemeClr val="bg1"/>
                </a:solidFill>
                <a:latin typeface="+mj-lt"/>
                <a:ea typeface="+mj-ea"/>
                <a:cs typeface="+mj-cs"/>
              </a:rPr>
              <a:t>插入排序</a:t>
            </a:r>
          </a:p>
        </p:txBody>
      </p:sp>
      <p:sp>
        <p:nvSpPr>
          <p:cNvPr id="110597" name="Rectangle 4">
            <a:extLst>
              <a:ext uri="{FF2B5EF4-FFF2-40B4-BE49-F238E27FC236}">
                <a16:creationId xmlns:a16="http://schemas.microsoft.com/office/drawing/2014/main" id="{B2B724D2-A261-4955-BE6E-9C158E780626}"/>
              </a:ext>
            </a:extLst>
          </p:cNvPr>
          <p:cNvSpPr>
            <a:spLocks noChangeArrowheads="1"/>
          </p:cNvSpPr>
          <p:nvPr/>
        </p:nvSpPr>
        <p:spPr bwMode="auto">
          <a:xfrm>
            <a:off x="688975" y="2781300"/>
            <a:ext cx="756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zh-CN" altLang="en-US">
                <a:latin typeface="宋体" panose="02010600030101010101" pitchFamily="2" charset="-122"/>
                <a:ea typeface="隶书" panose="02010509060101010101" pitchFamily="49" charset="-122"/>
              </a:rPr>
              <a:t>初始状态：       </a:t>
            </a:r>
            <a:r>
              <a:rPr lang="en-US" altLang="zh-CN">
                <a:latin typeface="宋体" panose="02010600030101010101" pitchFamily="2" charset="-122"/>
                <a:ea typeface="隶书" panose="02010509060101010101" pitchFamily="49" charset="-122"/>
              </a:rPr>
              <a:t>[5]    4    10    20    12    3</a:t>
            </a:r>
          </a:p>
        </p:txBody>
      </p:sp>
      <p:grpSp>
        <p:nvGrpSpPr>
          <p:cNvPr id="110598" name="Group 33">
            <a:extLst>
              <a:ext uri="{FF2B5EF4-FFF2-40B4-BE49-F238E27FC236}">
                <a16:creationId xmlns:a16="http://schemas.microsoft.com/office/drawing/2014/main" id="{97A4FD43-ACF8-4FE2-8F82-12D983E7F5E7}"/>
              </a:ext>
            </a:extLst>
          </p:cNvPr>
          <p:cNvGrpSpPr>
            <a:grpSpLocks/>
          </p:cNvGrpSpPr>
          <p:nvPr/>
        </p:nvGrpSpPr>
        <p:grpSpPr bwMode="auto">
          <a:xfrm>
            <a:off x="257175" y="3467100"/>
            <a:ext cx="8037513" cy="461963"/>
            <a:chOff x="113" y="2102"/>
            <a:chExt cx="5063" cy="291"/>
          </a:xfrm>
        </p:grpSpPr>
        <p:sp>
          <p:nvSpPr>
            <p:cNvPr id="110599" name="Rectangle 6">
              <a:extLst>
                <a:ext uri="{FF2B5EF4-FFF2-40B4-BE49-F238E27FC236}">
                  <a16:creationId xmlns:a16="http://schemas.microsoft.com/office/drawing/2014/main" id="{FE01CF95-2B63-41B8-A2B2-D3C3E6FA253B}"/>
                </a:ext>
              </a:extLst>
            </p:cNvPr>
            <p:cNvSpPr>
              <a:spLocks noChangeArrowheads="1"/>
            </p:cNvSpPr>
            <p:nvPr/>
          </p:nvSpPr>
          <p:spPr bwMode="auto">
            <a:xfrm>
              <a:off x="113" y="210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zh-CN" altLang="en-US">
                  <a:latin typeface="宋体" panose="02010600030101010101" pitchFamily="2" charset="-122"/>
                  <a:ea typeface="隶书" panose="02010509060101010101" pitchFamily="49" charset="-122"/>
                </a:rPr>
                <a:t>插入操作：</a:t>
              </a:r>
            </a:p>
          </p:txBody>
        </p:sp>
        <p:sp>
          <p:nvSpPr>
            <p:cNvPr id="110600" name="Rectangle 7">
              <a:extLst>
                <a:ext uri="{FF2B5EF4-FFF2-40B4-BE49-F238E27FC236}">
                  <a16:creationId xmlns:a16="http://schemas.microsoft.com/office/drawing/2014/main" id="{407A1455-044C-4536-AC54-55C933E6A7C1}"/>
                </a:ext>
              </a:extLst>
            </p:cNvPr>
            <p:cNvSpPr>
              <a:spLocks noChangeArrowheads="1"/>
            </p:cNvSpPr>
            <p:nvPr/>
          </p:nvSpPr>
          <p:spPr bwMode="auto">
            <a:xfrm>
              <a:off x="1084" y="2102"/>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1  </a:t>
              </a:r>
              <a:r>
                <a:rPr lang="en-US" altLang="zh-CN">
                  <a:solidFill>
                    <a:srgbClr val="FF0000"/>
                  </a:solidFill>
                  <a:latin typeface="宋体" panose="02010600030101010101" pitchFamily="2" charset="-122"/>
                  <a:ea typeface="隶书" panose="02010509060101010101" pitchFamily="49" charset="-122"/>
                </a:rPr>
                <a:t>[4]</a:t>
              </a:r>
              <a:r>
                <a:rPr lang="en-US" altLang="zh-CN">
                  <a:latin typeface="宋体" panose="02010600030101010101" pitchFamily="2" charset="-122"/>
                  <a:ea typeface="隶书" panose="02010509060101010101" pitchFamily="49" charset="-122"/>
                </a:rPr>
                <a:t>    [4     5]   10    20    12    3</a:t>
              </a:r>
            </a:p>
          </p:txBody>
        </p:sp>
      </p:grpSp>
      <p:grpSp>
        <p:nvGrpSpPr>
          <p:cNvPr id="110601" name="Group 8">
            <a:extLst>
              <a:ext uri="{FF2B5EF4-FFF2-40B4-BE49-F238E27FC236}">
                <a16:creationId xmlns:a16="http://schemas.microsoft.com/office/drawing/2014/main" id="{5FB64EDB-E443-459A-9B8B-0AB41696DB34}"/>
              </a:ext>
            </a:extLst>
          </p:cNvPr>
          <p:cNvGrpSpPr>
            <a:grpSpLocks/>
          </p:cNvGrpSpPr>
          <p:nvPr/>
        </p:nvGrpSpPr>
        <p:grpSpPr bwMode="auto">
          <a:xfrm>
            <a:off x="3643313" y="3101975"/>
            <a:ext cx="914400" cy="457200"/>
            <a:chOff x="2592" y="1872"/>
            <a:chExt cx="576" cy="288"/>
          </a:xfrm>
        </p:grpSpPr>
        <p:sp>
          <p:nvSpPr>
            <p:cNvPr id="110602" name="Line 9">
              <a:extLst>
                <a:ext uri="{FF2B5EF4-FFF2-40B4-BE49-F238E27FC236}">
                  <a16:creationId xmlns:a16="http://schemas.microsoft.com/office/drawing/2014/main" id="{6908CB86-B53C-4A8C-B78E-FAAFFACA9C5D}"/>
                </a:ext>
              </a:extLst>
            </p:cNvPr>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0603" name="Line 10">
              <a:extLst>
                <a:ext uri="{FF2B5EF4-FFF2-40B4-BE49-F238E27FC236}">
                  <a16:creationId xmlns:a16="http://schemas.microsoft.com/office/drawing/2014/main" id="{8296B5FB-8312-4433-934F-1123822719CF}"/>
                </a:ext>
              </a:extLst>
            </p:cNvPr>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0604" name="Line 11">
              <a:extLst>
                <a:ext uri="{FF2B5EF4-FFF2-40B4-BE49-F238E27FC236}">
                  <a16:creationId xmlns:a16="http://schemas.microsoft.com/office/drawing/2014/main" id="{0088A48A-5042-40C4-AFBB-A5586CE74008}"/>
                </a:ext>
              </a:extLst>
            </p:cNvPr>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10605" name="Group 12">
            <a:extLst>
              <a:ext uri="{FF2B5EF4-FFF2-40B4-BE49-F238E27FC236}">
                <a16:creationId xmlns:a16="http://schemas.microsoft.com/office/drawing/2014/main" id="{D5C13F9D-4652-4FDA-9189-6CF89B3F518F}"/>
              </a:ext>
            </a:extLst>
          </p:cNvPr>
          <p:cNvGrpSpPr>
            <a:grpSpLocks/>
          </p:cNvGrpSpPr>
          <p:nvPr/>
        </p:nvGrpSpPr>
        <p:grpSpPr bwMode="auto">
          <a:xfrm>
            <a:off x="1798638" y="3863975"/>
            <a:ext cx="6496050" cy="750888"/>
            <a:chOff x="1430" y="2352"/>
            <a:chExt cx="4092" cy="473"/>
          </a:xfrm>
        </p:grpSpPr>
        <p:sp>
          <p:nvSpPr>
            <p:cNvPr id="110606" name="Rectangle 13">
              <a:extLst>
                <a:ext uri="{FF2B5EF4-FFF2-40B4-BE49-F238E27FC236}">
                  <a16:creationId xmlns:a16="http://schemas.microsoft.com/office/drawing/2014/main" id="{233FE50A-0343-49BE-A67C-09A59AD8C88A}"/>
                </a:ext>
              </a:extLst>
            </p:cNvPr>
            <p:cNvSpPr>
              <a:spLocks noChangeArrowheads="1"/>
            </p:cNvSpPr>
            <p:nvPr/>
          </p:nvSpPr>
          <p:spPr bwMode="auto">
            <a:xfrm>
              <a:off x="1430" y="2534"/>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2  </a:t>
              </a:r>
              <a:r>
                <a:rPr lang="en-US" altLang="zh-CN">
                  <a:solidFill>
                    <a:srgbClr val="FF0000"/>
                  </a:solidFill>
                  <a:latin typeface="宋体" panose="02010600030101010101" pitchFamily="2" charset="-122"/>
                  <a:ea typeface="隶书" panose="02010509060101010101" pitchFamily="49" charset="-122"/>
                </a:rPr>
                <a:t>[10]   </a:t>
              </a:r>
              <a:r>
                <a:rPr lang="en-US" altLang="zh-CN">
                  <a:latin typeface="宋体" panose="02010600030101010101" pitchFamily="2" charset="-122"/>
                  <a:ea typeface="隶书" panose="02010509060101010101" pitchFamily="49" charset="-122"/>
                </a:rPr>
                <a:t>[4     5    10]   20    12    3</a:t>
              </a:r>
            </a:p>
          </p:txBody>
        </p:sp>
        <p:sp>
          <p:nvSpPr>
            <p:cNvPr id="110607" name="Line 14">
              <a:extLst>
                <a:ext uri="{FF2B5EF4-FFF2-40B4-BE49-F238E27FC236}">
                  <a16:creationId xmlns:a16="http://schemas.microsoft.com/office/drawing/2014/main" id="{2BC2737C-76EA-4DBC-8F74-A72FCDE9E8FD}"/>
                </a:ext>
              </a:extLst>
            </p:cNvPr>
            <p:cNvSpPr>
              <a:spLocks noChangeShapeType="1"/>
            </p:cNvSpPr>
            <p:nvPr/>
          </p:nvSpPr>
          <p:spPr bwMode="auto">
            <a:xfrm>
              <a:off x="3696" y="2352"/>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10608" name="Group 15">
            <a:extLst>
              <a:ext uri="{FF2B5EF4-FFF2-40B4-BE49-F238E27FC236}">
                <a16:creationId xmlns:a16="http://schemas.microsoft.com/office/drawing/2014/main" id="{0BE6247F-2603-40C9-AD17-7AE3D0DF3231}"/>
              </a:ext>
            </a:extLst>
          </p:cNvPr>
          <p:cNvGrpSpPr>
            <a:grpSpLocks/>
          </p:cNvGrpSpPr>
          <p:nvPr/>
        </p:nvGrpSpPr>
        <p:grpSpPr bwMode="auto">
          <a:xfrm>
            <a:off x="1798638" y="4549775"/>
            <a:ext cx="6496050" cy="674688"/>
            <a:chOff x="1430" y="2784"/>
            <a:chExt cx="4092" cy="425"/>
          </a:xfrm>
        </p:grpSpPr>
        <p:sp>
          <p:nvSpPr>
            <p:cNvPr id="110609" name="Rectangle 16">
              <a:extLst>
                <a:ext uri="{FF2B5EF4-FFF2-40B4-BE49-F238E27FC236}">
                  <a16:creationId xmlns:a16="http://schemas.microsoft.com/office/drawing/2014/main" id="{BA701E19-5BBD-4735-A719-7A99B07467B6}"/>
                </a:ext>
              </a:extLst>
            </p:cNvPr>
            <p:cNvSpPr>
              <a:spLocks noChangeArrowheads="1"/>
            </p:cNvSpPr>
            <p:nvPr/>
          </p:nvSpPr>
          <p:spPr bwMode="auto">
            <a:xfrm>
              <a:off x="1430" y="2918"/>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3  </a:t>
              </a:r>
              <a:r>
                <a:rPr lang="en-US" altLang="zh-CN">
                  <a:solidFill>
                    <a:srgbClr val="FF0000"/>
                  </a:solidFill>
                  <a:latin typeface="宋体" panose="02010600030101010101" pitchFamily="2" charset="-122"/>
                  <a:ea typeface="隶书" panose="02010509060101010101" pitchFamily="49" charset="-122"/>
                </a:rPr>
                <a:t>[20]   </a:t>
              </a:r>
              <a:r>
                <a:rPr lang="en-US" altLang="zh-CN">
                  <a:latin typeface="宋体" panose="02010600030101010101" pitchFamily="2" charset="-122"/>
                  <a:ea typeface="隶书" panose="02010509060101010101" pitchFamily="49" charset="-122"/>
                </a:rPr>
                <a:t>[4     5    10    20]   12    3</a:t>
              </a:r>
            </a:p>
          </p:txBody>
        </p:sp>
        <p:sp>
          <p:nvSpPr>
            <p:cNvPr id="110610" name="Line 17">
              <a:extLst>
                <a:ext uri="{FF2B5EF4-FFF2-40B4-BE49-F238E27FC236}">
                  <a16:creationId xmlns:a16="http://schemas.microsoft.com/office/drawing/2014/main" id="{684B29EE-76DE-4840-993D-A91E55F8F439}"/>
                </a:ext>
              </a:extLst>
            </p:cNvPr>
            <p:cNvSpPr>
              <a:spLocks noChangeShapeType="1"/>
            </p:cNvSpPr>
            <p:nvPr/>
          </p:nvSpPr>
          <p:spPr bwMode="auto">
            <a:xfrm>
              <a:off x="4272" y="2784"/>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110611" name="Rectangle 19">
            <a:extLst>
              <a:ext uri="{FF2B5EF4-FFF2-40B4-BE49-F238E27FC236}">
                <a16:creationId xmlns:a16="http://schemas.microsoft.com/office/drawing/2014/main" id="{28C1F7D9-0A71-46F5-A004-534E37530556}"/>
              </a:ext>
            </a:extLst>
          </p:cNvPr>
          <p:cNvSpPr>
            <a:spLocks noChangeArrowheads="1"/>
          </p:cNvSpPr>
          <p:nvPr/>
        </p:nvSpPr>
        <p:spPr bwMode="auto">
          <a:xfrm>
            <a:off x="1798638" y="5372100"/>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4  </a:t>
            </a:r>
            <a:r>
              <a:rPr lang="en-US" altLang="zh-CN">
                <a:solidFill>
                  <a:srgbClr val="FF0000"/>
                </a:solidFill>
                <a:latin typeface="宋体" panose="02010600030101010101" pitchFamily="2" charset="-122"/>
                <a:ea typeface="隶书" panose="02010509060101010101" pitchFamily="49" charset="-122"/>
              </a:rPr>
              <a:t>[12]   </a:t>
            </a:r>
            <a:r>
              <a:rPr lang="en-US" altLang="zh-CN">
                <a:latin typeface="宋体" panose="02010600030101010101" pitchFamily="2" charset="-122"/>
                <a:ea typeface="隶书" panose="02010509060101010101" pitchFamily="49" charset="-122"/>
              </a:rPr>
              <a:t>[4     5    10    12    20]   3</a:t>
            </a:r>
          </a:p>
        </p:txBody>
      </p:sp>
      <p:grpSp>
        <p:nvGrpSpPr>
          <p:cNvPr id="110612" name="Group 24">
            <a:extLst>
              <a:ext uri="{FF2B5EF4-FFF2-40B4-BE49-F238E27FC236}">
                <a16:creationId xmlns:a16="http://schemas.microsoft.com/office/drawing/2014/main" id="{BC014951-3E36-4E21-A8C5-C5CBBF8E0130}"/>
              </a:ext>
            </a:extLst>
          </p:cNvPr>
          <p:cNvGrpSpPr>
            <a:grpSpLocks/>
          </p:cNvGrpSpPr>
          <p:nvPr/>
        </p:nvGrpSpPr>
        <p:grpSpPr bwMode="auto">
          <a:xfrm>
            <a:off x="1798638" y="5692775"/>
            <a:ext cx="6802437" cy="827088"/>
            <a:chOff x="1430" y="3504"/>
            <a:chExt cx="4285" cy="521"/>
          </a:xfrm>
        </p:grpSpPr>
        <p:sp>
          <p:nvSpPr>
            <p:cNvPr id="110613" name="Rectangle 25">
              <a:extLst>
                <a:ext uri="{FF2B5EF4-FFF2-40B4-BE49-F238E27FC236}">
                  <a16:creationId xmlns:a16="http://schemas.microsoft.com/office/drawing/2014/main" id="{761A887C-9DB3-4E7B-ACCF-3396D39CB4BA}"/>
                </a:ext>
              </a:extLst>
            </p:cNvPr>
            <p:cNvSpPr>
              <a:spLocks noChangeArrowheads="1"/>
            </p:cNvSpPr>
            <p:nvPr/>
          </p:nvSpPr>
          <p:spPr bwMode="auto">
            <a:xfrm>
              <a:off x="1430" y="3734"/>
              <a:ext cx="4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5  </a:t>
              </a:r>
              <a:r>
                <a:rPr lang="en-US" altLang="zh-CN">
                  <a:solidFill>
                    <a:srgbClr val="FF0000"/>
                  </a:solidFill>
                  <a:latin typeface="宋体" panose="02010600030101010101" pitchFamily="2" charset="-122"/>
                  <a:ea typeface="隶书" panose="02010509060101010101" pitchFamily="49" charset="-122"/>
                </a:rPr>
                <a:t>[3]    </a:t>
              </a:r>
              <a:r>
                <a:rPr lang="en-US" altLang="zh-CN">
                  <a:latin typeface="宋体" panose="02010600030101010101" pitchFamily="2" charset="-122"/>
                  <a:ea typeface="隶书" panose="02010509060101010101" pitchFamily="49" charset="-122"/>
                </a:rPr>
                <a:t>[3     4     5    10    12    20]</a:t>
              </a:r>
            </a:p>
          </p:txBody>
        </p:sp>
        <p:grpSp>
          <p:nvGrpSpPr>
            <p:cNvPr id="110614" name="Group 26">
              <a:extLst>
                <a:ext uri="{FF2B5EF4-FFF2-40B4-BE49-F238E27FC236}">
                  <a16:creationId xmlns:a16="http://schemas.microsoft.com/office/drawing/2014/main" id="{64536EBD-652B-4236-9640-DC6A27F61A86}"/>
                </a:ext>
              </a:extLst>
            </p:cNvPr>
            <p:cNvGrpSpPr>
              <a:grpSpLocks/>
            </p:cNvGrpSpPr>
            <p:nvPr/>
          </p:nvGrpSpPr>
          <p:grpSpPr bwMode="auto">
            <a:xfrm>
              <a:off x="2592" y="3504"/>
              <a:ext cx="2784" cy="288"/>
              <a:chOff x="2592" y="3504"/>
              <a:chExt cx="2784" cy="288"/>
            </a:xfrm>
          </p:grpSpPr>
          <p:sp>
            <p:nvSpPr>
              <p:cNvPr id="110615" name="Line 27">
                <a:extLst>
                  <a:ext uri="{FF2B5EF4-FFF2-40B4-BE49-F238E27FC236}">
                    <a16:creationId xmlns:a16="http://schemas.microsoft.com/office/drawing/2014/main" id="{DAD5915F-4645-4B71-9F5D-754F53A0B2C9}"/>
                  </a:ext>
                </a:extLst>
              </p:cNvPr>
              <p:cNvSpPr>
                <a:spLocks noChangeShapeType="1"/>
              </p:cNvSpPr>
              <p:nvPr/>
            </p:nvSpPr>
            <p:spPr bwMode="auto">
              <a:xfrm>
                <a:off x="5376" y="3504"/>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0616" name="Line 28">
                <a:extLst>
                  <a:ext uri="{FF2B5EF4-FFF2-40B4-BE49-F238E27FC236}">
                    <a16:creationId xmlns:a16="http://schemas.microsoft.com/office/drawing/2014/main" id="{3A5258B1-BC20-4E65-9451-A92E95BEF595}"/>
                  </a:ext>
                </a:extLst>
              </p:cNvPr>
              <p:cNvSpPr>
                <a:spLocks noChangeShapeType="1"/>
              </p:cNvSpPr>
              <p:nvPr/>
            </p:nvSpPr>
            <p:spPr bwMode="auto">
              <a:xfrm flipH="1">
                <a:off x="2592" y="3648"/>
                <a:ext cx="2784"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0617" name="Line 29">
                <a:extLst>
                  <a:ext uri="{FF2B5EF4-FFF2-40B4-BE49-F238E27FC236}">
                    <a16:creationId xmlns:a16="http://schemas.microsoft.com/office/drawing/2014/main" id="{46CBB9BF-7FE2-4CFB-90EF-F05555C5EDC8}"/>
                  </a:ext>
                </a:extLst>
              </p:cNvPr>
              <p:cNvSpPr>
                <a:spLocks noChangeShapeType="1"/>
              </p:cNvSpPr>
              <p:nvPr/>
            </p:nvSpPr>
            <p:spPr bwMode="auto">
              <a:xfrm>
                <a:off x="2592" y="3648"/>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10618" name="Group 8">
            <a:extLst>
              <a:ext uri="{FF2B5EF4-FFF2-40B4-BE49-F238E27FC236}">
                <a16:creationId xmlns:a16="http://schemas.microsoft.com/office/drawing/2014/main" id="{BC23AAAE-B1FF-488C-A5BC-A64E1D99F167}"/>
              </a:ext>
            </a:extLst>
          </p:cNvPr>
          <p:cNvGrpSpPr>
            <a:grpSpLocks/>
          </p:cNvGrpSpPr>
          <p:nvPr/>
        </p:nvGrpSpPr>
        <p:grpSpPr bwMode="auto">
          <a:xfrm>
            <a:off x="6321425" y="5084763"/>
            <a:ext cx="914400" cy="457200"/>
            <a:chOff x="2592" y="1872"/>
            <a:chExt cx="576" cy="288"/>
          </a:xfrm>
        </p:grpSpPr>
        <p:sp>
          <p:nvSpPr>
            <p:cNvPr id="110619" name="Line 9">
              <a:extLst>
                <a:ext uri="{FF2B5EF4-FFF2-40B4-BE49-F238E27FC236}">
                  <a16:creationId xmlns:a16="http://schemas.microsoft.com/office/drawing/2014/main" id="{1B229A78-C659-4A34-914F-93707F9BFCAB}"/>
                </a:ext>
              </a:extLst>
            </p:cNvPr>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0620" name="Line 10">
              <a:extLst>
                <a:ext uri="{FF2B5EF4-FFF2-40B4-BE49-F238E27FC236}">
                  <a16:creationId xmlns:a16="http://schemas.microsoft.com/office/drawing/2014/main" id="{F88073B9-4B45-44A0-9160-BA5D578F5F5D}"/>
                </a:ext>
              </a:extLst>
            </p:cNvPr>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0621" name="Line 11">
              <a:extLst>
                <a:ext uri="{FF2B5EF4-FFF2-40B4-BE49-F238E27FC236}">
                  <a16:creationId xmlns:a16="http://schemas.microsoft.com/office/drawing/2014/main" id="{11E54D9A-88D5-40EF-A6A5-C7AC3E7444D4}"/>
                </a:ext>
              </a:extLst>
            </p:cNvPr>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内容占位符 2">
            <a:extLst>
              <a:ext uri="{FF2B5EF4-FFF2-40B4-BE49-F238E27FC236}">
                <a16:creationId xmlns:a16="http://schemas.microsoft.com/office/drawing/2014/main" id="{5CF8CADF-F267-4837-83C9-5505493D4F52}"/>
              </a:ext>
            </a:extLst>
          </p:cNvPr>
          <p:cNvSpPr>
            <a:spLocks noGrp="1"/>
          </p:cNvSpPr>
          <p:nvPr>
            <p:ph idx="1"/>
          </p:nvPr>
        </p:nvSpPr>
        <p:spPr>
          <a:solidFill>
            <a:srgbClr val="85FFFF"/>
          </a:solidFill>
        </p:spPr>
        <p:txBody>
          <a:bodyPr>
            <a:normAutofit lnSpcReduction="10000"/>
          </a:bodyPr>
          <a:lstStyle/>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template &lt;class T&gt;</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void </a:t>
            </a:r>
            <a:r>
              <a:rPr lang="en-US" altLang="zh-CN" sz="2000" dirty="0" err="1">
                <a:latin typeface="Consolas" panose="020B0609020204030204" pitchFamily="49" charset="0"/>
              </a:rPr>
              <a:t>insertionSort</a:t>
            </a:r>
            <a:r>
              <a:rPr lang="en-US" altLang="zh-CN" sz="2000" dirty="0">
                <a:latin typeface="Consolas" panose="020B0609020204030204" pitchFamily="49" charset="0"/>
              </a:rPr>
              <a:t>(T a[], int n)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int </a:t>
            </a:r>
            <a:r>
              <a:rPr lang="en-US" altLang="zh-CN" sz="2000" dirty="0" err="1">
                <a:latin typeface="Consolas" panose="020B0609020204030204" pitchFamily="49" charset="0"/>
              </a:rPr>
              <a:t>i</a:t>
            </a:r>
            <a:r>
              <a:rPr lang="en-US" altLang="zh-CN" sz="2000" dirty="0">
                <a:latin typeface="Consolas" panose="020B0609020204030204" pitchFamily="49" charset="0"/>
              </a:rPr>
              <a:t>, j;</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T temp;</a:t>
            </a:r>
          </a:p>
          <a:p>
            <a:pPr marL="358775" indent="-250825" eaLnBrk="1" fontAlgn="auto" hangingPunct="1">
              <a:spcBef>
                <a:spcPct val="0"/>
              </a:spcBef>
              <a:spcAft>
                <a:spcPts val="0"/>
              </a:spcAft>
              <a:buFont typeface="Wingdings" panose="05000000000000000000" pitchFamily="2" charset="2"/>
              <a:buNone/>
              <a:defRPr/>
            </a:pPr>
            <a:endParaRPr lang="en-US" altLang="zh-CN" sz="2000" dirty="0">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for (int </a:t>
            </a:r>
            <a:r>
              <a:rPr lang="en-US" altLang="zh-CN" sz="2000" dirty="0" err="1">
                <a:latin typeface="Consolas" panose="020B0609020204030204" pitchFamily="49" charset="0"/>
              </a:rPr>
              <a:t>i</a:t>
            </a:r>
            <a:r>
              <a:rPr lang="en-US" altLang="zh-CN" sz="2000" dirty="0">
                <a:latin typeface="Consolas" panose="020B0609020204030204" pitchFamily="49" charset="0"/>
              </a:rPr>
              <a:t> = 1;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int j =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T temp = a[</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while (j &gt; 0 &amp;&amp; temp &lt; a[j - 1])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a[j] = a[j - 1];</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j--;</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a[j] = temp;</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2000" dirty="0">
                <a:latin typeface="Consolas" panose="020B0609020204030204" pitchFamily="49" charset="0"/>
              </a:rPr>
              <a:t>}</a:t>
            </a:r>
          </a:p>
        </p:txBody>
      </p:sp>
      <p:sp>
        <p:nvSpPr>
          <p:cNvPr id="111618" name="灯片编号占位符 3">
            <a:extLst>
              <a:ext uri="{FF2B5EF4-FFF2-40B4-BE49-F238E27FC236}">
                <a16:creationId xmlns:a16="http://schemas.microsoft.com/office/drawing/2014/main" id="{D1B78718-78D1-4FE3-A3D0-79CC789516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A755AB2-315F-49E9-9F43-ECBFB26345EE}" type="slidenum">
              <a:rPr lang="en-US" altLang="zh-CN" sz="1000" smtClean="0"/>
              <a:pPr>
                <a:buSzPct val="100000"/>
                <a:buFont typeface="Wingdings 3" panose="05040102010807070707" pitchFamily="18" charset="2"/>
                <a:buChar char="•"/>
              </a:pPr>
              <a:t>74</a:t>
            </a:fld>
            <a:endParaRPr lang="en-US" altLang="zh-CN" sz="1000"/>
          </a:p>
        </p:txBody>
      </p:sp>
      <p:sp>
        <p:nvSpPr>
          <p:cNvPr id="80899" name="标题 1">
            <a:extLst>
              <a:ext uri="{FF2B5EF4-FFF2-40B4-BE49-F238E27FC236}">
                <a16:creationId xmlns:a16="http://schemas.microsoft.com/office/drawing/2014/main" id="{6A8104F5-B496-4BFA-9FB0-E52A41701132}"/>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9-11 </a:t>
            </a:r>
            <a:r>
              <a:rPr lang="zh-CN" altLang="en-US"/>
              <a:t>直接插入排序函数模板</a:t>
            </a:r>
            <a:endParaRPr kumimoji="1" lang="zh-CN" altLang="en-US"/>
          </a:p>
        </p:txBody>
      </p:sp>
      <p:sp>
        <p:nvSpPr>
          <p:cNvPr id="7" name="标题 4">
            <a:extLst>
              <a:ext uri="{FF2B5EF4-FFF2-40B4-BE49-F238E27FC236}">
                <a16:creationId xmlns:a16="http://schemas.microsoft.com/office/drawing/2014/main" id="{BC2D8369-7758-4734-BD7C-FF90AB0BB815}"/>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9.3.1 </a:t>
            </a:r>
            <a:r>
              <a:rPr lang="zh-CN" altLang="en-US" sz="2800" dirty="0">
                <a:solidFill>
                  <a:schemeClr val="bg1"/>
                </a:solidFill>
                <a:latin typeface="+mj-lt"/>
                <a:ea typeface="+mj-ea"/>
                <a:cs typeface="+mj-cs"/>
              </a:rPr>
              <a:t>插入排序</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5" name="内容占位符 2">
            <a:extLst>
              <a:ext uri="{FF2B5EF4-FFF2-40B4-BE49-F238E27FC236}">
                <a16:creationId xmlns:a16="http://schemas.microsoft.com/office/drawing/2014/main" id="{483B3A23-8F6E-4136-AEA8-E55CBB6D0946}"/>
              </a:ext>
            </a:extLst>
          </p:cNvPr>
          <p:cNvSpPr>
            <a:spLocks noGrp="1" noChangeArrowheads="1"/>
          </p:cNvSpPr>
          <p:nvPr>
            <p:ph idx="1"/>
          </p:nvPr>
        </p:nvSpPr>
        <p:spPr/>
        <p:txBody>
          <a:bodyPr/>
          <a:lstStyle/>
          <a:p>
            <a:pPr eaLnBrk="1" hangingPunct="1">
              <a:spcAft>
                <a:spcPts val="1200"/>
              </a:spcAft>
            </a:pPr>
            <a:r>
              <a:rPr lang="zh-CN" altLang="en-US" sz="2400">
                <a:latin typeface="宋体" panose="02010600030101010101" pitchFamily="2" charset="-122"/>
              </a:rPr>
              <a:t>每次从待排序序列中选择一个关键字最小的元素，（当需要按关键字升序排列时），顺序排在已排序序列的最后，直至全部排完。</a:t>
            </a:r>
          </a:p>
        </p:txBody>
      </p:sp>
      <p:sp>
        <p:nvSpPr>
          <p:cNvPr id="113666" name="灯片编号占位符 3">
            <a:extLst>
              <a:ext uri="{FF2B5EF4-FFF2-40B4-BE49-F238E27FC236}">
                <a16:creationId xmlns:a16="http://schemas.microsoft.com/office/drawing/2014/main" id="{771C1E03-4804-44FB-B2B7-C5DC4E48F0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406D60DD-9B08-4F10-9118-4DEE0DDAFA52}" type="slidenum">
              <a:rPr lang="en-US" altLang="zh-CN" sz="1000" smtClean="0"/>
              <a:pPr>
                <a:buSzPct val="100000"/>
                <a:buFont typeface="Wingdings 3" panose="05040102010807070707" pitchFamily="18" charset="2"/>
                <a:buChar char="•"/>
              </a:pPr>
              <a:t>75</a:t>
            </a:fld>
            <a:endParaRPr lang="en-US" altLang="zh-CN" sz="1000"/>
          </a:p>
        </p:txBody>
      </p:sp>
      <p:sp>
        <p:nvSpPr>
          <p:cNvPr id="81922" name="标题 1">
            <a:extLst>
              <a:ext uri="{FF2B5EF4-FFF2-40B4-BE49-F238E27FC236}">
                <a16:creationId xmlns:a16="http://schemas.microsoft.com/office/drawing/2014/main" id="{84CE5F9E-2AFF-498F-B3F5-35E9B6C6C1D8}"/>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选择排序的基本思想</a:t>
            </a:r>
          </a:p>
        </p:txBody>
      </p:sp>
      <p:sp>
        <p:nvSpPr>
          <p:cNvPr id="22" name="标题 4">
            <a:extLst>
              <a:ext uri="{FF2B5EF4-FFF2-40B4-BE49-F238E27FC236}">
                <a16:creationId xmlns:a16="http://schemas.microsoft.com/office/drawing/2014/main" id="{6BD41EE6-D9A7-4153-A4C1-B6C4EC06CBA5}"/>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9.3.2 </a:t>
            </a:r>
            <a:r>
              <a:rPr lang="zh-CN" altLang="en-US" sz="2800" dirty="0">
                <a:solidFill>
                  <a:schemeClr val="bg1"/>
                </a:solidFill>
                <a:latin typeface="+mj-lt"/>
                <a:ea typeface="+mj-ea"/>
                <a:cs typeface="+mj-cs"/>
              </a:rPr>
              <a:t>选择排序</a:t>
            </a:r>
          </a:p>
        </p:txBody>
      </p:sp>
      <p:grpSp>
        <p:nvGrpSpPr>
          <p:cNvPr id="113669" name="Group 4">
            <a:extLst>
              <a:ext uri="{FF2B5EF4-FFF2-40B4-BE49-F238E27FC236}">
                <a16:creationId xmlns:a16="http://schemas.microsoft.com/office/drawing/2014/main" id="{D8A7E044-57CF-4FC5-B3D7-6204E02F3603}"/>
              </a:ext>
            </a:extLst>
          </p:cNvPr>
          <p:cNvGrpSpPr>
            <a:grpSpLocks/>
          </p:cNvGrpSpPr>
          <p:nvPr/>
        </p:nvGrpSpPr>
        <p:grpSpPr bwMode="auto">
          <a:xfrm>
            <a:off x="228600" y="3141663"/>
            <a:ext cx="8415338" cy="461962"/>
            <a:chOff x="470" y="1862"/>
            <a:chExt cx="5277" cy="291"/>
          </a:xfrm>
        </p:grpSpPr>
        <p:sp>
          <p:nvSpPr>
            <p:cNvPr id="113670" name="Rectangle 5">
              <a:extLst>
                <a:ext uri="{FF2B5EF4-FFF2-40B4-BE49-F238E27FC236}">
                  <a16:creationId xmlns:a16="http://schemas.microsoft.com/office/drawing/2014/main" id="{C82A8A5D-8E49-48D1-BF21-8C5D9F551336}"/>
                </a:ext>
              </a:extLst>
            </p:cNvPr>
            <p:cNvSpPr>
              <a:spLocks noChangeArrowheads="1"/>
            </p:cNvSpPr>
            <p:nvPr/>
          </p:nvSpPr>
          <p:spPr bwMode="auto">
            <a:xfrm>
              <a:off x="2246" y="1862"/>
              <a:ext cx="35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Consolas" panose="020B0609020204030204" pitchFamily="49" charset="0"/>
                  <a:ea typeface="隶书" panose="02010509060101010101" pitchFamily="49" charset="-122"/>
                </a:rPr>
                <a:t>[5     4    10    20    12    </a:t>
              </a:r>
              <a:r>
                <a:rPr lang="en-US" altLang="zh-CN">
                  <a:solidFill>
                    <a:srgbClr val="FF0000"/>
                  </a:solidFill>
                  <a:latin typeface="Consolas" panose="020B0609020204030204" pitchFamily="49" charset="0"/>
                  <a:ea typeface="隶书" panose="02010509060101010101" pitchFamily="49" charset="-122"/>
                </a:rPr>
                <a:t>3</a:t>
              </a:r>
              <a:r>
                <a:rPr lang="en-US" altLang="zh-CN">
                  <a:latin typeface="Consolas" panose="020B0609020204030204" pitchFamily="49" charset="0"/>
                  <a:ea typeface="隶书" panose="02010509060101010101" pitchFamily="49" charset="-122"/>
                </a:rPr>
                <a:t>]</a:t>
              </a:r>
            </a:p>
          </p:txBody>
        </p:sp>
        <p:sp>
          <p:nvSpPr>
            <p:cNvPr id="113671" name="Rectangle 6">
              <a:extLst>
                <a:ext uri="{FF2B5EF4-FFF2-40B4-BE49-F238E27FC236}">
                  <a16:creationId xmlns:a16="http://schemas.microsoft.com/office/drawing/2014/main" id="{573AE76A-0BFF-442A-B0A7-70CC60C5DF39}"/>
                </a:ext>
              </a:extLst>
            </p:cNvPr>
            <p:cNvSpPr>
              <a:spLocks noChangeArrowheads="1"/>
            </p:cNvSpPr>
            <p:nvPr/>
          </p:nvSpPr>
          <p:spPr bwMode="auto">
            <a:xfrm>
              <a:off x="470" y="1862"/>
              <a:ext cx="10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zh-CN" altLang="en-US">
                  <a:latin typeface="Consolas" panose="020B0609020204030204" pitchFamily="49" charset="0"/>
                  <a:ea typeface="隶书" panose="02010509060101010101" pitchFamily="49" charset="-122"/>
                </a:rPr>
                <a:t>初始状态：</a:t>
              </a:r>
            </a:p>
          </p:txBody>
        </p:sp>
      </p:grpSp>
      <p:sp>
        <p:nvSpPr>
          <p:cNvPr id="113672" name="Rectangle 7">
            <a:extLst>
              <a:ext uri="{FF2B5EF4-FFF2-40B4-BE49-F238E27FC236}">
                <a16:creationId xmlns:a16="http://schemas.microsoft.com/office/drawing/2014/main" id="{590A6774-48A6-4DF6-8134-AD57D4908BD3}"/>
              </a:ext>
            </a:extLst>
          </p:cNvPr>
          <p:cNvSpPr>
            <a:spLocks noChangeArrowheads="1"/>
          </p:cNvSpPr>
          <p:nvPr/>
        </p:nvSpPr>
        <p:spPr bwMode="auto">
          <a:xfrm>
            <a:off x="3200400" y="3751263"/>
            <a:ext cx="6062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Consolas" panose="020B0609020204030204" pitchFamily="49" charset="0"/>
                <a:ea typeface="隶书" panose="02010509060101010101" pitchFamily="49" charset="-122"/>
              </a:rPr>
              <a:t>3    [</a:t>
            </a:r>
            <a:r>
              <a:rPr lang="en-US" altLang="zh-CN">
                <a:solidFill>
                  <a:srgbClr val="FF0000"/>
                </a:solidFill>
                <a:latin typeface="Consolas" panose="020B0609020204030204" pitchFamily="49" charset="0"/>
                <a:ea typeface="隶书" panose="02010509060101010101" pitchFamily="49" charset="-122"/>
              </a:rPr>
              <a:t>4</a:t>
            </a:r>
            <a:r>
              <a:rPr lang="en-US" altLang="zh-CN">
                <a:latin typeface="Consolas" panose="020B0609020204030204" pitchFamily="49" charset="0"/>
                <a:ea typeface="隶书" panose="02010509060101010101" pitchFamily="49" charset="-122"/>
              </a:rPr>
              <a:t>    10    20    12    5]</a:t>
            </a:r>
          </a:p>
        </p:txBody>
      </p:sp>
      <p:sp>
        <p:nvSpPr>
          <p:cNvPr id="113673" name="Rectangle 8">
            <a:extLst>
              <a:ext uri="{FF2B5EF4-FFF2-40B4-BE49-F238E27FC236}">
                <a16:creationId xmlns:a16="http://schemas.microsoft.com/office/drawing/2014/main" id="{B24EE4FE-C861-4E51-A436-C7F6915584AB}"/>
              </a:ext>
            </a:extLst>
          </p:cNvPr>
          <p:cNvSpPr>
            <a:spLocks noChangeArrowheads="1"/>
          </p:cNvSpPr>
          <p:nvPr/>
        </p:nvSpPr>
        <p:spPr bwMode="auto">
          <a:xfrm>
            <a:off x="3200400" y="4437063"/>
            <a:ext cx="636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Consolas" panose="020B0609020204030204" pitchFamily="49" charset="0"/>
                <a:ea typeface="隶书" panose="02010509060101010101" pitchFamily="49" charset="-122"/>
              </a:rPr>
              <a:t>3     4   [10    20    12    </a:t>
            </a:r>
            <a:r>
              <a:rPr lang="en-US" altLang="zh-CN">
                <a:solidFill>
                  <a:srgbClr val="FF0000"/>
                </a:solidFill>
                <a:latin typeface="Consolas" panose="020B0609020204030204" pitchFamily="49" charset="0"/>
                <a:ea typeface="隶书" panose="02010509060101010101" pitchFamily="49" charset="-122"/>
              </a:rPr>
              <a:t>5</a:t>
            </a:r>
            <a:r>
              <a:rPr lang="en-US" altLang="zh-CN">
                <a:latin typeface="Consolas" panose="020B0609020204030204" pitchFamily="49" charset="0"/>
                <a:ea typeface="隶书" panose="02010509060101010101" pitchFamily="49" charset="-122"/>
              </a:rPr>
              <a:t>]</a:t>
            </a:r>
          </a:p>
        </p:txBody>
      </p:sp>
      <p:sp>
        <p:nvSpPr>
          <p:cNvPr id="113674" name="Rectangle 9">
            <a:extLst>
              <a:ext uri="{FF2B5EF4-FFF2-40B4-BE49-F238E27FC236}">
                <a16:creationId xmlns:a16="http://schemas.microsoft.com/office/drawing/2014/main" id="{4D81BC1F-34F0-41CC-BA9C-0D159CB51B9F}"/>
              </a:ext>
            </a:extLst>
          </p:cNvPr>
          <p:cNvSpPr>
            <a:spLocks noChangeArrowheads="1"/>
          </p:cNvSpPr>
          <p:nvPr/>
        </p:nvSpPr>
        <p:spPr bwMode="auto">
          <a:xfrm>
            <a:off x="666750" y="6053138"/>
            <a:ext cx="80962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zh-CN" altLang="en-US">
                <a:latin typeface="宋体" panose="02010600030101010101" pitchFamily="2" charset="-122"/>
                <a:ea typeface="隶书" panose="02010509060101010101" pitchFamily="49" charset="-122"/>
              </a:rPr>
              <a:t>第 </a:t>
            </a:r>
            <a:r>
              <a:rPr lang="en-US" altLang="zh-CN">
                <a:latin typeface="宋体" panose="02010600030101010101" pitchFamily="2" charset="-122"/>
                <a:ea typeface="隶书" panose="02010509060101010101" pitchFamily="49" charset="-122"/>
              </a:rPr>
              <a:t>i </a:t>
            </a:r>
            <a:r>
              <a:rPr lang="zh-CN" altLang="en-US">
                <a:latin typeface="宋体" panose="02010600030101010101" pitchFamily="2" charset="-122"/>
                <a:ea typeface="隶书" panose="02010509060101010101" pitchFamily="49" charset="-122"/>
              </a:rPr>
              <a:t>次选择后，将选出的那个记录与第 </a:t>
            </a:r>
            <a:r>
              <a:rPr lang="en-US" altLang="zh-CN">
                <a:latin typeface="宋体" panose="02010600030101010101" pitchFamily="2" charset="-122"/>
                <a:ea typeface="隶书" panose="02010509060101010101" pitchFamily="49" charset="-122"/>
              </a:rPr>
              <a:t>i </a:t>
            </a:r>
            <a:r>
              <a:rPr lang="zh-CN" altLang="en-US">
                <a:latin typeface="宋体" panose="02010600030101010101" pitchFamily="2" charset="-122"/>
                <a:ea typeface="隶书" panose="02010509060101010101" pitchFamily="49" charset="-122"/>
              </a:rPr>
              <a:t>个记录做交换。</a:t>
            </a:r>
          </a:p>
        </p:txBody>
      </p:sp>
      <p:grpSp>
        <p:nvGrpSpPr>
          <p:cNvPr id="113675" name="Group 10">
            <a:extLst>
              <a:ext uri="{FF2B5EF4-FFF2-40B4-BE49-F238E27FC236}">
                <a16:creationId xmlns:a16="http://schemas.microsoft.com/office/drawing/2014/main" id="{E5FC6302-4A1D-42CF-A35E-846F3644E69B}"/>
              </a:ext>
            </a:extLst>
          </p:cNvPr>
          <p:cNvGrpSpPr>
            <a:grpSpLocks/>
          </p:cNvGrpSpPr>
          <p:nvPr/>
        </p:nvGrpSpPr>
        <p:grpSpPr bwMode="auto">
          <a:xfrm>
            <a:off x="3200400" y="5122863"/>
            <a:ext cx="5986463" cy="935037"/>
            <a:chOff x="2342" y="3110"/>
            <a:chExt cx="3754" cy="589"/>
          </a:xfrm>
        </p:grpSpPr>
        <p:sp>
          <p:nvSpPr>
            <p:cNvPr id="113676" name="Rectangle 11">
              <a:extLst>
                <a:ext uri="{FF2B5EF4-FFF2-40B4-BE49-F238E27FC236}">
                  <a16:creationId xmlns:a16="http://schemas.microsoft.com/office/drawing/2014/main" id="{6A7341F3-A28E-495C-AA7B-7FB979D02E7A}"/>
                </a:ext>
              </a:extLst>
            </p:cNvPr>
            <p:cNvSpPr>
              <a:spLocks noChangeArrowheads="1"/>
            </p:cNvSpPr>
            <p:nvPr/>
          </p:nvSpPr>
          <p:spPr bwMode="auto">
            <a:xfrm>
              <a:off x="2342" y="3110"/>
              <a:ext cx="37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latin typeface="Consolas" panose="020B0609020204030204" pitchFamily="49" charset="0"/>
                  <a:ea typeface="隶书" panose="02010509060101010101" pitchFamily="49" charset="-122"/>
                </a:rPr>
                <a:t>3     4     5   [20    12   </a:t>
              </a:r>
              <a:r>
                <a:rPr lang="en-US" altLang="zh-CN">
                  <a:solidFill>
                    <a:srgbClr val="FF0000"/>
                  </a:solidFill>
                  <a:latin typeface="Consolas" panose="020B0609020204030204" pitchFamily="49" charset="0"/>
                  <a:ea typeface="隶书" panose="02010509060101010101" pitchFamily="49" charset="-122"/>
                </a:rPr>
                <a:t>10</a:t>
              </a:r>
              <a:r>
                <a:rPr lang="en-US" altLang="zh-CN">
                  <a:latin typeface="Consolas" panose="020B0609020204030204" pitchFamily="49" charset="0"/>
                  <a:ea typeface="隶书" panose="02010509060101010101" pitchFamily="49" charset="-122"/>
                </a:rPr>
                <a:t>]</a:t>
              </a:r>
            </a:p>
          </p:txBody>
        </p:sp>
        <p:sp>
          <p:nvSpPr>
            <p:cNvPr id="113677" name="Rectangle 12">
              <a:extLst>
                <a:ext uri="{FF2B5EF4-FFF2-40B4-BE49-F238E27FC236}">
                  <a16:creationId xmlns:a16="http://schemas.microsoft.com/office/drawing/2014/main" id="{3E373351-F370-4CC9-9259-5F2B54027EEB}"/>
                </a:ext>
              </a:extLst>
            </p:cNvPr>
            <p:cNvSpPr>
              <a:spLocks noChangeArrowheads="1"/>
            </p:cNvSpPr>
            <p:nvPr/>
          </p:nvSpPr>
          <p:spPr bwMode="auto">
            <a:xfrm>
              <a:off x="3254" y="3369"/>
              <a:ext cx="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sz="2800">
                  <a:latin typeface="Consolas" panose="020B0609020204030204" pitchFamily="49" charset="0"/>
                  <a:ea typeface="隶书" panose="02010509060101010101" pitchFamily="49" charset="-122"/>
                </a:rPr>
                <a:t>...</a:t>
              </a:r>
            </a:p>
          </p:txBody>
        </p:sp>
        <p:sp>
          <p:nvSpPr>
            <p:cNvPr id="113678" name="Rectangle 13">
              <a:extLst>
                <a:ext uri="{FF2B5EF4-FFF2-40B4-BE49-F238E27FC236}">
                  <a16:creationId xmlns:a16="http://schemas.microsoft.com/office/drawing/2014/main" id="{205D5457-16AF-4826-B2FB-D819F4FF3078}"/>
                </a:ext>
              </a:extLst>
            </p:cNvPr>
            <p:cNvSpPr>
              <a:spLocks noChangeArrowheads="1"/>
            </p:cNvSpPr>
            <p:nvPr/>
          </p:nvSpPr>
          <p:spPr bwMode="auto">
            <a:xfrm>
              <a:off x="3590" y="3369"/>
              <a:ext cx="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sz="2800">
                  <a:latin typeface="Consolas" panose="020B0609020204030204" pitchFamily="49" charset="0"/>
                  <a:ea typeface="隶书" panose="02010509060101010101" pitchFamily="49" charset="-122"/>
                </a:rPr>
                <a:t>...</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9" name="内容占位符 2">
            <a:extLst>
              <a:ext uri="{FF2B5EF4-FFF2-40B4-BE49-F238E27FC236}">
                <a16:creationId xmlns:a16="http://schemas.microsoft.com/office/drawing/2014/main" id="{4CE21C24-F9F9-4362-A8CF-8FD35B7B3166}"/>
              </a:ext>
            </a:extLst>
          </p:cNvPr>
          <p:cNvSpPr>
            <a:spLocks noGrp="1" noChangeArrowheads="1"/>
          </p:cNvSpPr>
          <p:nvPr>
            <p:ph idx="1"/>
          </p:nvPr>
        </p:nvSpPr>
        <p:spPr>
          <a:xfrm>
            <a:off x="457200" y="1481138"/>
            <a:ext cx="8291513" cy="497205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void mySwap(T &amp;x, T &amp;y)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T temp = x;</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x = y;</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y = temp;</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void selectionSort(T a[], int n)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for (int i = 0; i &lt; n - 1; i++)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int leastIndex = i;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for (int j = i + 1; j &lt; n; j++)</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if (a[j] &lt; a[leastIndex])</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leastIndex = j;</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mySwap(a[i], a[leastIndex]);</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114690" name="灯片编号占位符 3">
            <a:extLst>
              <a:ext uri="{FF2B5EF4-FFF2-40B4-BE49-F238E27FC236}">
                <a16:creationId xmlns:a16="http://schemas.microsoft.com/office/drawing/2014/main" id="{A449E5B3-4A7D-425D-8773-79FFB073F8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ADFAEFE4-6BEE-4358-B543-0232A5B593E9}" type="slidenum">
              <a:rPr lang="en-US" altLang="zh-CN" sz="1000" smtClean="0"/>
              <a:pPr>
                <a:buSzPct val="100000"/>
                <a:buFont typeface="Wingdings 3" panose="05040102010807070707" pitchFamily="18" charset="2"/>
                <a:buChar char="•"/>
              </a:pPr>
              <a:t>76</a:t>
            </a:fld>
            <a:endParaRPr lang="en-US" altLang="zh-CN" sz="1000"/>
          </a:p>
        </p:txBody>
      </p:sp>
      <p:sp>
        <p:nvSpPr>
          <p:cNvPr id="82947" name="标题 1">
            <a:extLst>
              <a:ext uri="{FF2B5EF4-FFF2-40B4-BE49-F238E27FC236}">
                <a16:creationId xmlns:a16="http://schemas.microsoft.com/office/drawing/2014/main" id="{A2B08CED-EC3F-4719-9393-1E63F64F973B}"/>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9-12 </a:t>
            </a:r>
            <a:r>
              <a:rPr lang="zh-CN" altLang="en-US"/>
              <a:t>简单选择排序函数模板</a:t>
            </a:r>
            <a:endParaRPr kumimoji="1" lang="zh-CN" altLang="en-US"/>
          </a:p>
        </p:txBody>
      </p:sp>
      <p:sp>
        <p:nvSpPr>
          <p:cNvPr id="6" name="标题 4">
            <a:extLst>
              <a:ext uri="{FF2B5EF4-FFF2-40B4-BE49-F238E27FC236}">
                <a16:creationId xmlns:a16="http://schemas.microsoft.com/office/drawing/2014/main" id="{CF07B9FE-0DB8-4942-B4A7-EBEBF88C3346}"/>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9.3.2 </a:t>
            </a:r>
            <a:r>
              <a:rPr lang="zh-CN" altLang="en-US" sz="2800" dirty="0">
                <a:solidFill>
                  <a:schemeClr val="bg1"/>
                </a:solidFill>
                <a:latin typeface="+mj-lt"/>
                <a:ea typeface="+mj-ea"/>
                <a:cs typeface="+mj-cs"/>
              </a:rPr>
              <a:t>选择排序</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7" name="内容占位符 2">
            <a:extLst>
              <a:ext uri="{FF2B5EF4-FFF2-40B4-BE49-F238E27FC236}">
                <a16:creationId xmlns:a16="http://schemas.microsoft.com/office/drawing/2014/main" id="{B1582F84-B7E8-4A01-A219-F6BB203FFF25}"/>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两两比较待排序序列中的元素，并交换不满足顺序要求的各对元素，直到全部满足顺序要求为止。</a:t>
            </a:r>
          </a:p>
        </p:txBody>
      </p:sp>
      <p:sp>
        <p:nvSpPr>
          <p:cNvPr id="116738" name="灯片编号占位符 3">
            <a:extLst>
              <a:ext uri="{FF2B5EF4-FFF2-40B4-BE49-F238E27FC236}">
                <a16:creationId xmlns:a16="http://schemas.microsoft.com/office/drawing/2014/main" id="{3C5412F0-E42C-4D70-8332-124CB128E09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51DFB7F4-7D5E-40D7-9E4D-16D4DA79A4E6}" type="slidenum">
              <a:rPr lang="en-US" altLang="zh-CN" sz="1000" smtClean="0"/>
              <a:pPr>
                <a:buSzPct val="100000"/>
                <a:buFont typeface="Wingdings 3" panose="05040102010807070707" pitchFamily="18" charset="2"/>
                <a:buChar char="•"/>
              </a:pPr>
              <a:t>77</a:t>
            </a:fld>
            <a:endParaRPr lang="en-US" altLang="zh-CN" sz="1000"/>
          </a:p>
        </p:txBody>
      </p:sp>
      <p:sp>
        <p:nvSpPr>
          <p:cNvPr id="83970" name="标题 1">
            <a:extLst>
              <a:ext uri="{FF2B5EF4-FFF2-40B4-BE49-F238E27FC236}">
                <a16:creationId xmlns:a16="http://schemas.microsoft.com/office/drawing/2014/main" id="{CCEC6D85-3573-480A-B608-797475304C86}"/>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交换排序的基本思想</a:t>
            </a:r>
          </a:p>
        </p:txBody>
      </p:sp>
      <p:sp>
        <p:nvSpPr>
          <p:cNvPr id="22" name="标题 4">
            <a:extLst>
              <a:ext uri="{FF2B5EF4-FFF2-40B4-BE49-F238E27FC236}">
                <a16:creationId xmlns:a16="http://schemas.microsoft.com/office/drawing/2014/main" id="{6CB85B4B-C013-477F-B9C9-F602B97CA177}"/>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9.3.3 </a:t>
            </a:r>
            <a:r>
              <a:rPr lang="zh-CN" altLang="en-US" sz="2800" dirty="0">
                <a:solidFill>
                  <a:schemeClr val="bg1"/>
                </a:solidFill>
                <a:latin typeface="+mj-lt"/>
                <a:ea typeface="+mj-ea"/>
                <a:cs typeface="+mj-cs"/>
              </a:rPr>
              <a:t>交换排序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1" name="内容占位符 2">
            <a:extLst>
              <a:ext uri="{FF2B5EF4-FFF2-40B4-BE49-F238E27FC236}">
                <a16:creationId xmlns:a16="http://schemas.microsoft.com/office/drawing/2014/main" id="{C59CEF21-15A4-4569-8E31-7D358EAFB98B}"/>
              </a:ext>
            </a:extLst>
          </p:cNvPr>
          <p:cNvSpPr>
            <a:spLocks noGrp="1" noChangeArrowheads="1"/>
          </p:cNvSpPr>
          <p:nvPr>
            <p:ph idx="1"/>
          </p:nvPr>
        </p:nvSpPr>
        <p:spPr/>
        <p:txBody>
          <a:bodyPr/>
          <a:lstStyle/>
          <a:p>
            <a:pPr eaLnBrk="1" hangingPunct="1">
              <a:spcAft>
                <a:spcPts val="1200"/>
              </a:spcAft>
            </a:pPr>
            <a:r>
              <a:rPr lang="zh-CN" altLang="en-US" sz="2400">
                <a:latin typeface="宋体" panose="02010600030101010101" pitchFamily="2" charset="-122"/>
              </a:rPr>
              <a:t>对具有</a:t>
            </a:r>
            <a:r>
              <a:rPr lang="en-US" altLang="zh-CN" sz="2400">
                <a:latin typeface="Times New Roman" panose="02020603050405020304" pitchFamily="18" charset="0"/>
              </a:rPr>
              <a:t>n</a:t>
            </a:r>
            <a:r>
              <a:rPr lang="zh-CN" altLang="en-US" sz="2400">
                <a:latin typeface="宋体" panose="02010600030101010101" pitchFamily="2" charset="-122"/>
              </a:rPr>
              <a:t>个元素的序列按升序进行起泡排序的步骤：</a:t>
            </a:r>
          </a:p>
          <a:p>
            <a:pPr lvl="1" eaLnBrk="1" hangingPunct="1">
              <a:spcAft>
                <a:spcPts val="1200"/>
              </a:spcAft>
            </a:pPr>
            <a:r>
              <a:rPr lang="zh-CN" altLang="en-US" sz="2400">
                <a:latin typeface="宋体" panose="02010600030101010101" pitchFamily="2" charset="-122"/>
              </a:rPr>
              <a:t>首先将第一个元素与第二个元素进行比较，若为逆序，则将两元素交换。然后比较第二、第三个元素，依次类推，直到第</a:t>
            </a:r>
            <a:r>
              <a:rPr lang="en-US" altLang="zh-CN" sz="2400">
                <a:latin typeface="Times New Roman" panose="02020603050405020304" pitchFamily="18" charset="0"/>
              </a:rPr>
              <a:t>n-1</a:t>
            </a:r>
            <a:r>
              <a:rPr lang="zh-CN" altLang="en-US" sz="2400">
                <a:latin typeface="宋体" panose="02010600030101010101" pitchFamily="2" charset="-122"/>
              </a:rPr>
              <a:t>和第</a:t>
            </a:r>
            <a:r>
              <a:rPr lang="en-US" altLang="zh-CN" sz="2400">
                <a:latin typeface="Times New Roman" panose="02020603050405020304" pitchFamily="18" charset="0"/>
              </a:rPr>
              <a:t>n</a:t>
            </a:r>
            <a:r>
              <a:rPr lang="zh-CN" altLang="en-US" sz="2400">
                <a:latin typeface="宋体" panose="02010600030101010101" pitchFamily="2" charset="-122"/>
              </a:rPr>
              <a:t>个元素进行了比较和交换。此过程称为第一趟起泡排序。经过第一趟，最大的元素便被交换到第</a:t>
            </a:r>
            <a:r>
              <a:rPr lang="en-US" altLang="zh-CN" sz="2400">
                <a:latin typeface="Times New Roman" panose="02020603050405020304" pitchFamily="18" charset="0"/>
              </a:rPr>
              <a:t>n</a:t>
            </a:r>
            <a:r>
              <a:rPr lang="zh-CN" altLang="en-US" sz="2400">
                <a:latin typeface="宋体" panose="02010600030101010101" pitchFamily="2" charset="-122"/>
              </a:rPr>
              <a:t>个位置。</a:t>
            </a:r>
          </a:p>
          <a:p>
            <a:pPr lvl="1" eaLnBrk="1" hangingPunct="1">
              <a:spcAft>
                <a:spcPts val="1200"/>
              </a:spcAft>
            </a:pPr>
            <a:r>
              <a:rPr lang="zh-CN" altLang="en-US" sz="2400">
                <a:latin typeface="宋体" panose="02010600030101010101" pitchFamily="2" charset="-122"/>
              </a:rPr>
              <a:t>对前</a:t>
            </a:r>
            <a:r>
              <a:rPr lang="en-US" altLang="zh-CN" sz="2400">
                <a:latin typeface="Times New Roman" panose="02020603050405020304" pitchFamily="18" charset="0"/>
              </a:rPr>
              <a:t>n-1</a:t>
            </a:r>
            <a:r>
              <a:rPr lang="zh-CN" altLang="en-US" sz="2400">
                <a:latin typeface="宋体" panose="02010600030101010101" pitchFamily="2" charset="-122"/>
              </a:rPr>
              <a:t>个元素进行第二趟起泡排序，将其中最大元素交换到第</a:t>
            </a:r>
            <a:r>
              <a:rPr lang="en-US" altLang="zh-CN" sz="2400">
                <a:latin typeface="Times New Roman" panose="02020603050405020304" pitchFamily="18" charset="0"/>
              </a:rPr>
              <a:t>n-1</a:t>
            </a:r>
            <a:r>
              <a:rPr lang="zh-CN" altLang="en-US" sz="2400">
                <a:latin typeface="宋体" panose="02010600030101010101" pitchFamily="2" charset="-122"/>
              </a:rPr>
              <a:t>个位置。</a:t>
            </a:r>
          </a:p>
          <a:p>
            <a:pPr lvl="1" eaLnBrk="1" hangingPunct="1">
              <a:spcAft>
                <a:spcPts val="1200"/>
              </a:spcAft>
            </a:pPr>
            <a:r>
              <a:rPr lang="zh-CN" altLang="en-US" sz="2400">
                <a:latin typeface="宋体" panose="02010600030101010101" pitchFamily="2" charset="-122"/>
              </a:rPr>
              <a:t>如此继续，直到某一趟排序未发生任何交换时，排序完毕。对</a:t>
            </a:r>
            <a:r>
              <a:rPr lang="en-US" altLang="zh-CN" sz="2400">
                <a:latin typeface="Times New Roman" panose="02020603050405020304" pitchFamily="18" charset="0"/>
              </a:rPr>
              <a:t>n</a:t>
            </a:r>
            <a:r>
              <a:rPr lang="zh-CN" altLang="en-US" sz="2400">
                <a:latin typeface="宋体" panose="02010600030101010101" pitchFamily="2" charset="-122"/>
              </a:rPr>
              <a:t>个元素的序列，起泡排序最多需要进行</a:t>
            </a:r>
            <a:r>
              <a:rPr lang="en-US" altLang="zh-CN" sz="2400">
                <a:latin typeface="Times New Roman" panose="02020603050405020304" pitchFamily="18" charset="0"/>
              </a:rPr>
              <a:t>n-1</a:t>
            </a:r>
            <a:r>
              <a:rPr lang="zh-CN" altLang="en-US" sz="2400">
                <a:latin typeface="宋体" panose="02010600030101010101" pitchFamily="2" charset="-122"/>
              </a:rPr>
              <a:t>趟。</a:t>
            </a:r>
          </a:p>
        </p:txBody>
      </p:sp>
      <p:sp>
        <p:nvSpPr>
          <p:cNvPr id="117762" name="灯片编号占位符 3">
            <a:extLst>
              <a:ext uri="{FF2B5EF4-FFF2-40B4-BE49-F238E27FC236}">
                <a16:creationId xmlns:a16="http://schemas.microsoft.com/office/drawing/2014/main" id="{A4383594-CE6E-4283-BD9A-DF6236A54B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49F30D60-F9C7-4B6D-85D9-50CF98233E3C}" type="slidenum">
              <a:rPr lang="en-US" altLang="zh-CN" sz="1000" smtClean="0"/>
              <a:pPr>
                <a:buSzPct val="100000"/>
                <a:buFont typeface="Wingdings 3" panose="05040102010807070707" pitchFamily="18" charset="2"/>
                <a:buChar char="•"/>
              </a:pPr>
              <a:t>78</a:t>
            </a:fld>
            <a:endParaRPr lang="en-US" altLang="zh-CN" sz="1000"/>
          </a:p>
        </p:txBody>
      </p:sp>
      <p:sp>
        <p:nvSpPr>
          <p:cNvPr id="84994" name="标题 1">
            <a:extLst>
              <a:ext uri="{FF2B5EF4-FFF2-40B4-BE49-F238E27FC236}">
                <a16:creationId xmlns:a16="http://schemas.microsoft.com/office/drawing/2014/main" id="{92995F24-A3D2-4699-899A-1770D9C42E6A}"/>
              </a:ext>
            </a:extLst>
          </p:cNvPr>
          <p:cNvSpPr>
            <a:spLocks noGrp="1"/>
          </p:cNvSpPr>
          <p:nvPr>
            <p:ph type="title"/>
          </p:nvPr>
        </p:nvSpPr>
        <p:spPr>
          <a:xfrm>
            <a:off x="457200" y="274634"/>
            <a:ext cx="8229600" cy="1143000"/>
          </a:xfrm>
        </p:spPr>
        <p:txBody>
          <a:bodyPr>
            <a:normAutofit fontScale="90000"/>
          </a:bodyPr>
          <a:lstStyle/>
          <a:p>
            <a:pPr eaLnBrk="1" fontAlgn="auto" hangingPunct="1">
              <a:spcAft>
                <a:spcPts val="0"/>
              </a:spcAft>
              <a:defRPr/>
            </a:pPr>
            <a:r>
              <a:rPr lang="zh-CN" altLang="en-US"/>
              <a:t>最简单的交换排序方法</a:t>
            </a:r>
            <a:r>
              <a:rPr lang="en-US" altLang="zh-CN"/>
              <a:t>——</a:t>
            </a:r>
            <a:r>
              <a:rPr lang="zh-CN" altLang="en-US"/>
              <a:t>起泡排序</a:t>
            </a:r>
          </a:p>
        </p:txBody>
      </p:sp>
      <p:sp>
        <p:nvSpPr>
          <p:cNvPr id="22" name="标题 4">
            <a:extLst>
              <a:ext uri="{FF2B5EF4-FFF2-40B4-BE49-F238E27FC236}">
                <a16:creationId xmlns:a16="http://schemas.microsoft.com/office/drawing/2014/main" id="{5E6815EF-B5B0-40CE-9610-F5C32C8097D8}"/>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9.3.3 </a:t>
            </a:r>
            <a:r>
              <a:rPr lang="zh-CN" altLang="en-US" sz="2800" dirty="0">
                <a:solidFill>
                  <a:schemeClr val="bg1"/>
                </a:solidFill>
                <a:latin typeface="+mj-lt"/>
                <a:ea typeface="+mj-ea"/>
                <a:cs typeface="+mj-cs"/>
              </a:rPr>
              <a:t>交换排序</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内容占位符 2">
            <a:extLst>
              <a:ext uri="{FF2B5EF4-FFF2-40B4-BE49-F238E27FC236}">
                <a16:creationId xmlns:a16="http://schemas.microsoft.com/office/drawing/2014/main" id="{8F22C341-08E0-4F94-93CD-030667F9F491}"/>
              </a:ext>
            </a:extLst>
          </p:cNvPr>
          <p:cNvSpPr>
            <a:spLocks noGrp="1" noChangeArrowheads="1"/>
          </p:cNvSpPr>
          <p:nvPr>
            <p:ph idx="1"/>
          </p:nvPr>
        </p:nvSpPr>
        <p:spPr/>
        <p:txBody>
          <a:bodyPr/>
          <a:lstStyle/>
          <a:p>
            <a:pPr eaLnBrk="1" hangingPunct="1">
              <a:spcAft>
                <a:spcPts val="1200"/>
              </a:spcAft>
            </a:pPr>
            <a:r>
              <a:rPr lang="zh-CN" altLang="en-US" sz="2400">
                <a:latin typeface="宋体" panose="02010600030101010101" pitchFamily="2" charset="-122"/>
              </a:rPr>
              <a:t>对整数序列 </a:t>
            </a:r>
            <a:r>
              <a:rPr lang="en-US" altLang="zh-CN" sz="2400">
                <a:latin typeface="宋体" panose="02010600030101010101" pitchFamily="2" charset="-122"/>
              </a:rPr>
              <a:t>8 5 2 4 3 </a:t>
            </a:r>
            <a:r>
              <a:rPr lang="zh-CN" altLang="en-US" sz="2400">
                <a:latin typeface="宋体" panose="02010600030101010101" pitchFamily="2" charset="-122"/>
              </a:rPr>
              <a:t>按升序排序</a:t>
            </a:r>
          </a:p>
        </p:txBody>
      </p:sp>
      <p:sp>
        <p:nvSpPr>
          <p:cNvPr id="118786" name="灯片编号占位符 3">
            <a:extLst>
              <a:ext uri="{FF2B5EF4-FFF2-40B4-BE49-F238E27FC236}">
                <a16:creationId xmlns:a16="http://schemas.microsoft.com/office/drawing/2014/main" id="{C01EA7C8-DDCC-44CC-808B-A7B23BEDCB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FDC5D3C7-E13C-4C21-B012-6DC3EDB5B8E4}" type="slidenum">
              <a:rPr lang="en-US" altLang="zh-CN" sz="1000" smtClean="0"/>
              <a:pPr>
                <a:buSzPct val="100000"/>
                <a:buFont typeface="Wingdings 3" panose="05040102010807070707" pitchFamily="18" charset="2"/>
                <a:buChar char="•"/>
              </a:pPr>
              <a:t>79</a:t>
            </a:fld>
            <a:endParaRPr lang="en-US" altLang="zh-CN" sz="1000"/>
          </a:p>
        </p:txBody>
      </p:sp>
      <p:sp>
        <p:nvSpPr>
          <p:cNvPr id="86018" name="标题 1">
            <a:extLst>
              <a:ext uri="{FF2B5EF4-FFF2-40B4-BE49-F238E27FC236}">
                <a16:creationId xmlns:a16="http://schemas.microsoft.com/office/drawing/2014/main" id="{BBF2AEF2-2E69-487B-A3C4-EC246063E2E4}"/>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latin typeface="隶书" pitchFamily="49" charset="-122"/>
              </a:rPr>
              <a:t>起泡排序举例</a:t>
            </a:r>
            <a:endParaRPr lang="zh-CN" altLang="en-US"/>
          </a:p>
        </p:txBody>
      </p:sp>
      <p:sp>
        <p:nvSpPr>
          <p:cNvPr id="22" name="标题 4">
            <a:extLst>
              <a:ext uri="{FF2B5EF4-FFF2-40B4-BE49-F238E27FC236}">
                <a16:creationId xmlns:a16="http://schemas.microsoft.com/office/drawing/2014/main" id="{77293EE7-580E-4E23-835D-46CAB33339DB}"/>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9.3.3 </a:t>
            </a:r>
            <a:r>
              <a:rPr lang="zh-CN" altLang="en-US" sz="2800" dirty="0">
                <a:solidFill>
                  <a:schemeClr val="bg1"/>
                </a:solidFill>
                <a:latin typeface="+mj-lt"/>
                <a:ea typeface="+mj-ea"/>
                <a:cs typeface="+mj-cs"/>
              </a:rPr>
              <a:t>交换排序</a:t>
            </a:r>
          </a:p>
        </p:txBody>
      </p:sp>
      <p:sp>
        <p:nvSpPr>
          <p:cNvPr id="118789" name="Rectangle 4">
            <a:extLst>
              <a:ext uri="{FF2B5EF4-FFF2-40B4-BE49-F238E27FC236}">
                <a16:creationId xmlns:a16="http://schemas.microsoft.com/office/drawing/2014/main" id="{55586E7C-147C-427C-B0BB-6EFD4C7CA073}"/>
              </a:ext>
            </a:extLst>
          </p:cNvPr>
          <p:cNvSpPr>
            <a:spLocks noChangeArrowheads="1"/>
          </p:cNvSpPr>
          <p:nvPr/>
        </p:nvSpPr>
        <p:spPr bwMode="auto">
          <a:xfrm>
            <a:off x="3535363" y="2349500"/>
            <a:ext cx="3365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buSzPct val="100000"/>
              <a:buFont typeface="Wingdings 3" panose="05040102010807070707" pitchFamily="18" charset="2"/>
              <a:buNone/>
            </a:pPr>
            <a:r>
              <a:rPr lang="en-US" altLang="zh-CN">
                <a:ea typeface="隶书" panose="02010509060101010101" pitchFamily="49" charset="-122"/>
              </a:rPr>
              <a:t>8</a:t>
            </a:r>
          </a:p>
          <a:p>
            <a:pPr eaLnBrk="0" hangingPunct="0">
              <a:lnSpc>
                <a:spcPct val="150000"/>
              </a:lnSpc>
              <a:buSzPct val="100000"/>
              <a:buFont typeface="Wingdings 3" panose="05040102010807070707" pitchFamily="18" charset="2"/>
              <a:buNone/>
            </a:pPr>
            <a:r>
              <a:rPr lang="en-US" altLang="zh-CN">
                <a:ea typeface="隶书" panose="02010509060101010101" pitchFamily="49" charset="-122"/>
              </a:rPr>
              <a:t>5</a:t>
            </a:r>
          </a:p>
          <a:p>
            <a:pPr eaLnBrk="0" hangingPunct="0">
              <a:lnSpc>
                <a:spcPct val="150000"/>
              </a:lnSpc>
              <a:buSzPct val="100000"/>
              <a:buFont typeface="Wingdings 3" panose="05040102010807070707" pitchFamily="18" charset="2"/>
              <a:buNone/>
            </a:pPr>
            <a:r>
              <a:rPr lang="en-US" altLang="zh-CN">
                <a:ea typeface="隶书" panose="02010509060101010101" pitchFamily="49" charset="-122"/>
              </a:rPr>
              <a:t>2</a:t>
            </a:r>
          </a:p>
          <a:p>
            <a:pPr eaLnBrk="0" hangingPunct="0">
              <a:lnSpc>
                <a:spcPct val="150000"/>
              </a:lnSpc>
              <a:buSzPct val="100000"/>
              <a:buFont typeface="Wingdings 3" panose="05040102010807070707" pitchFamily="18" charset="2"/>
              <a:buNone/>
            </a:pPr>
            <a:r>
              <a:rPr lang="en-US" altLang="zh-CN">
                <a:ea typeface="隶书" panose="02010509060101010101" pitchFamily="49" charset="-122"/>
              </a:rPr>
              <a:t>4</a:t>
            </a:r>
          </a:p>
          <a:p>
            <a:pPr eaLnBrk="0" hangingPunct="0">
              <a:lnSpc>
                <a:spcPct val="150000"/>
              </a:lnSpc>
              <a:buSzPct val="100000"/>
              <a:buFont typeface="Wingdings 3" panose="05040102010807070707" pitchFamily="18" charset="2"/>
              <a:buNone/>
            </a:pPr>
            <a:r>
              <a:rPr lang="en-US" altLang="zh-CN">
                <a:ea typeface="隶书" panose="02010509060101010101" pitchFamily="49" charset="-122"/>
              </a:rPr>
              <a:t>3</a:t>
            </a:r>
          </a:p>
        </p:txBody>
      </p:sp>
      <p:sp>
        <p:nvSpPr>
          <p:cNvPr id="118790" name="Rectangle 5">
            <a:extLst>
              <a:ext uri="{FF2B5EF4-FFF2-40B4-BE49-F238E27FC236}">
                <a16:creationId xmlns:a16="http://schemas.microsoft.com/office/drawing/2014/main" id="{0E13E715-703B-4ABE-AD80-1AFC3F3CCA25}"/>
              </a:ext>
            </a:extLst>
          </p:cNvPr>
          <p:cNvSpPr>
            <a:spLocks noChangeArrowheads="1"/>
          </p:cNvSpPr>
          <p:nvPr/>
        </p:nvSpPr>
        <p:spPr bwMode="auto">
          <a:xfrm>
            <a:off x="40687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5</a:t>
            </a:r>
          </a:p>
        </p:txBody>
      </p:sp>
      <p:sp>
        <p:nvSpPr>
          <p:cNvPr id="118791" name="Rectangle 6">
            <a:extLst>
              <a:ext uri="{FF2B5EF4-FFF2-40B4-BE49-F238E27FC236}">
                <a16:creationId xmlns:a16="http://schemas.microsoft.com/office/drawing/2014/main" id="{CBFB8DFD-BFDA-4C11-8E34-F9B27D556EAC}"/>
              </a:ext>
            </a:extLst>
          </p:cNvPr>
          <p:cNvSpPr>
            <a:spLocks noChangeArrowheads="1"/>
          </p:cNvSpPr>
          <p:nvPr/>
        </p:nvSpPr>
        <p:spPr bwMode="auto">
          <a:xfrm>
            <a:off x="40687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2</a:t>
            </a:r>
          </a:p>
        </p:txBody>
      </p:sp>
      <p:sp>
        <p:nvSpPr>
          <p:cNvPr id="118792" name="Rectangle 7">
            <a:extLst>
              <a:ext uri="{FF2B5EF4-FFF2-40B4-BE49-F238E27FC236}">
                <a16:creationId xmlns:a16="http://schemas.microsoft.com/office/drawing/2014/main" id="{A3714960-6CBD-44D8-9BFD-8FE9CB404B66}"/>
              </a:ext>
            </a:extLst>
          </p:cNvPr>
          <p:cNvSpPr>
            <a:spLocks noChangeArrowheads="1"/>
          </p:cNvSpPr>
          <p:nvPr/>
        </p:nvSpPr>
        <p:spPr bwMode="auto">
          <a:xfrm>
            <a:off x="40687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4</a:t>
            </a:r>
          </a:p>
        </p:txBody>
      </p:sp>
      <p:sp>
        <p:nvSpPr>
          <p:cNvPr id="118793" name="Rectangle 8">
            <a:extLst>
              <a:ext uri="{FF2B5EF4-FFF2-40B4-BE49-F238E27FC236}">
                <a16:creationId xmlns:a16="http://schemas.microsoft.com/office/drawing/2014/main" id="{13D6180D-D940-4125-A5AC-9B8DC7756D07}"/>
              </a:ext>
            </a:extLst>
          </p:cNvPr>
          <p:cNvSpPr>
            <a:spLocks noChangeArrowheads="1"/>
          </p:cNvSpPr>
          <p:nvPr/>
        </p:nvSpPr>
        <p:spPr bwMode="auto">
          <a:xfrm>
            <a:off x="40687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3</a:t>
            </a:r>
          </a:p>
        </p:txBody>
      </p:sp>
      <p:sp>
        <p:nvSpPr>
          <p:cNvPr id="118794" name="Rectangle 9">
            <a:extLst>
              <a:ext uri="{FF2B5EF4-FFF2-40B4-BE49-F238E27FC236}">
                <a16:creationId xmlns:a16="http://schemas.microsoft.com/office/drawing/2014/main" id="{A94D39D0-A8B6-4DB2-B909-898179C0832C}"/>
              </a:ext>
            </a:extLst>
          </p:cNvPr>
          <p:cNvSpPr>
            <a:spLocks noChangeArrowheads="1"/>
          </p:cNvSpPr>
          <p:nvPr/>
        </p:nvSpPr>
        <p:spPr bwMode="auto">
          <a:xfrm>
            <a:off x="40687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ea typeface="隶书" panose="02010509060101010101" pitchFamily="49" charset="-122"/>
              </a:rPr>
              <a:t>8</a:t>
            </a:r>
          </a:p>
        </p:txBody>
      </p:sp>
      <p:sp>
        <p:nvSpPr>
          <p:cNvPr id="118795" name="Rectangle 10">
            <a:extLst>
              <a:ext uri="{FF2B5EF4-FFF2-40B4-BE49-F238E27FC236}">
                <a16:creationId xmlns:a16="http://schemas.microsoft.com/office/drawing/2014/main" id="{97EC3776-194A-4761-990F-E16EDD2846B2}"/>
              </a:ext>
            </a:extLst>
          </p:cNvPr>
          <p:cNvSpPr>
            <a:spLocks noChangeArrowheads="1"/>
          </p:cNvSpPr>
          <p:nvPr/>
        </p:nvSpPr>
        <p:spPr bwMode="auto">
          <a:xfrm>
            <a:off x="46021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2</a:t>
            </a:r>
          </a:p>
        </p:txBody>
      </p:sp>
      <p:sp>
        <p:nvSpPr>
          <p:cNvPr id="118796" name="Rectangle 11">
            <a:extLst>
              <a:ext uri="{FF2B5EF4-FFF2-40B4-BE49-F238E27FC236}">
                <a16:creationId xmlns:a16="http://schemas.microsoft.com/office/drawing/2014/main" id="{2CD46BB4-922D-45DA-B132-3C5B1B2FC110}"/>
              </a:ext>
            </a:extLst>
          </p:cNvPr>
          <p:cNvSpPr>
            <a:spLocks noChangeArrowheads="1"/>
          </p:cNvSpPr>
          <p:nvPr/>
        </p:nvSpPr>
        <p:spPr bwMode="auto">
          <a:xfrm>
            <a:off x="46021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4</a:t>
            </a:r>
          </a:p>
        </p:txBody>
      </p:sp>
      <p:sp>
        <p:nvSpPr>
          <p:cNvPr id="118797" name="Rectangle 12">
            <a:extLst>
              <a:ext uri="{FF2B5EF4-FFF2-40B4-BE49-F238E27FC236}">
                <a16:creationId xmlns:a16="http://schemas.microsoft.com/office/drawing/2014/main" id="{DC6CA6DE-937E-468A-9AF8-4BB061E5B6E3}"/>
              </a:ext>
            </a:extLst>
          </p:cNvPr>
          <p:cNvSpPr>
            <a:spLocks noChangeArrowheads="1"/>
          </p:cNvSpPr>
          <p:nvPr/>
        </p:nvSpPr>
        <p:spPr bwMode="auto">
          <a:xfrm>
            <a:off x="46021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3</a:t>
            </a:r>
          </a:p>
        </p:txBody>
      </p:sp>
      <p:sp>
        <p:nvSpPr>
          <p:cNvPr id="118798" name="Rectangle 13">
            <a:extLst>
              <a:ext uri="{FF2B5EF4-FFF2-40B4-BE49-F238E27FC236}">
                <a16:creationId xmlns:a16="http://schemas.microsoft.com/office/drawing/2014/main" id="{EB0E46C5-D0F2-47BC-8B40-253A4010B4A7}"/>
              </a:ext>
            </a:extLst>
          </p:cNvPr>
          <p:cNvSpPr>
            <a:spLocks noChangeArrowheads="1"/>
          </p:cNvSpPr>
          <p:nvPr/>
        </p:nvSpPr>
        <p:spPr bwMode="auto">
          <a:xfrm>
            <a:off x="4572000" y="41910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70C0"/>
                </a:solidFill>
                <a:ea typeface="隶书" panose="02010509060101010101" pitchFamily="49" charset="-122"/>
              </a:rPr>
              <a:t>5</a:t>
            </a:r>
          </a:p>
        </p:txBody>
      </p:sp>
      <p:sp>
        <p:nvSpPr>
          <p:cNvPr id="118799" name="Rectangle 14">
            <a:extLst>
              <a:ext uri="{FF2B5EF4-FFF2-40B4-BE49-F238E27FC236}">
                <a16:creationId xmlns:a16="http://schemas.microsoft.com/office/drawing/2014/main" id="{66C6E799-375E-42FB-B75F-14E210828716}"/>
              </a:ext>
            </a:extLst>
          </p:cNvPr>
          <p:cNvSpPr>
            <a:spLocks noChangeArrowheads="1"/>
          </p:cNvSpPr>
          <p:nvPr/>
        </p:nvSpPr>
        <p:spPr bwMode="auto">
          <a:xfrm>
            <a:off x="46021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ea typeface="隶书" panose="02010509060101010101" pitchFamily="49" charset="-122"/>
              </a:rPr>
              <a:t>8</a:t>
            </a:r>
          </a:p>
        </p:txBody>
      </p:sp>
      <p:sp>
        <p:nvSpPr>
          <p:cNvPr id="118800" name="Rectangle 15">
            <a:extLst>
              <a:ext uri="{FF2B5EF4-FFF2-40B4-BE49-F238E27FC236}">
                <a16:creationId xmlns:a16="http://schemas.microsoft.com/office/drawing/2014/main" id="{209E5F89-1BE2-4B64-88A2-63AAEF7C3DF7}"/>
              </a:ext>
            </a:extLst>
          </p:cNvPr>
          <p:cNvSpPr>
            <a:spLocks noChangeArrowheads="1"/>
          </p:cNvSpPr>
          <p:nvPr/>
        </p:nvSpPr>
        <p:spPr bwMode="auto">
          <a:xfrm>
            <a:off x="51355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2</a:t>
            </a:r>
          </a:p>
        </p:txBody>
      </p:sp>
      <p:sp>
        <p:nvSpPr>
          <p:cNvPr id="118801" name="Rectangle 16">
            <a:extLst>
              <a:ext uri="{FF2B5EF4-FFF2-40B4-BE49-F238E27FC236}">
                <a16:creationId xmlns:a16="http://schemas.microsoft.com/office/drawing/2014/main" id="{3CEE7262-8E01-44D5-B29B-8F51AA8577ED}"/>
              </a:ext>
            </a:extLst>
          </p:cNvPr>
          <p:cNvSpPr>
            <a:spLocks noChangeArrowheads="1"/>
          </p:cNvSpPr>
          <p:nvPr/>
        </p:nvSpPr>
        <p:spPr bwMode="auto">
          <a:xfrm>
            <a:off x="51355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3</a:t>
            </a:r>
          </a:p>
        </p:txBody>
      </p:sp>
      <p:sp>
        <p:nvSpPr>
          <p:cNvPr id="118802" name="Rectangle 17">
            <a:extLst>
              <a:ext uri="{FF2B5EF4-FFF2-40B4-BE49-F238E27FC236}">
                <a16:creationId xmlns:a16="http://schemas.microsoft.com/office/drawing/2014/main" id="{E95B6684-AB72-4A36-9C89-50BFE24FA38E}"/>
              </a:ext>
            </a:extLst>
          </p:cNvPr>
          <p:cNvSpPr>
            <a:spLocks noChangeArrowheads="1"/>
          </p:cNvSpPr>
          <p:nvPr/>
        </p:nvSpPr>
        <p:spPr bwMode="auto">
          <a:xfrm>
            <a:off x="51355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C991CB"/>
                </a:solidFill>
                <a:ea typeface="隶书" panose="02010509060101010101" pitchFamily="49" charset="-122"/>
              </a:rPr>
              <a:t>4</a:t>
            </a:r>
          </a:p>
        </p:txBody>
      </p:sp>
      <p:sp>
        <p:nvSpPr>
          <p:cNvPr id="118803" name="Rectangle 18">
            <a:extLst>
              <a:ext uri="{FF2B5EF4-FFF2-40B4-BE49-F238E27FC236}">
                <a16:creationId xmlns:a16="http://schemas.microsoft.com/office/drawing/2014/main" id="{EFC968B4-7D6E-40DB-8AE9-ABE0954EAD36}"/>
              </a:ext>
            </a:extLst>
          </p:cNvPr>
          <p:cNvSpPr>
            <a:spLocks noChangeArrowheads="1"/>
          </p:cNvSpPr>
          <p:nvPr/>
        </p:nvSpPr>
        <p:spPr bwMode="auto">
          <a:xfrm>
            <a:off x="51355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70C0"/>
                </a:solidFill>
                <a:ea typeface="隶书" panose="02010509060101010101" pitchFamily="49" charset="-122"/>
              </a:rPr>
              <a:t>5</a:t>
            </a:r>
          </a:p>
        </p:txBody>
      </p:sp>
      <p:sp>
        <p:nvSpPr>
          <p:cNvPr id="118804" name="Rectangle 19">
            <a:extLst>
              <a:ext uri="{FF2B5EF4-FFF2-40B4-BE49-F238E27FC236}">
                <a16:creationId xmlns:a16="http://schemas.microsoft.com/office/drawing/2014/main" id="{D1D2F791-CA02-4C70-B27E-43348107CDF3}"/>
              </a:ext>
            </a:extLst>
          </p:cNvPr>
          <p:cNvSpPr>
            <a:spLocks noChangeArrowheads="1"/>
          </p:cNvSpPr>
          <p:nvPr/>
        </p:nvSpPr>
        <p:spPr bwMode="auto">
          <a:xfrm>
            <a:off x="51355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ea typeface="隶书" panose="02010509060101010101" pitchFamily="49" charset="-122"/>
              </a:rPr>
              <a:t>8</a:t>
            </a:r>
          </a:p>
        </p:txBody>
      </p:sp>
      <p:sp>
        <p:nvSpPr>
          <p:cNvPr id="118805" name="Rectangle 20">
            <a:extLst>
              <a:ext uri="{FF2B5EF4-FFF2-40B4-BE49-F238E27FC236}">
                <a16:creationId xmlns:a16="http://schemas.microsoft.com/office/drawing/2014/main" id="{251D4FE4-41B7-4EB5-906D-B6435940E2B2}"/>
              </a:ext>
            </a:extLst>
          </p:cNvPr>
          <p:cNvSpPr>
            <a:spLocks noChangeArrowheads="1"/>
          </p:cNvSpPr>
          <p:nvPr/>
        </p:nvSpPr>
        <p:spPr bwMode="auto">
          <a:xfrm>
            <a:off x="56689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934C22"/>
                </a:solidFill>
                <a:ea typeface="隶书" panose="02010509060101010101" pitchFamily="49" charset="-122"/>
              </a:rPr>
              <a:t>2</a:t>
            </a:r>
          </a:p>
        </p:txBody>
      </p:sp>
      <p:sp>
        <p:nvSpPr>
          <p:cNvPr id="118806" name="Rectangle 21">
            <a:extLst>
              <a:ext uri="{FF2B5EF4-FFF2-40B4-BE49-F238E27FC236}">
                <a16:creationId xmlns:a16="http://schemas.microsoft.com/office/drawing/2014/main" id="{3C8D05EA-2195-4E80-A35A-A4F318BB19F6}"/>
              </a:ext>
            </a:extLst>
          </p:cNvPr>
          <p:cNvSpPr>
            <a:spLocks noChangeArrowheads="1"/>
          </p:cNvSpPr>
          <p:nvPr/>
        </p:nvSpPr>
        <p:spPr bwMode="auto">
          <a:xfrm>
            <a:off x="56689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C8C8"/>
                </a:solidFill>
                <a:ea typeface="隶书" panose="02010509060101010101" pitchFamily="49" charset="-122"/>
              </a:rPr>
              <a:t>3</a:t>
            </a:r>
          </a:p>
        </p:txBody>
      </p:sp>
      <p:sp>
        <p:nvSpPr>
          <p:cNvPr id="118807" name="Rectangle 22">
            <a:extLst>
              <a:ext uri="{FF2B5EF4-FFF2-40B4-BE49-F238E27FC236}">
                <a16:creationId xmlns:a16="http://schemas.microsoft.com/office/drawing/2014/main" id="{A10F8EF5-8E6A-4C0A-8060-F36459BB9EC1}"/>
              </a:ext>
            </a:extLst>
          </p:cNvPr>
          <p:cNvSpPr>
            <a:spLocks noChangeArrowheads="1"/>
          </p:cNvSpPr>
          <p:nvPr/>
        </p:nvSpPr>
        <p:spPr bwMode="auto">
          <a:xfrm>
            <a:off x="56689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C991CB"/>
                </a:solidFill>
                <a:ea typeface="隶书" panose="02010509060101010101" pitchFamily="49" charset="-122"/>
              </a:rPr>
              <a:t>4</a:t>
            </a:r>
          </a:p>
        </p:txBody>
      </p:sp>
      <p:sp>
        <p:nvSpPr>
          <p:cNvPr id="118808" name="Rectangle 23">
            <a:extLst>
              <a:ext uri="{FF2B5EF4-FFF2-40B4-BE49-F238E27FC236}">
                <a16:creationId xmlns:a16="http://schemas.microsoft.com/office/drawing/2014/main" id="{5D072087-96BC-4317-9758-CF9CF447E94E}"/>
              </a:ext>
            </a:extLst>
          </p:cNvPr>
          <p:cNvSpPr>
            <a:spLocks noChangeArrowheads="1"/>
          </p:cNvSpPr>
          <p:nvPr/>
        </p:nvSpPr>
        <p:spPr bwMode="auto">
          <a:xfrm>
            <a:off x="56689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70C0"/>
                </a:solidFill>
                <a:ea typeface="隶书" panose="02010509060101010101" pitchFamily="49" charset="-122"/>
              </a:rPr>
              <a:t>5</a:t>
            </a:r>
          </a:p>
        </p:txBody>
      </p:sp>
      <p:sp>
        <p:nvSpPr>
          <p:cNvPr id="118809" name="Rectangle 24">
            <a:extLst>
              <a:ext uri="{FF2B5EF4-FFF2-40B4-BE49-F238E27FC236}">
                <a16:creationId xmlns:a16="http://schemas.microsoft.com/office/drawing/2014/main" id="{31F3D749-E775-4ABC-9D54-AE8B308B21EA}"/>
              </a:ext>
            </a:extLst>
          </p:cNvPr>
          <p:cNvSpPr>
            <a:spLocks noChangeArrowheads="1"/>
          </p:cNvSpPr>
          <p:nvPr/>
        </p:nvSpPr>
        <p:spPr bwMode="auto">
          <a:xfrm>
            <a:off x="56689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ea typeface="隶书" panose="02010509060101010101" pitchFamily="49" charset="-122"/>
              </a:rPr>
              <a:t>8</a:t>
            </a:r>
          </a:p>
        </p:txBody>
      </p:sp>
      <p:sp>
        <p:nvSpPr>
          <p:cNvPr id="118810" name="Rectangle 25">
            <a:extLst>
              <a:ext uri="{FF2B5EF4-FFF2-40B4-BE49-F238E27FC236}">
                <a16:creationId xmlns:a16="http://schemas.microsoft.com/office/drawing/2014/main" id="{6D32C94D-22F5-4C52-9AD7-11D38FBC1B8E}"/>
              </a:ext>
            </a:extLst>
          </p:cNvPr>
          <p:cNvSpPr>
            <a:spLocks noChangeArrowheads="1"/>
          </p:cNvSpPr>
          <p:nvPr/>
        </p:nvSpPr>
        <p:spPr bwMode="auto">
          <a:xfrm>
            <a:off x="3149600" y="2413000"/>
            <a:ext cx="2946400" cy="276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endParaRPr lang="zh-CN" altLang="en-US">
              <a:ea typeface="隶书" panose="02010509060101010101" pitchFamily="49" charset="-122"/>
            </a:endParaRPr>
          </a:p>
        </p:txBody>
      </p:sp>
      <p:sp>
        <p:nvSpPr>
          <p:cNvPr id="80924" name="Text Box 26">
            <a:extLst>
              <a:ext uri="{FF2B5EF4-FFF2-40B4-BE49-F238E27FC236}">
                <a16:creationId xmlns:a16="http://schemas.microsoft.com/office/drawing/2014/main" id="{57DB9550-8A20-496D-9CC7-2F4935C80FC3}"/>
              </a:ext>
            </a:extLst>
          </p:cNvPr>
          <p:cNvSpPr txBox="1">
            <a:spLocks noChangeArrowheads="1"/>
          </p:cNvSpPr>
          <p:nvPr/>
        </p:nvSpPr>
        <p:spPr bwMode="auto">
          <a:xfrm>
            <a:off x="3505200" y="5257800"/>
            <a:ext cx="381000" cy="1069975"/>
          </a:xfrm>
          <a:prstGeom prst="rect">
            <a:avLst/>
          </a:prstGeom>
          <a:noFill/>
          <a:ln w="12699">
            <a:noFill/>
            <a:miter lim="800000"/>
            <a:headEnd type="none" w="sm" len="sm"/>
            <a:tailEnd type="none" w="sm" len="sm"/>
          </a:ln>
        </p:spPr>
        <p:txBody>
          <a:bodyPr>
            <a:spAutoFit/>
          </a:bodyPr>
          <a:lstStyle/>
          <a:p>
            <a:pPr>
              <a:lnSpc>
                <a:spcPct val="80000"/>
              </a:lnSpc>
              <a:spcBef>
                <a:spcPct val="50000"/>
              </a:spcBef>
              <a:buFontTx/>
              <a:buNone/>
              <a:defRPr/>
            </a:pPr>
            <a:r>
              <a:rPr kumimoji="1" lang="zh-CN" altLang="en-US" sz="2000" dirty="0">
                <a:solidFill>
                  <a:schemeClr val="accent4">
                    <a:lumMod val="50000"/>
                  </a:schemeClr>
                </a:solidFill>
              </a:rPr>
              <a:t>初始状态</a:t>
            </a:r>
          </a:p>
        </p:txBody>
      </p:sp>
      <p:sp>
        <p:nvSpPr>
          <p:cNvPr id="80925" name="Text Box 27">
            <a:extLst>
              <a:ext uri="{FF2B5EF4-FFF2-40B4-BE49-F238E27FC236}">
                <a16:creationId xmlns:a16="http://schemas.microsoft.com/office/drawing/2014/main" id="{06A5C317-123A-4C2A-B96E-D6592BC2B8FB}"/>
              </a:ext>
            </a:extLst>
          </p:cNvPr>
          <p:cNvSpPr txBox="1">
            <a:spLocks noChangeArrowheads="1"/>
          </p:cNvSpPr>
          <p:nvPr/>
        </p:nvSpPr>
        <p:spPr bwMode="auto">
          <a:xfrm>
            <a:off x="3997325" y="5268913"/>
            <a:ext cx="381000" cy="1314450"/>
          </a:xfrm>
          <a:prstGeom prst="rect">
            <a:avLst/>
          </a:prstGeom>
          <a:noFill/>
          <a:ln w="12699">
            <a:noFill/>
            <a:miter lim="800000"/>
            <a:headEnd type="none" w="sm" len="sm"/>
            <a:tailEnd type="none" w="sm" len="sm"/>
          </a:ln>
        </p:spPr>
        <p:txBody>
          <a:bodyPr>
            <a:spAutoFit/>
          </a:bodyPr>
          <a:lstStyle/>
          <a:p>
            <a:pPr>
              <a:lnSpc>
                <a:spcPct val="80000"/>
              </a:lnSpc>
              <a:spcBef>
                <a:spcPct val="50000"/>
              </a:spcBef>
              <a:buFontTx/>
              <a:buNone/>
              <a:defRPr/>
            </a:pPr>
            <a:r>
              <a:rPr kumimoji="1" lang="zh-CN" altLang="en-US" sz="2000">
                <a:solidFill>
                  <a:schemeClr val="accent4">
                    <a:lumMod val="50000"/>
                  </a:schemeClr>
                </a:solidFill>
              </a:rPr>
              <a:t>第一趟结果</a:t>
            </a:r>
          </a:p>
        </p:txBody>
      </p:sp>
      <p:sp>
        <p:nvSpPr>
          <p:cNvPr id="80926" name="Text Box 28">
            <a:extLst>
              <a:ext uri="{FF2B5EF4-FFF2-40B4-BE49-F238E27FC236}">
                <a16:creationId xmlns:a16="http://schemas.microsoft.com/office/drawing/2014/main" id="{FC37A5AF-7D94-40C4-BE38-0156CCE07DF1}"/>
              </a:ext>
            </a:extLst>
          </p:cNvPr>
          <p:cNvSpPr txBox="1">
            <a:spLocks noChangeArrowheads="1"/>
          </p:cNvSpPr>
          <p:nvPr/>
        </p:nvSpPr>
        <p:spPr bwMode="auto">
          <a:xfrm>
            <a:off x="4530725" y="5278438"/>
            <a:ext cx="381000" cy="1314450"/>
          </a:xfrm>
          <a:prstGeom prst="rect">
            <a:avLst/>
          </a:prstGeom>
          <a:noFill/>
          <a:ln w="12699">
            <a:noFill/>
            <a:miter lim="800000"/>
            <a:headEnd type="none" w="sm" len="sm"/>
            <a:tailEnd type="none" w="sm" len="sm"/>
          </a:ln>
        </p:spPr>
        <p:txBody>
          <a:bodyPr>
            <a:spAutoFit/>
          </a:bodyPr>
          <a:lstStyle/>
          <a:p>
            <a:pPr>
              <a:lnSpc>
                <a:spcPct val="80000"/>
              </a:lnSpc>
              <a:spcBef>
                <a:spcPct val="50000"/>
              </a:spcBef>
              <a:buFontTx/>
              <a:buNone/>
              <a:defRPr/>
            </a:pPr>
            <a:r>
              <a:rPr kumimoji="1" lang="zh-CN" altLang="en-US" sz="2000">
                <a:solidFill>
                  <a:schemeClr val="accent4">
                    <a:lumMod val="50000"/>
                  </a:schemeClr>
                </a:solidFill>
              </a:rPr>
              <a:t>第二趟结果</a:t>
            </a:r>
          </a:p>
        </p:txBody>
      </p:sp>
      <p:sp>
        <p:nvSpPr>
          <p:cNvPr id="80927" name="Text Box 29">
            <a:extLst>
              <a:ext uri="{FF2B5EF4-FFF2-40B4-BE49-F238E27FC236}">
                <a16:creationId xmlns:a16="http://schemas.microsoft.com/office/drawing/2014/main" id="{C442B8E6-6CCD-4EF9-9D45-57E85173302C}"/>
              </a:ext>
            </a:extLst>
          </p:cNvPr>
          <p:cNvSpPr txBox="1">
            <a:spLocks noChangeArrowheads="1"/>
          </p:cNvSpPr>
          <p:nvPr/>
        </p:nvSpPr>
        <p:spPr bwMode="auto">
          <a:xfrm>
            <a:off x="5064125" y="5278438"/>
            <a:ext cx="381000" cy="1314450"/>
          </a:xfrm>
          <a:prstGeom prst="rect">
            <a:avLst/>
          </a:prstGeom>
          <a:noFill/>
          <a:ln w="12699">
            <a:noFill/>
            <a:miter lim="800000"/>
            <a:headEnd type="none" w="sm" len="sm"/>
            <a:tailEnd type="none" w="sm" len="sm"/>
          </a:ln>
        </p:spPr>
        <p:txBody>
          <a:bodyPr>
            <a:spAutoFit/>
          </a:bodyPr>
          <a:lstStyle/>
          <a:p>
            <a:pPr>
              <a:lnSpc>
                <a:spcPct val="80000"/>
              </a:lnSpc>
              <a:spcBef>
                <a:spcPct val="50000"/>
              </a:spcBef>
              <a:buFontTx/>
              <a:buNone/>
              <a:defRPr/>
            </a:pPr>
            <a:r>
              <a:rPr kumimoji="1" lang="zh-CN" altLang="en-US" sz="2000">
                <a:solidFill>
                  <a:schemeClr val="accent4">
                    <a:lumMod val="50000"/>
                  </a:schemeClr>
                </a:solidFill>
              </a:rPr>
              <a:t>第三趟结果</a:t>
            </a:r>
          </a:p>
        </p:txBody>
      </p:sp>
      <p:sp>
        <p:nvSpPr>
          <p:cNvPr id="80928" name="Text Box 30">
            <a:extLst>
              <a:ext uri="{FF2B5EF4-FFF2-40B4-BE49-F238E27FC236}">
                <a16:creationId xmlns:a16="http://schemas.microsoft.com/office/drawing/2014/main" id="{E45AC9A8-8ED8-46CF-ACD2-09A4F73F558C}"/>
              </a:ext>
            </a:extLst>
          </p:cNvPr>
          <p:cNvSpPr txBox="1">
            <a:spLocks noChangeArrowheads="1"/>
          </p:cNvSpPr>
          <p:nvPr/>
        </p:nvSpPr>
        <p:spPr bwMode="auto">
          <a:xfrm>
            <a:off x="5597525" y="5278438"/>
            <a:ext cx="381000" cy="1314450"/>
          </a:xfrm>
          <a:prstGeom prst="rect">
            <a:avLst/>
          </a:prstGeom>
          <a:noFill/>
          <a:ln w="12699">
            <a:noFill/>
            <a:miter lim="800000"/>
            <a:headEnd type="none" w="sm" len="sm"/>
            <a:tailEnd type="none" w="sm" len="sm"/>
          </a:ln>
        </p:spPr>
        <p:txBody>
          <a:bodyPr>
            <a:spAutoFit/>
          </a:bodyPr>
          <a:lstStyle/>
          <a:p>
            <a:pPr>
              <a:lnSpc>
                <a:spcPct val="80000"/>
              </a:lnSpc>
              <a:spcBef>
                <a:spcPct val="50000"/>
              </a:spcBef>
              <a:buFontTx/>
              <a:buNone/>
              <a:defRPr/>
            </a:pPr>
            <a:r>
              <a:rPr kumimoji="1" lang="zh-CN" altLang="en-US" sz="2000">
                <a:solidFill>
                  <a:schemeClr val="accent4">
                    <a:lumMod val="50000"/>
                  </a:schemeClr>
                </a:solidFill>
              </a:rPr>
              <a:t>第四趟结果</a:t>
            </a:r>
          </a:p>
        </p:txBody>
      </p:sp>
      <p:sp>
        <p:nvSpPr>
          <p:cNvPr id="34" name="Text Box 31">
            <a:extLst>
              <a:ext uri="{FF2B5EF4-FFF2-40B4-BE49-F238E27FC236}">
                <a16:creationId xmlns:a16="http://schemas.microsoft.com/office/drawing/2014/main" id="{C0EDE98A-91C8-47F3-9504-E0B9B2183DDE}"/>
              </a:ext>
            </a:extLst>
          </p:cNvPr>
          <p:cNvSpPr txBox="1">
            <a:spLocks noChangeArrowheads="1"/>
          </p:cNvSpPr>
          <p:nvPr/>
        </p:nvSpPr>
        <p:spPr bwMode="auto">
          <a:xfrm>
            <a:off x="1524000" y="2667000"/>
            <a:ext cx="609600" cy="2308225"/>
          </a:xfrm>
          <a:prstGeom prst="rect">
            <a:avLst/>
          </a:prstGeom>
          <a:noFill/>
          <a:ln>
            <a:noFill/>
          </a:ln>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kumimoji="1" lang="zh-CN" altLang="en-US" b="0" dirty="0">
                <a:solidFill>
                  <a:schemeClr val="accent6">
                    <a:lumMod val="50000"/>
                  </a:schemeClr>
                </a:solidFill>
              </a:rPr>
              <a:t>小的逐渐上升</a:t>
            </a:r>
          </a:p>
        </p:txBody>
      </p:sp>
      <p:sp>
        <p:nvSpPr>
          <p:cNvPr id="35" name="Line 32">
            <a:extLst>
              <a:ext uri="{FF2B5EF4-FFF2-40B4-BE49-F238E27FC236}">
                <a16:creationId xmlns:a16="http://schemas.microsoft.com/office/drawing/2014/main" id="{7D748DA3-48FB-40FF-BC3D-A413D15C8FDD}"/>
              </a:ext>
            </a:extLst>
          </p:cNvPr>
          <p:cNvSpPr>
            <a:spLocks noChangeShapeType="1"/>
          </p:cNvSpPr>
          <p:nvPr/>
        </p:nvSpPr>
        <p:spPr bwMode="auto">
          <a:xfrm flipV="1">
            <a:off x="2667000" y="2590800"/>
            <a:ext cx="0" cy="2438400"/>
          </a:xfrm>
          <a:prstGeom prst="line">
            <a:avLst/>
          </a:prstGeom>
          <a:noFill/>
          <a:ln w="12700">
            <a:solidFill>
              <a:schemeClr val="accent6">
                <a:lumMod val="50000"/>
              </a:schemeClr>
            </a:solidFill>
            <a:round/>
            <a:headEnd type="none" w="sm" len="sm"/>
            <a:tailEnd type="stealth" w="lg" len="lg"/>
          </a:ln>
        </p:spPr>
        <p:txBody>
          <a:bodyPr wrap="none" anchor="ctr"/>
          <a:lstStyle/>
          <a:p>
            <a:pPr>
              <a:buFontTx/>
              <a:buNone/>
              <a:defRPr/>
            </a:pPr>
            <a:endParaRPr kumimoji="1" lang="zh-CN" altLang="en-US">
              <a:ea typeface="隶书" pitchFamily="49" charset="-122"/>
            </a:endParaRPr>
          </a:p>
        </p:txBody>
      </p:sp>
      <p:sp>
        <p:nvSpPr>
          <p:cNvPr id="118818" name="Line 33">
            <a:extLst>
              <a:ext uri="{FF2B5EF4-FFF2-40B4-BE49-F238E27FC236}">
                <a16:creationId xmlns:a16="http://schemas.microsoft.com/office/drawing/2014/main" id="{C4F94CF0-CDDD-418B-A7B3-8F759457A80D}"/>
              </a:ext>
            </a:extLst>
          </p:cNvPr>
          <p:cNvSpPr>
            <a:spLocks noChangeShapeType="1"/>
          </p:cNvSpPr>
          <p:nvPr/>
        </p:nvSpPr>
        <p:spPr bwMode="auto">
          <a:xfrm flipV="1">
            <a:off x="6019800" y="3733800"/>
            <a:ext cx="1447800" cy="1219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18819" name="Line 34">
            <a:extLst>
              <a:ext uri="{FF2B5EF4-FFF2-40B4-BE49-F238E27FC236}">
                <a16:creationId xmlns:a16="http://schemas.microsoft.com/office/drawing/2014/main" id="{6611E509-5D6D-4B84-9C8C-B23A88C9B12F}"/>
              </a:ext>
            </a:extLst>
          </p:cNvPr>
          <p:cNvSpPr>
            <a:spLocks noChangeShapeType="1"/>
          </p:cNvSpPr>
          <p:nvPr/>
        </p:nvSpPr>
        <p:spPr bwMode="auto">
          <a:xfrm flipV="1">
            <a:off x="6019800" y="3733800"/>
            <a:ext cx="1447800" cy="6858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18820" name="Line 35">
            <a:extLst>
              <a:ext uri="{FF2B5EF4-FFF2-40B4-BE49-F238E27FC236}">
                <a16:creationId xmlns:a16="http://schemas.microsoft.com/office/drawing/2014/main" id="{4BDB53BF-4C23-4A7B-9782-5272B1545F33}"/>
              </a:ext>
            </a:extLst>
          </p:cNvPr>
          <p:cNvSpPr>
            <a:spLocks noChangeShapeType="1"/>
          </p:cNvSpPr>
          <p:nvPr/>
        </p:nvSpPr>
        <p:spPr bwMode="auto">
          <a:xfrm flipV="1">
            <a:off x="6019800" y="3733800"/>
            <a:ext cx="1447800" cy="76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18821" name="Line 36">
            <a:extLst>
              <a:ext uri="{FF2B5EF4-FFF2-40B4-BE49-F238E27FC236}">
                <a16:creationId xmlns:a16="http://schemas.microsoft.com/office/drawing/2014/main" id="{A08D53B5-8C1F-4BF4-AC2D-F4D6E1DE9350}"/>
              </a:ext>
            </a:extLst>
          </p:cNvPr>
          <p:cNvSpPr>
            <a:spLocks noChangeShapeType="1"/>
          </p:cNvSpPr>
          <p:nvPr/>
        </p:nvSpPr>
        <p:spPr bwMode="auto">
          <a:xfrm>
            <a:off x="6019800" y="3276600"/>
            <a:ext cx="1447800" cy="457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18822" name="Text Box 37">
            <a:extLst>
              <a:ext uri="{FF2B5EF4-FFF2-40B4-BE49-F238E27FC236}">
                <a16:creationId xmlns:a16="http://schemas.microsoft.com/office/drawing/2014/main" id="{980807C3-ABDD-4ABE-A418-664256C5C659}"/>
              </a:ext>
            </a:extLst>
          </p:cNvPr>
          <p:cNvSpPr txBox="1">
            <a:spLocks noChangeArrowheads="1"/>
          </p:cNvSpPr>
          <p:nvPr/>
        </p:nvSpPr>
        <p:spPr bwMode="auto">
          <a:xfrm>
            <a:off x="7467600" y="2032000"/>
            <a:ext cx="53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buSzPct val="100000"/>
              <a:buFont typeface="Wingdings 3" panose="05040102010807070707" pitchFamily="18" charset="2"/>
              <a:buNone/>
            </a:pPr>
            <a:r>
              <a:rPr lang="zh-CN" altLang="en-US">
                <a:solidFill>
                  <a:srgbClr val="3366FF"/>
                </a:solidFill>
              </a:rPr>
              <a:t>每趟沉下一个最大的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972346-9896-4B5E-9764-6B8F6EE12A51}"/>
              </a:ext>
            </a:extLst>
          </p:cNvPr>
          <p:cNvSpPr>
            <a:spLocks noGrp="1"/>
          </p:cNvSpPr>
          <p:nvPr>
            <p:ph idx="1"/>
          </p:nvPr>
        </p:nvSpPr>
        <p:spPr>
          <a:solidFill>
            <a:schemeClr val="accent6">
              <a:lumMod val="20000"/>
              <a:lumOff val="80000"/>
            </a:schemeClr>
          </a:solidFill>
        </p:spPr>
        <p:txBody>
          <a:bodyPr>
            <a:normAutofit/>
          </a:bodyPr>
          <a:lstStyle/>
          <a:p>
            <a:pPr marL="365760" indent="-255905" eaLnBrk="1" fontAlgn="auto" hangingPunct="1">
              <a:spcAft>
                <a:spcPts val="0"/>
              </a:spcAft>
              <a:buFont typeface="Wingdings 3"/>
              <a:buChar char=""/>
              <a:defRPr/>
            </a:pPr>
            <a:r>
              <a:rPr lang="zh-CN" altLang="en-US" dirty="0">
                <a:latin typeface="Consolas" panose="020B0609020204030204" pitchFamily="49" charset="0"/>
              </a:rPr>
              <a:t>运行结果如下：</a:t>
            </a:r>
            <a:endParaRPr lang="en-US" altLang="zh-CN" dirty="0">
              <a:latin typeface="Consolas" panose="020B0609020204030204" pitchFamily="49" charset="0"/>
            </a:endParaRPr>
          </a:p>
          <a:p>
            <a:pPr marL="365760" indent="-255905" eaLnBrk="1" fontAlgn="auto" hangingPunct="1">
              <a:spcAft>
                <a:spcPts val="0"/>
              </a:spcAft>
              <a:buFont typeface="Georgia" panose="02040502050405020303" pitchFamily="18" charset="0"/>
              <a:buNone/>
              <a:defRPr/>
            </a:pPr>
            <a:r>
              <a:rPr lang="pt-BR" altLang="zh-CN" dirty="0">
                <a:latin typeface="Consolas" panose="020B0609020204030204" pitchFamily="49" charset="0"/>
              </a:rPr>
              <a:t>a array contains:</a:t>
            </a:r>
          </a:p>
          <a:p>
            <a:pPr marL="365760" indent="-255905" eaLnBrk="1" fontAlgn="auto" hangingPunct="1">
              <a:spcAft>
                <a:spcPts val="0"/>
              </a:spcAft>
              <a:buFont typeface="Georgia" panose="02040502050405020303" pitchFamily="18" charset="0"/>
              <a:buNone/>
              <a:defRPr/>
            </a:pPr>
            <a:r>
              <a:rPr lang="pt-BR" altLang="zh-CN" dirty="0">
                <a:latin typeface="Consolas" panose="020B0609020204030204" pitchFamily="49" charset="0"/>
              </a:rPr>
              <a:t>1 2 3 4 5 6 7 8</a:t>
            </a:r>
          </a:p>
          <a:p>
            <a:pPr marL="365760" indent="-255905" eaLnBrk="1" fontAlgn="auto" hangingPunct="1">
              <a:spcAft>
                <a:spcPts val="0"/>
              </a:spcAft>
              <a:buFont typeface="Georgia" panose="02040502050405020303" pitchFamily="18" charset="0"/>
              <a:buNone/>
              <a:defRPr/>
            </a:pPr>
            <a:r>
              <a:rPr lang="pt-BR" altLang="zh-CN" dirty="0">
                <a:latin typeface="Consolas" panose="020B0609020204030204" pitchFamily="49" charset="0"/>
              </a:rPr>
              <a:t>b array contains:</a:t>
            </a:r>
          </a:p>
          <a:p>
            <a:pPr marL="365760" indent="-255905" eaLnBrk="1" fontAlgn="auto" hangingPunct="1">
              <a:spcAft>
                <a:spcPts val="0"/>
              </a:spcAft>
              <a:buFont typeface="Georgia" panose="02040502050405020303" pitchFamily="18" charset="0"/>
              <a:buNone/>
              <a:defRPr/>
            </a:pPr>
            <a:r>
              <a:rPr lang="pt-BR" altLang="zh-CN" dirty="0">
                <a:latin typeface="Consolas" panose="020B0609020204030204" pitchFamily="49" charset="0"/>
              </a:rPr>
              <a:t>1.1 2.2 3.3 4.4 5.5 6.6 7.7 8.8 </a:t>
            </a:r>
          </a:p>
          <a:p>
            <a:pPr marL="365760" indent="-255905" eaLnBrk="1" fontAlgn="auto" hangingPunct="1">
              <a:spcAft>
                <a:spcPts val="0"/>
              </a:spcAft>
              <a:buFont typeface="Georgia" panose="02040502050405020303" pitchFamily="18" charset="0"/>
              <a:buNone/>
              <a:defRPr/>
            </a:pPr>
            <a:r>
              <a:rPr lang="pt-BR" altLang="zh-CN" dirty="0">
                <a:latin typeface="Consolas" panose="020B0609020204030204" pitchFamily="49" charset="0"/>
              </a:rPr>
              <a:t>c array contains:</a:t>
            </a:r>
          </a:p>
          <a:p>
            <a:pPr marL="365760" indent="-255905" eaLnBrk="1" fontAlgn="auto" hangingPunct="1">
              <a:spcAft>
                <a:spcPts val="0"/>
              </a:spcAft>
              <a:buFont typeface="Georgia" panose="02040502050405020303" pitchFamily="18" charset="0"/>
              <a:buNone/>
              <a:defRPr/>
            </a:pPr>
            <a:r>
              <a:rPr lang="pt-BR" altLang="zh-CN" dirty="0">
                <a:latin typeface="Consolas" panose="020B0609020204030204" pitchFamily="49" charset="0"/>
              </a:rPr>
              <a:t>W e l c o m e   t o   s e e   y o u !</a:t>
            </a:r>
          </a:p>
          <a:p>
            <a:pPr marL="365760" indent="-255905" eaLnBrk="1" fontAlgn="auto" hangingPunct="1">
              <a:spcAft>
                <a:spcPts val="0"/>
              </a:spcAft>
              <a:buFont typeface="Georgia" panose="02040502050405020303" pitchFamily="18" charset="0"/>
              <a:buNone/>
              <a:defRPr/>
            </a:pPr>
            <a:endParaRPr lang="zh-CN" altLang="en-US" dirty="0">
              <a:latin typeface="Consolas" panose="020B0609020204030204" pitchFamily="49" charset="0"/>
            </a:endParaRPr>
          </a:p>
        </p:txBody>
      </p:sp>
      <p:sp>
        <p:nvSpPr>
          <p:cNvPr id="26626" name="灯片编号占位符 3">
            <a:extLst>
              <a:ext uri="{FF2B5EF4-FFF2-40B4-BE49-F238E27FC236}">
                <a16:creationId xmlns:a16="http://schemas.microsoft.com/office/drawing/2014/main" id="{B3C22A2B-164C-45AA-9944-63D9F6F91B5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4526FA76-F501-4229-9C95-F6F726C183DE}" type="slidenum">
              <a:rPr lang="en-US" altLang="zh-CN" sz="1000" smtClean="0"/>
              <a:pPr>
                <a:buFont typeface="Wingdings 3" panose="05040102010807070707" pitchFamily="18" charset="2"/>
                <a:buChar char="•"/>
              </a:pPr>
              <a:t>8</a:t>
            </a:fld>
            <a:endParaRPr lang="en-US" altLang="zh-CN" sz="1000"/>
          </a:p>
        </p:txBody>
      </p:sp>
      <p:sp>
        <p:nvSpPr>
          <p:cNvPr id="20482" name="标题 1">
            <a:extLst>
              <a:ext uri="{FF2B5EF4-FFF2-40B4-BE49-F238E27FC236}">
                <a16:creationId xmlns:a16="http://schemas.microsoft.com/office/drawing/2014/main" id="{7EE7C60E-2727-48E8-8FA4-105CAF254B0A}"/>
              </a:ext>
            </a:extLst>
          </p:cNvPr>
          <p:cNvSpPr>
            <a:spLocks noGrp="1"/>
          </p:cNvSpPr>
          <p:nvPr>
            <p:ph type="title"/>
          </p:nvPr>
        </p:nvSpPr>
        <p:spPr>
          <a:xfrm>
            <a:off x="457200" y="274633"/>
            <a:ext cx="8229600" cy="1143000"/>
          </a:xfrm>
        </p:spPr>
        <p:txBody>
          <a:bodyPr/>
          <a:lstStyle/>
          <a:p>
            <a:pPr eaLnBrk="1" fontAlgn="auto" hangingPunct="1">
              <a:spcAft>
                <a:spcPts val="0"/>
              </a:spcAft>
              <a:defRPr/>
            </a:pPr>
            <a:r>
              <a:rPr lang="zh-CN" altLang="en-US"/>
              <a:t>例</a:t>
            </a:r>
            <a:r>
              <a:rPr lang="en-US" altLang="zh-CN"/>
              <a:t>9-1</a:t>
            </a:r>
            <a:r>
              <a:rPr lang="zh-CN" altLang="en-US"/>
              <a:t>（续）</a:t>
            </a:r>
          </a:p>
        </p:txBody>
      </p:sp>
      <p:sp>
        <p:nvSpPr>
          <p:cNvPr id="5" name="标题 4">
            <a:extLst>
              <a:ext uri="{FF2B5EF4-FFF2-40B4-BE49-F238E27FC236}">
                <a16:creationId xmlns:a16="http://schemas.microsoft.com/office/drawing/2014/main" id="{6AAC8893-71CF-4FD5-80D2-EEBAC4E8F52F}"/>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sym typeface="+mn-ea"/>
              </a:rPr>
              <a:t>9.1 </a:t>
            </a:r>
            <a:r>
              <a:rPr lang="zh-CN" altLang="en-US" sz="2800" dirty="0">
                <a:solidFill>
                  <a:schemeClr val="bg1"/>
                </a:solidFill>
                <a:latin typeface="+mj-lt"/>
                <a:ea typeface="+mj-ea"/>
                <a:cs typeface="+mj-cs"/>
                <a:sym typeface="+mn-ea"/>
              </a:rPr>
              <a:t>函数模板与类模板 </a:t>
            </a:r>
            <a:r>
              <a:rPr lang="en-US" altLang="zh-CN" sz="2800" dirty="0">
                <a:solidFill>
                  <a:schemeClr val="bg1"/>
                </a:solidFill>
                <a:latin typeface="+mj-lt"/>
                <a:ea typeface="+mj-ea"/>
                <a:cs typeface="+mj-cs"/>
                <a:sym typeface="+mn-ea"/>
              </a:rPr>
              <a:t>—— 9.1.1 </a:t>
            </a:r>
            <a:r>
              <a:rPr lang="zh-CN" altLang="en-US" sz="2800" dirty="0">
                <a:solidFill>
                  <a:schemeClr val="bg1"/>
                </a:solidFill>
                <a:latin typeface="+mj-lt"/>
                <a:ea typeface="+mj-ea"/>
                <a:cs typeface="+mj-cs"/>
                <a:sym typeface="+mn-ea"/>
              </a:rPr>
              <a:t>函数模板</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内容占位符 2">
            <a:extLst>
              <a:ext uri="{FF2B5EF4-FFF2-40B4-BE49-F238E27FC236}">
                <a16:creationId xmlns:a16="http://schemas.microsoft.com/office/drawing/2014/main" id="{2B2F09C0-B11D-46ED-B314-4317661B4679}"/>
              </a:ext>
            </a:extLst>
          </p:cNvPr>
          <p:cNvSpPr>
            <a:spLocks noGrp="1" noChangeArrowheads="1"/>
          </p:cNvSpPr>
          <p:nvPr>
            <p:ph sz="half" idx="1"/>
          </p:nvPr>
        </p:nvSpPr>
        <p:spPr>
          <a:xfrm>
            <a:off x="457200" y="1484313"/>
            <a:ext cx="4038600" cy="4968875"/>
          </a:xfrm>
          <a:solidFill>
            <a:srgbClr val="85FFFF"/>
          </a:solidFill>
        </p:spPr>
        <p:txBody>
          <a:bodyPr/>
          <a:lstStyle/>
          <a:p>
            <a:pPr marL="358775" indent="-250825" eaLnBrk="1" hangingPunct="1">
              <a:spcBef>
                <a:spcPct val="0"/>
              </a:spcBef>
              <a:buFont typeface="Wingdings" panose="05000000000000000000" pitchFamily="2" charset="2"/>
              <a:buNone/>
            </a:pPr>
            <a:r>
              <a:rPr lang="fr-FR" altLang="zh-CN" sz="2000">
                <a:solidFill>
                  <a:schemeClr val="bg1"/>
                </a:solidFill>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fr-FR" altLang="zh-CN" sz="2000">
                <a:solidFill>
                  <a:schemeClr val="bg1"/>
                </a:solidFill>
                <a:latin typeface="Consolas" panose="020B0609020204030204" pitchFamily="49" charset="0"/>
              </a:rPr>
              <a:t>void mySwap(T &amp;x, T &amp;y) {</a:t>
            </a:r>
          </a:p>
          <a:p>
            <a:pPr marL="358775" indent="-250825" eaLnBrk="1" hangingPunct="1">
              <a:spcBef>
                <a:spcPct val="0"/>
              </a:spcBef>
              <a:buFont typeface="Wingdings" panose="05000000000000000000" pitchFamily="2" charset="2"/>
              <a:buNone/>
            </a:pPr>
            <a:r>
              <a:rPr lang="fr-FR" altLang="zh-CN" sz="2000">
                <a:solidFill>
                  <a:schemeClr val="bg1"/>
                </a:solidFill>
                <a:latin typeface="Consolas" panose="020B0609020204030204" pitchFamily="49" charset="0"/>
              </a:rPr>
              <a:t>	T temp = x;</a:t>
            </a:r>
          </a:p>
          <a:p>
            <a:pPr marL="358775" indent="-250825" eaLnBrk="1" hangingPunct="1">
              <a:spcBef>
                <a:spcPct val="0"/>
              </a:spcBef>
              <a:buFont typeface="Wingdings" panose="05000000000000000000" pitchFamily="2" charset="2"/>
              <a:buNone/>
            </a:pPr>
            <a:r>
              <a:rPr lang="fr-FR" altLang="zh-CN" sz="2000">
                <a:solidFill>
                  <a:schemeClr val="bg1"/>
                </a:solidFill>
                <a:latin typeface="Consolas" panose="020B0609020204030204" pitchFamily="49" charset="0"/>
              </a:rPr>
              <a:t>	x = y;</a:t>
            </a:r>
          </a:p>
          <a:p>
            <a:pPr marL="358775" indent="-250825" eaLnBrk="1" hangingPunct="1">
              <a:spcBef>
                <a:spcPct val="0"/>
              </a:spcBef>
              <a:buFont typeface="Wingdings" panose="05000000000000000000" pitchFamily="2" charset="2"/>
              <a:buNone/>
            </a:pPr>
            <a:r>
              <a:rPr lang="fr-FR" altLang="zh-CN" sz="2000">
                <a:solidFill>
                  <a:schemeClr val="bg1"/>
                </a:solidFill>
                <a:latin typeface="Consolas" panose="020B0609020204030204" pitchFamily="49" charset="0"/>
              </a:rPr>
              <a:t>	y = temp;</a:t>
            </a:r>
          </a:p>
          <a:p>
            <a:pPr marL="358775" indent="-250825" eaLnBrk="1" hangingPunct="1">
              <a:spcBef>
                <a:spcPct val="0"/>
              </a:spcBef>
              <a:buFont typeface="Wingdings" panose="05000000000000000000" pitchFamily="2" charset="2"/>
              <a:buNone/>
            </a:pPr>
            <a:r>
              <a:rPr lang="fr-FR" altLang="zh-CN" sz="200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endParaRPr lang="fr-FR" altLang="zh-CN" sz="2000">
              <a:solidFill>
                <a:schemeClr val="bg1"/>
              </a:solidFill>
              <a:latin typeface="Consolas" panose="020B0609020204030204" pitchFamily="49" charset="0"/>
            </a:endParaRPr>
          </a:p>
        </p:txBody>
      </p:sp>
      <p:sp>
        <p:nvSpPr>
          <p:cNvPr id="119810" name="内容占位符 3">
            <a:extLst>
              <a:ext uri="{FF2B5EF4-FFF2-40B4-BE49-F238E27FC236}">
                <a16:creationId xmlns:a16="http://schemas.microsoft.com/office/drawing/2014/main" id="{681B7EC0-2B83-42A5-BA8D-6A6CEDB83F9C}"/>
              </a:ext>
            </a:extLst>
          </p:cNvPr>
          <p:cNvSpPr>
            <a:spLocks noGrp="1" noChangeArrowheads="1"/>
          </p:cNvSpPr>
          <p:nvPr>
            <p:ph sz="half" idx="2"/>
          </p:nvPr>
        </p:nvSpPr>
        <p:spPr>
          <a:xfrm>
            <a:off x="4648200" y="1484313"/>
            <a:ext cx="4244975" cy="4968875"/>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void </a:t>
            </a:r>
            <a:r>
              <a:rPr lang="en-US" altLang="zh-CN" sz="1800" dirty="0" err="1">
                <a:solidFill>
                  <a:schemeClr val="bg1"/>
                </a:solidFill>
                <a:latin typeface="Consolas" panose="020B0609020204030204" pitchFamily="49" charset="0"/>
              </a:rPr>
              <a:t>bubbleSort</a:t>
            </a:r>
            <a:r>
              <a:rPr lang="en-US" altLang="zh-CN" sz="1800" dirty="0">
                <a:solidFill>
                  <a:schemeClr val="bg1"/>
                </a:solidFill>
                <a:latin typeface="Consolas" panose="020B0609020204030204" pitchFamily="49" charset="0"/>
              </a:rPr>
              <a:t>(T a[], int n)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int </a:t>
            </a:r>
            <a:r>
              <a:rPr lang="en-US" altLang="zh-CN" sz="1800" dirty="0" err="1">
                <a:solidFill>
                  <a:schemeClr val="bg1"/>
                </a:solidFill>
                <a:latin typeface="Consolas" panose="020B0609020204030204" pitchFamily="49" charset="0"/>
              </a:rPr>
              <a:t>i</a:t>
            </a:r>
            <a:r>
              <a:rPr lang="en-US" altLang="zh-CN" sz="1800" dirty="0">
                <a:solidFill>
                  <a:schemeClr val="bg1"/>
                </a:solidFill>
                <a:latin typeface="Consolas" panose="020B0609020204030204" pitchFamily="49" charset="0"/>
              </a:rPr>
              <a:t> = n – 1;</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while (</a:t>
            </a:r>
            <a:r>
              <a:rPr lang="en-US" altLang="zh-CN" sz="1800" dirty="0" err="1">
                <a:solidFill>
                  <a:schemeClr val="bg1"/>
                </a:solidFill>
                <a:latin typeface="Consolas" panose="020B0609020204030204" pitchFamily="49" charset="0"/>
              </a:rPr>
              <a:t>i</a:t>
            </a:r>
            <a:r>
              <a:rPr lang="en-US" altLang="zh-CN" sz="1800" dirty="0">
                <a:solidFill>
                  <a:schemeClr val="bg1"/>
                </a:solidFill>
                <a:latin typeface="Consolas" panose="020B0609020204030204" pitchFamily="49" charset="0"/>
              </a:rPr>
              <a:t> &gt; 0)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int </a:t>
            </a:r>
            <a:r>
              <a:rPr lang="en-US" altLang="zh-CN" sz="1800" dirty="0" err="1">
                <a:solidFill>
                  <a:schemeClr val="bg1"/>
                </a:solidFill>
                <a:latin typeface="Consolas" panose="020B0609020204030204" pitchFamily="49" charset="0"/>
              </a:rPr>
              <a:t>lastExchangeIndex</a:t>
            </a:r>
            <a:r>
              <a:rPr lang="en-US" altLang="zh-CN" sz="1800" dirty="0">
                <a:solidFill>
                  <a:schemeClr val="bg1"/>
                </a:solidFill>
                <a:latin typeface="Consolas" panose="020B0609020204030204" pitchFamily="49" charset="0"/>
              </a:rPr>
              <a:t> = 0;</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for (int j = 0; j &lt; </a:t>
            </a:r>
            <a:r>
              <a:rPr lang="en-US" altLang="zh-CN" sz="1800" dirty="0" err="1">
                <a:solidFill>
                  <a:schemeClr val="bg1"/>
                </a:solidFill>
                <a:latin typeface="Consolas" panose="020B0609020204030204" pitchFamily="49" charset="0"/>
              </a:rPr>
              <a:t>i</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j++</a:t>
            </a:r>
            <a:r>
              <a:rPr lang="en-US" altLang="zh-CN" sz="18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if (a[j + 1] &lt; a[j])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mySwap</a:t>
            </a:r>
            <a:r>
              <a:rPr lang="en-US" altLang="zh-CN" sz="1800" dirty="0">
                <a:solidFill>
                  <a:schemeClr val="bg1"/>
                </a:solidFill>
                <a:latin typeface="Consolas" panose="020B0609020204030204" pitchFamily="49" charset="0"/>
              </a:rPr>
              <a:t>(a[j], a[j + 1]);</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lastExchangeIndex</a:t>
            </a:r>
            <a:r>
              <a:rPr lang="en-US" altLang="zh-CN" sz="1800" dirty="0">
                <a:solidFill>
                  <a:schemeClr val="bg1"/>
                </a:solidFill>
                <a:latin typeface="Consolas" panose="020B0609020204030204" pitchFamily="49" charset="0"/>
              </a:rPr>
              <a:t> = j;</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i</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lastExchangeIndex</a:t>
            </a:r>
            <a:r>
              <a:rPr lang="en-US" altLang="zh-CN" sz="1800" dirty="0">
                <a:solidFill>
                  <a:schemeClr val="bg1"/>
                </a:solidFill>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solidFill>
                  <a:schemeClr val="bg1"/>
                </a:solidFill>
                <a:latin typeface="Consolas" panose="020B0609020204030204" pitchFamily="49" charset="0"/>
              </a:rPr>
              <a:t>}</a:t>
            </a:r>
          </a:p>
        </p:txBody>
      </p:sp>
      <p:sp>
        <p:nvSpPr>
          <p:cNvPr id="119811" name="灯片编号占位符 3">
            <a:extLst>
              <a:ext uri="{FF2B5EF4-FFF2-40B4-BE49-F238E27FC236}">
                <a16:creationId xmlns:a16="http://schemas.microsoft.com/office/drawing/2014/main" id="{4E8A9532-F52D-4AEB-AD46-B393730BBC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24CC6022-6C50-4A48-829A-BCA5C93DEC0B}" type="slidenum">
              <a:rPr lang="en-US" altLang="zh-CN" sz="1000" smtClean="0"/>
              <a:pPr>
                <a:buSzPct val="100000"/>
                <a:buFont typeface="Wingdings 3" panose="05040102010807070707" pitchFamily="18" charset="2"/>
                <a:buChar char="•"/>
              </a:pPr>
              <a:t>80</a:t>
            </a:fld>
            <a:endParaRPr lang="en-US" altLang="zh-CN" sz="1000"/>
          </a:p>
        </p:txBody>
      </p:sp>
      <p:sp>
        <p:nvSpPr>
          <p:cNvPr id="87042" name="标题 1">
            <a:extLst>
              <a:ext uri="{FF2B5EF4-FFF2-40B4-BE49-F238E27FC236}">
                <a16:creationId xmlns:a16="http://schemas.microsoft.com/office/drawing/2014/main" id="{7CD73C48-6046-4F44-9E20-0927EA7FE223}"/>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例</a:t>
            </a:r>
            <a:r>
              <a:rPr lang="en-US" altLang="zh-CN"/>
              <a:t>9-13 </a:t>
            </a:r>
            <a:r>
              <a:rPr lang="zh-CN" altLang="en-US"/>
              <a:t>起泡排序函数模板</a:t>
            </a:r>
            <a:endParaRPr kumimoji="1" lang="zh-CN" altLang="en-US"/>
          </a:p>
        </p:txBody>
      </p:sp>
      <p:sp>
        <p:nvSpPr>
          <p:cNvPr id="119813" name="Line 1029">
            <a:extLst>
              <a:ext uri="{FF2B5EF4-FFF2-40B4-BE49-F238E27FC236}">
                <a16:creationId xmlns:a16="http://schemas.microsoft.com/office/drawing/2014/main" id="{28805F9A-2C02-4F69-92E9-D9B170FA1EF3}"/>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内容占位符 2">
            <a:extLst>
              <a:ext uri="{FF2B5EF4-FFF2-40B4-BE49-F238E27FC236}">
                <a16:creationId xmlns:a16="http://schemas.microsoft.com/office/drawing/2014/main" id="{22F38FE7-CC82-453A-ADA3-23580ADD290E}"/>
              </a:ext>
            </a:extLst>
          </p:cNvPr>
          <p:cNvSpPr>
            <a:spLocks noGrp="1" noChangeArrowheads="1"/>
          </p:cNvSpPr>
          <p:nvPr>
            <p:ph idx="1"/>
          </p:nvPr>
        </p:nvSpPr>
        <p:spPr>
          <a:xfrm>
            <a:off x="468313" y="1484313"/>
            <a:ext cx="8229600" cy="2435225"/>
          </a:xfrm>
        </p:spPr>
        <p:txBody>
          <a:bodyPr/>
          <a:lstStyle/>
          <a:p>
            <a:pPr eaLnBrk="1" hangingPunct="1">
              <a:spcAft>
                <a:spcPts val="1200"/>
              </a:spcAft>
            </a:pPr>
            <a:r>
              <a:rPr lang="zh-CN" altLang="en-US">
                <a:latin typeface="宋体" panose="02010600030101010101" pitchFamily="2" charset="-122"/>
              </a:rPr>
              <a:t>其基本思想</a:t>
            </a:r>
          </a:p>
          <a:p>
            <a:pPr lvl="1" eaLnBrk="1" hangingPunct="1">
              <a:spcAft>
                <a:spcPts val="1200"/>
              </a:spcAft>
            </a:pPr>
            <a:r>
              <a:rPr lang="zh-CN" altLang="en-US" sz="2200">
                <a:latin typeface="宋体" panose="02010600030101010101" pitchFamily="2" charset="-122"/>
              </a:rPr>
              <a:t>从序列的首元素开始，逐个元素与待查找的关键字进行比较，直到找到相等的。若整个序列中没有与待查找关键字相等的元素，就是查找不成功。</a:t>
            </a:r>
          </a:p>
          <a:p>
            <a:pPr eaLnBrk="1" hangingPunct="1">
              <a:spcAft>
                <a:spcPts val="1200"/>
              </a:spcAft>
            </a:pPr>
            <a:r>
              <a:rPr lang="zh-CN" altLang="en-US"/>
              <a:t>例</a:t>
            </a:r>
            <a:r>
              <a:rPr lang="en-US" altLang="zh-CN"/>
              <a:t>9-14</a:t>
            </a:r>
            <a:r>
              <a:rPr lang="zh-CN" altLang="en-US">
                <a:latin typeface="宋体" panose="02010600030101010101" pitchFamily="2" charset="-122"/>
              </a:rPr>
              <a:t>顺序查找函数模板</a:t>
            </a:r>
          </a:p>
        </p:txBody>
      </p:sp>
      <p:sp>
        <p:nvSpPr>
          <p:cNvPr id="121858" name="灯片编号占位符 3">
            <a:extLst>
              <a:ext uri="{FF2B5EF4-FFF2-40B4-BE49-F238E27FC236}">
                <a16:creationId xmlns:a16="http://schemas.microsoft.com/office/drawing/2014/main" id="{7C2E4DCB-4703-420A-9304-2D3D31AD42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7826D6B-23AD-4C80-8F1B-E18D91C3E789}" type="slidenum">
              <a:rPr lang="en-US" altLang="zh-CN" sz="1000" smtClean="0"/>
              <a:pPr>
                <a:buSzPct val="100000"/>
                <a:buFont typeface="Wingdings 3" panose="05040102010807070707" pitchFamily="18" charset="2"/>
                <a:buChar char="•"/>
              </a:pPr>
              <a:t>81</a:t>
            </a:fld>
            <a:endParaRPr lang="en-US" altLang="zh-CN" sz="1000"/>
          </a:p>
        </p:txBody>
      </p:sp>
      <p:sp>
        <p:nvSpPr>
          <p:cNvPr id="88066" name="标题 1">
            <a:extLst>
              <a:ext uri="{FF2B5EF4-FFF2-40B4-BE49-F238E27FC236}">
                <a16:creationId xmlns:a16="http://schemas.microsoft.com/office/drawing/2014/main" id="{08F779D1-E4E1-41F6-81ED-3A2241A7B893}"/>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en-US" altLang="zh-CN" dirty="0"/>
              <a:t> </a:t>
            </a:r>
            <a:r>
              <a:rPr lang="zh-CN" altLang="en-US" dirty="0"/>
              <a:t>顺序查找（自学）</a:t>
            </a:r>
          </a:p>
        </p:txBody>
      </p:sp>
      <p:sp>
        <p:nvSpPr>
          <p:cNvPr id="22" name="标题 4">
            <a:extLst>
              <a:ext uri="{FF2B5EF4-FFF2-40B4-BE49-F238E27FC236}">
                <a16:creationId xmlns:a16="http://schemas.microsoft.com/office/drawing/2014/main" id="{60BF37F3-A652-473D-8641-1F852E85234E}"/>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a:t>
            </a:r>
          </a:p>
        </p:txBody>
      </p:sp>
      <p:sp>
        <p:nvSpPr>
          <p:cNvPr id="121861" name="内容占位符 2">
            <a:extLst>
              <a:ext uri="{FF2B5EF4-FFF2-40B4-BE49-F238E27FC236}">
                <a16:creationId xmlns:a16="http://schemas.microsoft.com/office/drawing/2014/main" id="{3B17284A-3325-44BB-B9B8-0ED53A187BE4}"/>
              </a:ext>
            </a:extLst>
          </p:cNvPr>
          <p:cNvSpPr txBox="1">
            <a:spLocks noChangeArrowheads="1"/>
          </p:cNvSpPr>
          <p:nvPr/>
        </p:nvSpPr>
        <p:spPr bwMode="auto">
          <a:xfrm>
            <a:off x="468313" y="4005263"/>
            <a:ext cx="8229600" cy="244792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template &lt;class T&gt;</a:t>
            </a:r>
          </a:p>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int </a:t>
            </a:r>
            <a:r>
              <a:rPr lang="en-US" altLang="zh-CN" sz="1800" dirty="0" err="1">
                <a:latin typeface="Consolas" panose="020B0609020204030204" pitchFamily="49" charset="0"/>
                <a:ea typeface="黑体" panose="02010609060101010101" pitchFamily="49" charset="-122"/>
              </a:rPr>
              <a:t>seqSearch</a:t>
            </a:r>
            <a:r>
              <a:rPr lang="en-US" altLang="zh-CN" sz="1800" dirty="0">
                <a:latin typeface="Consolas" panose="020B0609020204030204" pitchFamily="49" charset="0"/>
                <a:ea typeface="黑体" panose="02010609060101010101" pitchFamily="49" charset="-122"/>
              </a:rPr>
              <a:t>(const T list[], int n, const T &amp;key) {</a:t>
            </a:r>
          </a:p>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	for(int </a:t>
            </a:r>
            <a:r>
              <a:rPr lang="en-US" altLang="zh-CN" sz="1800" dirty="0" err="1">
                <a:latin typeface="Consolas" panose="020B0609020204030204" pitchFamily="49" charset="0"/>
                <a:ea typeface="黑体" panose="02010609060101010101" pitchFamily="49" charset="-122"/>
              </a:rPr>
              <a:t>i</a:t>
            </a:r>
            <a:r>
              <a:rPr lang="en-US" altLang="zh-CN" sz="1800" dirty="0">
                <a:latin typeface="Consolas" panose="020B0609020204030204" pitchFamily="49" charset="0"/>
                <a:ea typeface="黑体" panose="02010609060101010101" pitchFamily="49" charset="-122"/>
              </a:rPr>
              <a:t> = 0; </a:t>
            </a:r>
            <a:r>
              <a:rPr lang="en-US" altLang="zh-CN" sz="1800" dirty="0" err="1">
                <a:latin typeface="Consolas" panose="020B0609020204030204" pitchFamily="49" charset="0"/>
                <a:ea typeface="黑体" panose="02010609060101010101" pitchFamily="49" charset="-122"/>
              </a:rPr>
              <a:t>i</a:t>
            </a:r>
            <a:r>
              <a:rPr lang="en-US" altLang="zh-CN" sz="1800" dirty="0">
                <a:latin typeface="Consolas" panose="020B0609020204030204" pitchFamily="49" charset="0"/>
                <a:ea typeface="黑体" panose="02010609060101010101" pitchFamily="49" charset="-122"/>
              </a:rPr>
              <a:t> &lt; n; </a:t>
            </a:r>
            <a:r>
              <a:rPr lang="en-US" altLang="zh-CN" sz="1800" dirty="0" err="1">
                <a:latin typeface="Consolas" panose="020B0609020204030204" pitchFamily="49" charset="0"/>
                <a:ea typeface="黑体" panose="02010609060101010101" pitchFamily="49" charset="-122"/>
              </a:rPr>
              <a:t>i</a:t>
            </a:r>
            <a:r>
              <a:rPr lang="en-US" altLang="zh-CN" sz="1800" dirty="0">
                <a:latin typeface="Consolas" panose="020B0609020204030204" pitchFamily="49" charset="0"/>
                <a:ea typeface="黑体" panose="02010609060101010101" pitchFamily="49" charset="-122"/>
              </a:rPr>
              <a:t>++)</a:t>
            </a:r>
          </a:p>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		if (list[</a:t>
            </a:r>
            <a:r>
              <a:rPr lang="en-US" altLang="zh-CN" sz="1800" dirty="0" err="1">
                <a:latin typeface="Consolas" panose="020B0609020204030204" pitchFamily="49" charset="0"/>
                <a:ea typeface="黑体" panose="02010609060101010101" pitchFamily="49" charset="-122"/>
              </a:rPr>
              <a:t>i</a:t>
            </a:r>
            <a:r>
              <a:rPr lang="en-US" altLang="zh-CN" sz="1800" dirty="0">
                <a:latin typeface="Consolas" panose="020B0609020204030204" pitchFamily="49" charset="0"/>
                <a:ea typeface="黑体" panose="02010609060101010101" pitchFamily="49" charset="-122"/>
              </a:rPr>
              <a:t>] == key)</a:t>
            </a:r>
          </a:p>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			return </a:t>
            </a:r>
            <a:r>
              <a:rPr lang="en-US" altLang="zh-CN" sz="1800" dirty="0" err="1">
                <a:latin typeface="Consolas" panose="020B0609020204030204" pitchFamily="49" charset="0"/>
                <a:ea typeface="黑体" panose="02010609060101010101" pitchFamily="49" charset="-122"/>
              </a:rPr>
              <a:t>i</a:t>
            </a:r>
            <a:r>
              <a:rPr lang="en-US" altLang="zh-CN" sz="1800" dirty="0">
                <a:latin typeface="Consolas" panose="020B0609020204030204" pitchFamily="49" charset="0"/>
                <a:ea typeface="黑体" panose="02010609060101010101" pitchFamily="49" charset="-122"/>
              </a:rPr>
              <a:t>;            </a:t>
            </a:r>
          </a:p>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	return -1;                 </a:t>
            </a:r>
          </a:p>
          <a:p>
            <a:pPr>
              <a:buClr>
                <a:srgbClr val="A04DA3"/>
              </a:buClr>
              <a:buFont typeface="Wingdings" panose="05000000000000000000" pitchFamily="2" charset="2"/>
              <a:buNone/>
            </a:pPr>
            <a:r>
              <a:rPr lang="en-US" altLang="zh-CN" sz="1800" dirty="0">
                <a:latin typeface="Consolas" panose="020B0609020204030204" pitchFamily="49" charset="0"/>
                <a:ea typeface="黑体" panose="02010609060101010101" pitchFamily="49" charset="-122"/>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内容占位符 2">
            <a:extLst>
              <a:ext uri="{FF2B5EF4-FFF2-40B4-BE49-F238E27FC236}">
                <a16:creationId xmlns:a16="http://schemas.microsoft.com/office/drawing/2014/main" id="{FC0E1D9D-2B89-48CB-A8BC-54F12E345533}"/>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对于已按关键字排序的序列，经过一次比较，可将序列分割成两部分，然后只在有可能包含待查元素的一部分中继续查找，并根据试探结果继续分割，逐步缩小查找范围，直至找到或找不到为止。</a:t>
            </a:r>
          </a:p>
        </p:txBody>
      </p:sp>
      <p:sp>
        <p:nvSpPr>
          <p:cNvPr id="122882" name="灯片编号占位符 3">
            <a:extLst>
              <a:ext uri="{FF2B5EF4-FFF2-40B4-BE49-F238E27FC236}">
                <a16:creationId xmlns:a16="http://schemas.microsoft.com/office/drawing/2014/main" id="{71B6D143-0C93-43D4-94F6-7EF9DFB4D5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4172C5A-EA75-43CA-A33F-BEC70D5996EB}" type="slidenum">
              <a:rPr lang="en-US" altLang="zh-CN" sz="1000" smtClean="0"/>
              <a:pPr>
                <a:buSzPct val="100000"/>
                <a:buFont typeface="Wingdings 3" panose="05040102010807070707" pitchFamily="18" charset="2"/>
                <a:buChar char="•"/>
              </a:pPr>
              <a:t>82</a:t>
            </a:fld>
            <a:endParaRPr lang="en-US" altLang="zh-CN" sz="1000"/>
          </a:p>
        </p:txBody>
      </p:sp>
      <p:sp>
        <p:nvSpPr>
          <p:cNvPr id="89090" name="标题 1">
            <a:extLst>
              <a:ext uri="{FF2B5EF4-FFF2-40B4-BE49-F238E27FC236}">
                <a16:creationId xmlns:a16="http://schemas.microsoft.com/office/drawing/2014/main" id="{DF245FAF-F9EE-44C5-BD87-987A52798E50}"/>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折半查找（二分法查找）（自学）</a:t>
            </a:r>
          </a:p>
        </p:txBody>
      </p:sp>
      <p:sp>
        <p:nvSpPr>
          <p:cNvPr id="6" name="标题 4">
            <a:extLst>
              <a:ext uri="{FF2B5EF4-FFF2-40B4-BE49-F238E27FC236}">
                <a16:creationId xmlns:a16="http://schemas.microsoft.com/office/drawing/2014/main" id="{D62FF6E1-3743-454E-959F-F2249ADF8772}"/>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9.3.5 </a:t>
            </a:r>
            <a:r>
              <a:rPr lang="zh-CN" altLang="en-US" sz="2800" dirty="0">
                <a:solidFill>
                  <a:schemeClr val="bg1"/>
                </a:solidFill>
                <a:latin typeface="+mj-lt"/>
                <a:ea typeface="+mj-ea"/>
                <a:cs typeface="+mj-cs"/>
              </a:rPr>
              <a:t>折半查找</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内容占位符 2">
            <a:extLst>
              <a:ext uri="{FF2B5EF4-FFF2-40B4-BE49-F238E27FC236}">
                <a16:creationId xmlns:a16="http://schemas.microsoft.com/office/drawing/2014/main" id="{C3ACF906-C4AE-47E5-9CB0-80A5AE9A2632}"/>
              </a:ext>
            </a:extLst>
          </p:cNvPr>
          <p:cNvSpPr>
            <a:spLocks noGrp="1" noChangeArrowheads="1"/>
          </p:cNvSpPr>
          <p:nvPr>
            <p:ph idx="1"/>
          </p:nvPr>
        </p:nvSpPr>
        <p:spPr/>
        <p:txBody>
          <a:bodyPr/>
          <a:lstStyle/>
          <a:p>
            <a:pPr eaLnBrk="1" hangingPunct="1">
              <a:spcAft>
                <a:spcPts val="1200"/>
              </a:spcAft>
            </a:pPr>
            <a:r>
              <a:rPr lang="zh-CN" altLang="en-US">
                <a:latin typeface="宋体" panose="02010600030101010101" pitchFamily="2" charset="-122"/>
              </a:rPr>
              <a:t>用折半查找法，在下列序列中查找值为</a:t>
            </a:r>
            <a:r>
              <a:rPr lang="en-US" altLang="zh-CN">
                <a:latin typeface="宋体" panose="02010600030101010101" pitchFamily="2" charset="-122"/>
              </a:rPr>
              <a:t>21</a:t>
            </a:r>
            <a:r>
              <a:rPr lang="zh-CN" altLang="en-US">
                <a:latin typeface="宋体" panose="02010600030101010101" pitchFamily="2" charset="-122"/>
              </a:rPr>
              <a:t>的元素：</a:t>
            </a:r>
          </a:p>
        </p:txBody>
      </p:sp>
      <p:sp>
        <p:nvSpPr>
          <p:cNvPr id="123906" name="灯片编号占位符 3">
            <a:extLst>
              <a:ext uri="{FF2B5EF4-FFF2-40B4-BE49-F238E27FC236}">
                <a16:creationId xmlns:a16="http://schemas.microsoft.com/office/drawing/2014/main" id="{3DEE714A-8DAB-410C-9770-24D665689F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36DC94E2-DE27-4CA3-9B5B-10B118D9EDD3}" type="slidenum">
              <a:rPr lang="en-US" altLang="zh-CN" sz="1000" smtClean="0"/>
              <a:pPr>
                <a:buSzPct val="100000"/>
                <a:buFont typeface="Wingdings 3" panose="05040102010807070707" pitchFamily="18" charset="2"/>
                <a:buChar char="•"/>
              </a:pPr>
              <a:t>83</a:t>
            </a:fld>
            <a:endParaRPr lang="en-US" altLang="zh-CN" sz="1000"/>
          </a:p>
        </p:txBody>
      </p:sp>
      <p:sp>
        <p:nvSpPr>
          <p:cNvPr id="90114" name="标题 1">
            <a:extLst>
              <a:ext uri="{FF2B5EF4-FFF2-40B4-BE49-F238E27FC236}">
                <a16:creationId xmlns:a16="http://schemas.microsoft.com/office/drawing/2014/main" id="{66B07449-11A3-4BEF-885A-1D9D37DC7745}"/>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折半查找示例（自学）</a:t>
            </a:r>
          </a:p>
        </p:txBody>
      </p:sp>
      <p:sp>
        <p:nvSpPr>
          <p:cNvPr id="6" name="标题 4">
            <a:extLst>
              <a:ext uri="{FF2B5EF4-FFF2-40B4-BE49-F238E27FC236}">
                <a16:creationId xmlns:a16="http://schemas.microsoft.com/office/drawing/2014/main" id="{CFE0E142-262C-47FC-A514-AF0693D2E35E}"/>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9.3.5 </a:t>
            </a:r>
            <a:r>
              <a:rPr lang="zh-CN" altLang="en-US" sz="2800" dirty="0">
                <a:solidFill>
                  <a:schemeClr val="bg1"/>
                </a:solidFill>
                <a:latin typeface="+mj-lt"/>
                <a:ea typeface="+mj-ea"/>
                <a:cs typeface="+mj-cs"/>
              </a:rPr>
              <a:t>折半查找</a:t>
            </a:r>
          </a:p>
        </p:txBody>
      </p:sp>
      <p:grpSp>
        <p:nvGrpSpPr>
          <p:cNvPr id="123909" name="Group 4">
            <a:extLst>
              <a:ext uri="{FF2B5EF4-FFF2-40B4-BE49-F238E27FC236}">
                <a16:creationId xmlns:a16="http://schemas.microsoft.com/office/drawing/2014/main" id="{B3E0BCBE-347F-4DD2-AD5C-8D5188DF3A51}"/>
              </a:ext>
            </a:extLst>
          </p:cNvPr>
          <p:cNvGrpSpPr>
            <a:grpSpLocks/>
          </p:cNvGrpSpPr>
          <p:nvPr/>
        </p:nvGrpSpPr>
        <p:grpSpPr bwMode="auto">
          <a:xfrm>
            <a:off x="974725" y="2943225"/>
            <a:ext cx="647700" cy="674688"/>
            <a:chOff x="614" y="1584"/>
            <a:chExt cx="408" cy="425"/>
          </a:xfrm>
        </p:grpSpPr>
        <p:sp>
          <p:nvSpPr>
            <p:cNvPr id="123910" name="Rectangle 5">
              <a:extLst>
                <a:ext uri="{FF2B5EF4-FFF2-40B4-BE49-F238E27FC236}">
                  <a16:creationId xmlns:a16="http://schemas.microsoft.com/office/drawing/2014/main" id="{8A141A7E-1578-4045-9BC6-31289FAAE3FC}"/>
                </a:ext>
              </a:extLst>
            </p:cNvPr>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L=1</a:t>
              </a:r>
            </a:p>
          </p:txBody>
        </p:sp>
        <p:sp>
          <p:nvSpPr>
            <p:cNvPr id="123911" name="Line 6">
              <a:extLst>
                <a:ext uri="{FF2B5EF4-FFF2-40B4-BE49-F238E27FC236}">
                  <a16:creationId xmlns:a16="http://schemas.microsoft.com/office/drawing/2014/main" id="{FD88B84B-81D7-4545-8C05-4C27B39F2AE5}"/>
                </a:ext>
              </a:extLst>
            </p:cNvPr>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123912" name="Group 7">
            <a:extLst>
              <a:ext uri="{FF2B5EF4-FFF2-40B4-BE49-F238E27FC236}">
                <a16:creationId xmlns:a16="http://schemas.microsoft.com/office/drawing/2014/main" id="{AEF58B12-1B07-42AF-8F44-82BE4CCD8CC4}"/>
              </a:ext>
            </a:extLst>
          </p:cNvPr>
          <p:cNvGrpSpPr>
            <a:grpSpLocks/>
          </p:cNvGrpSpPr>
          <p:nvPr/>
        </p:nvGrpSpPr>
        <p:grpSpPr bwMode="auto">
          <a:xfrm>
            <a:off x="844550" y="2416175"/>
            <a:ext cx="7531100" cy="368300"/>
            <a:chOff x="532" y="1252"/>
            <a:chExt cx="4744" cy="232"/>
          </a:xfrm>
        </p:grpSpPr>
        <p:grpSp>
          <p:nvGrpSpPr>
            <p:cNvPr id="123913" name="Group 8">
              <a:extLst>
                <a:ext uri="{FF2B5EF4-FFF2-40B4-BE49-F238E27FC236}">
                  <a16:creationId xmlns:a16="http://schemas.microsoft.com/office/drawing/2014/main" id="{96210898-E49F-4ED6-ABFA-5C4C7959F544}"/>
                </a:ext>
              </a:extLst>
            </p:cNvPr>
            <p:cNvGrpSpPr>
              <a:grpSpLocks/>
            </p:cNvGrpSpPr>
            <p:nvPr/>
          </p:nvGrpSpPr>
          <p:grpSpPr bwMode="auto">
            <a:xfrm>
              <a:off x="532" y="1252"/>
              <a:ext cx="2584" cy="232"/>
              <a:chOff x="532" y="1252"/>
              <a:chExt cx="2584" cy="232"/>
            </a:xfrm>
          </p:grpSpPr>
          <p:sp>
            <p:nvSpPr>
              <p:cNvPr id="123914" name="Rectangle 9">
                <a:extLst>
                  <a:ext uri="{FF2B5EF4-FFF2-40B4-BE49-F238E27FC236}">
                    <a16:creationId xmlns:a16="http://schemas.microsoft.com/office/drawing/2014/main" id="{633E19AB-78F6-4826-9103-E24873BA031F}"/>
                  </a:ext>
                </a:extLst>
              </p:cNvPr>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5</a:t>
                </a:r>
              </a:p>
            </p:txBody>
          </p:sp>
          <p:sp>
            <p:nvSpPr>
              <p:cNvPr id="123915" name="Rectangle 10">
                <a:extLst>
                  <a:ext uri="{FF2B5EF4-FFF2-40B4-BE49-F238E27FC236}">
                    <a16:creationId xmlns:a16="http://schemas.microsoft.com/office/drawing/2014/main" id="{FE6F724A-AE17-4C80-8161-079DC797AF42}"/>
                  </a:ext>
                </a:extLst>
              </p:cNvPr>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13</a:t>
                </a:r>
              </a:p>
            </p:txBody>
          </p:sp>
          <p:sp>
            <p:nvSpPr>
              <p:cNvPr id="123916" name="Rectangle 11">
                <a:extLst>
                  <a:ext uri="{FF2B5EF4-FFF2-40B4-BE49-F238E27FC236}">
                    <a16:creationId xmlns:a16="http://schemas.microsoft.com/office/drawing/2014/main" id="{E99501AD-AA67-4714-8651-CB3EFA8B716D}"/>
                  </a:ext>
                </a:extLst>
              </p:cNvPr>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19</a:t>
                </a:r>
              </a:p>
            </p:txBody>
          </p:sp>
          <p:sp>
            <p:nvSpPr>
              <p:cNvPr id="123917" name="Rectangle 12">
                <a:extLst>
                  <a:ext uri="{FF2B5EF4-FFF2-40B4-BE49-F238E27FC236}">
                    <a16:creationId xmlns:a16="http://schemas.microsoft.com/office/drawing/2014/main" id="{ABF7F6CA-833C-4503-BD30-81279A681EA7}"/>
                  </a:ext>
                </a:extLst>
              </p:cNvPr>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21</a:t>
                </a:r>
              </a:p>
            </p:txBody>
          </p:sp>
          <p:sp>
            <p:nvSpPr>
              <p:cNvPr id="123918" name="Rectangle 13">
                <a:extLst>
                  <a:ext uri="{FF2B5EF4-FFF2-40B4-BE49-F238E27FC236}">
                    <a16:creationId xmlns:a16="http://schemas.microsoft.com/office/drawing/2014/main" id="{0570C279-8ED6-4EEE-A075-D35C25D5B5C6}"/>
                  </a:ext>
                </a:extLst>
              </p:cNvPr>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37</a:t>
                </a:r>
              </a:p>
            </p:txBody>
          </p:sp>
          <p:sp>
            <p:nvSpPr>
              <p:cNvPr id="123919" name="Rectangle 14">
                <a:extLst>
                  <a:ext uri="{FF2B5EF4-FFF2-40B4-BE49-F238E27FC236}">
                    <a16:creationId xmlns:a16="http://schemas.microsoft.com/office/drawing/2014/main" id="{72B6C042-20C0-4016-88A4-DC87FF286BB3}"/>
                  </a:ext>
                </a:extLst>
              </p:cNvPr>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56</a:t>
                </a:r>
              </a:p>
            </p:txBody>
          </p:sp>
        </p:grpSp>
        <p:sp>
          <p:nvSpPr>
            <p:cNvPr id="123920" name="Rectangle 15">
              <a:extLst>
                <a:ext uri="{FF2B5EF4-FFF2-40B4-BE49-F238E27FC236}">
                  <a16:creationId xmlns:a16="http://schemas.microsoft.com/office/drawing/2014/main" id="{2E19A2E6-F9A8-42D4-B982-BDB4FA0BCD2E}"/>
                </a:ext>
              </a:extLst>
            </p:cNvPr>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64</a:t>
              </a:r>
            </a:p>
          </p:txBody>
        </p:sp>
        <p:sp>
          <p:nvSpPr>
            <p:cNvPr id="123921" name="Rectangle 16">
              <a:extLst>
                <a:ext uri="{FF2B5EF4-FFF2-40B4-BE49-F238E27FC236}">
                  <a16:creationId xmlns:a16="http://schemas.microsoft.com/office/drawing/2014/main" id="{0D1B7441-2F84-47E0-AE60-4D8EEC1689FB}"/>
                </a:ext>
              </a:extLst>
            </p:cNvPr>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75</a:t>
              </a:r>
            </a:p>
          </p:txBody>
        </p:sp>
        <p:sp>
          <p:nvSpPr>
            <p:cNvPr id="123922" name="Rectangle 17">
              <a:extLst>
                <a:ext uri="{FF2B5EF4-FFF2-40B4-BE49-F238E27FC236}">
                  <a16:creationId xmlns:a16="http://schemas.microsoft.com/office/drawing/2014/main" id="{C7924FB7-BE7C-4663-A777-A49BF027318A}"/>
                </a:ext>
              </a:extLst>
            </p:cNvPr>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80</a:t>
              </a:r>
            </a:p>
          </p:txBody>
        </p:sp>
        <p:sp>
          <p:nvSpPr>
            <p:cNvPr id="123923" name="Rectangle 18">
              <a:extLst>
                <a:ext uri="{FF2B5EF4-FFF2-40B4-BE49-F238E27FC236}">
                  <a16:creationId xmlns:a16="http://schemas.microsoft.com/office/drawing/2014/main" id="{70E28901-1141-48E4-BA9C-1D28B9282842}"/>
                </a:ext>
              </a:extLst>
            </p:cNvPr>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88</a:t>
              </a:r>
            </a:p>
          </p:txBody>
        </p:sp>
        <p:sp>
          <p:nvSpPr>
            <p:cNvPr id="123924" name="Rectangle 19">
              <a:extLst>
                <a:ext uri="{FF2B5EF4-FFF2-40B4-BE49-F238E27FC236}">
                  <a16:creationId xmlns:a16="http://schemas.microsoft.com/office/drawing/2014/main" id="{A7D1E39A-87D6-4EBB-98E0-F7214E57B37D}"/>
                </a:ext>
              </a:extLst>
            </p:cNvPr>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92</a:t>
              </a:r>
            </a:p>
          </p:txBody>
        </p:sp>
      </p:grpSp>
      <p:grpSp>
        <p:nvGrpSpPr>
          <p:cNvPr id="123925" name="Group 20">
            <a:extLst>
              <a:ext uri="{FF2B5EF4-FFF2-40B4-BE49-F238E27FC236}">
                <a16:creationId xmlns:a16="http://schemas.microsoft.com/office/drawing/2014/main" id="{C7BDAF43-269A-4E7D-A9BD-52ABB48A8A4F}"/>
              </a:ext>
            </a:extLst>
          </p:cNvPr>
          <p:cNvGrpSpPr>
            <a:grpSpLocks/>
          </p:cNvGrpSpPr>
          <p:nvPr/>
        </p:nvGrpSpPr>
        <p:grpSpPr bwMode="auto">
          <a:xfrm>
            <a:off x="7908925" y="2943225"/>
            <a:ext cx="801688" cy="674688"/>
            <a:chOff x="4982" y="1584"/>
            <a:chExt cx="505" cy="425"/>
          </a:xfrm>
        </p:grpSpPr>
        <p:sp>
          <p:nvSpPr>
            <p:cNvPr id="123926" name="Rectangle 21">
              <a:extLst>
                <a:ext uri="{FF2B5EF4-FFF2-40B4-BE49-F238E27FC236}">
                  <a16:creationId xmlns:a16="http://schemas.microsoft.com/office/drawing/2014/main" id="{E4AE2045-411E-4D92-82C0-395FDC253458}"/>
                </a:ext>
              </a:extLst>
            </p:cNvPr>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H=11</a:t>
              </a:r>
            </a:p>
          </p:txBody>
        </p:sp>
        <p:sp>
          <p:nvSpPr>
            <p:cNvPr id="123927" name="Line 22">
              <a:extLst>
                <a:ext uri="{FF2B5EF4-FFF2-40B4-BE49-F238E27FC236}">
                  <a16:creationId xmlns:a16="http://schemas.microsoft.com/office/drawing/2014/main" id="{DEB79EAD-7B2D-4598-9A64-EFFFB9AB9408}"/>
                </a:ext>
              </a:extLst>
            </p:cNvPr>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123928" name="Group 23">
            <a:extLst>
              <a:ext uri="{FF2B5EF4-FFF2-40B4-BE49-F238E27FC236}">
                <a16:creationId xmlns:a16="http://schemas.microsoft.com/office/drawing/2014/main" id="{8319057E-5A7F-4E86-B50A-BCD32F0F7C84}"/>
              </a:ext>
            </a:extLst>
          </p:cNvPr>
          <p:cNvGrpSpPr>
            <a:grpSpLocks/>
          </p:cNvGrpSpPr>
          <p:nvPr/>
        </p:nvGrpSpPr>
        <p:grpSpPr bwMode="auto">
          <a:xfrm>
            <a:off x="4632325" y="2943225"/>
            <a:ext cx="2801938" cy="674688"/>
            <a:chOff x="2918" y="1584"/>
            <a:chExt cx="1765" cy="425"/>
          </a:xfrm>
        </p:grpSpPr>
        <p:sp>
          <p:nvSpPr>
            <p:cNvPr id="123929" name="Line 24">
              <a:extLst>
                <a:ext uri="{FF2B5EF4-FFF2-40B4-BE49-F238E27FC236}">
                  <a16:creationId xmlns:a16="http://schemas.microsoft.com/office/drawing/2014/main" id="{95C5F956-2466-4761-B02C-0826E9524AB1}"/>
                </a:ext>
              </a:extLst>
            </p:cNvPr>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8" name="Rectangle 25">
              <a:extLst>
                <a:ext uri="{FF2B5EF4-FFF2-40B4-BE49-F238E27FC236}">
                  <a16:creationId xmlns:a16="http://schemas.microsoft.com/office/drawing/2014/main" id="{FFEF0E5D-5879-4C7A-A030-8D07FEFC0606}"/>
                </a:ext>
              </a:extLst>
            </p:cNvPr>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eaLnBrk="0" hangingPunct="0">
                <a:buFontTx/>
                <a:buNone/>
                <a:defRPr/>
              </a:pPr>
              <a:r>
                <a:rPr kumimoji="1" lang="en-US" altLang="zh-CN" dirty="0">
                  <a:solidFill>
                    <a:srgbClr val="00B050"/>
                  </a:solidFill>
                  <a:latin typeface="宋体" panose="02010600030101010101" pitchFamily="2" charset="-122"/>
                  <a:ea typeface="隶书" pitchFamily="49" charset="-122"/>
                </a:rPr>
                <a:t>M</a:t>
              </a:r>
              <a:r>
                <a:rPr kumimoji="1" lang="en-US" altLang="zh-CN" dirty="0">
                  <a:solidFill>
                    <a:srgbClr val="00FFFF"/>
                  </a:solidFill>
                  <a:latin typeface="宋体" panose="02010600030101010101" pitchFamily="2" charset="-122"/>
                  <a:ea typeface="隶书" pitchFamily="49" charset="-122"/>
                </a:rPr>
                <a:t> </a:t>
              </a:r>
              <a:r>
                <a:rPr kumimoji="1" lang="en-US" altLang="zh-CN" dirty="0">
                  <a:solidFill>
                    <a:schemeClr val="accent4">
                      <a:lumMod val="75000"/>
                    </a:schemeClr>
                  </a:solidFill>
                  <a:latin typeface="宋体" panose="02010600030101010101" pitchFamily="2" charset="-122"/>
                  <a:ea typeface="隶书" pitchFamily="49" charset="-122"/>
                </a:rPr>
                <a:t>=INT((L+H)/2)=6</a:t>
              </a:r>
            </a:p>
          </p:txBody>
        </p:sp>
      </p:grpSp>
      <p:grpSp>
        <p:nvGrpSpPr>
          <p:cNvPr id="123931" name="Group 26">
            <a:extLst>
              <a:ext uri="{FF2B5EF4-FFF2-40B4-BE49-F238E27FC236}">
                <a16:creationId xmlns:a16="http://schemas.microsoft.com/office/drawing/2014/main" id="{8DEDCF03-9309-4F62-A555-B274E147022E}"/>
              </a:ext>
            </a:extLst>
          </p:cNvPr>
          <p:cNvGrpSpPr>
            <a:grpSpLocks/>
          </p:cNvGrpSpPr>
          <p:nvPr/>
        </p:nvGrpSpPr>
        <p:grpSpPr bwMode="auto">
          <a:xfrm>
            <a:off x="844550" y="3635375"/>
            <a:ext cx="3416300" cy="368300"/>
            <a:chOff x="532" y="2020"/>
            <a:chExt cx="2152" cy="232"/>
          </a:xfrm>
        </p:grpSpPr>
        <p:sp>
          <p:nvSpPr>
            <p:cNvPr id="123932" name="Rectangle 27">
              <a:extLst>
                <a:ext uri="{FF2B5EF4-FFF2-40B4-BE49-F238E27FC236}">
                  <a16:creationId xmlns:a16="http://schemas.microsoft.com/office/drawing/2014/main" id="{26C5E991-67F1-4C52-ACD0-01C932A9481C}"/>
                </a:ext>
              </a:extLst>
            </p:cNvPr>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ea typeface="隶书" panose="02010509060101010101" pitchFamily="49" charset="-122"/>
                </a:rPr>
                <a:t>5</a:t>
              </a:r>
            </a:p>
          </p:txBody>
        </p:sp>
        <p:sp>
          <p:nvSpPr>
            <p:cNvPr id="123933" name="Rectangle 28">
              <a:extLst>
                <a:ext uri="{FF2B5EF4-FFF2-40B4-BE49-F238E27FC236}">
                  <a16:creationId xmlns:a16="http://schemas.microsoft.com/office/drawing/2014/main" id="{7AC6161D-47B4-4B90-A62C-2A3B8F778EF0}"/>
                </a:ext>
              </a:extLst>
            </p:cNvPr>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13</a:t>
              </a:r>
            </a:p>
          </p:txBody>
        </p:sp>
        <p:sp>
          <p:nvSpPr>
            <p:cNvPr id="123934" name="Rectangle 29">
              <a:extLst>
                <a:ext uri="{FF2B5EF4-FFF2-40B4-BE49-F238E27FC236}">
                  <a16:creationId xmlns:a16="http://schemas.microsoft.com/office/drawing/2014/main" id="{C8AA732D-118B-4AD7-B39F-10A089CFF3CA}"/>
                </a:ext>
              </a:extLst>
            </p:cNvPr>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19</a:t>
              </a:r>
            </a:p>
          </p:txBody>
        </p:sp>
        <p:grpSp>
          <p:nvGrpSpPr>
            <p:cNvPr id="123935" name="Group 30">
              <a:extLst>
                <a:ext uri="{FF2B5EF4-FFF2-40B4-BE49-F238E27FC236}">
                  <a16:creationId xmlns:a16="http://schemas.microsoft.com/office/drawing/2014/main" id="{36BE7412-45F5-4215-AC72-C3B77653786A}"/>
                </a:ext>
              </a:extLst>
            </p:cNvPr>
            <p:cNvGrpSpPr>
              <a:grpSpLocks/>
            </p:cNvGrpSpPr>
            <p:nvPr/>
          </p:nvGrpSpPr>
          <p:grpSpPr bwMode="auto">
            <a:xfrm>
              <a:off x="1828" y="2020"/>
              <a:ext cx="856" cy="232"/>
              <a:chOff x="1828" y="2020"/>
              <a:chExt cx="856" cy="232"/>
            </a:xfrm>
          </p:grpSpPr>
          <p:sp>
            <p:nvSpPr>
              <p:cNvPr id="123936" name="Rectangle 31">
                <a:extLst>
                  <a:ext uri="{FF2B5EF4-FFF2-40B4-BE49-F238E27FC236}">
                    <a16:creationId xmlns:a16="http://schemas.microsoft.com/office/drawing/2014/main" id="{FA7E7825-92ED-4210-8D6E-8DB96DBD6F0D}"/>
                  </a:ext>
                </a:extLst>
              </p:cNvPr>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21</a:t>
                </a:r>
              </a:p>
            </p:txBody>
          </p:sp>
          <p:sp>
            <p:nvSpPr>
              <p:cNvPr id="123937" name="Rectangle 32">
                <a:extLst>
                  <a:ext uri="{FF2B5EF4-FFF2-40B4-BE49-F238E27FC236}">
                    <a16:creationId xmlns:a16="http://schemas.microsoft.com/office/drawing/2014/main" id="{F4FA12BA-24F0-4FD7-8094-F882E579AE9A}"/>
                  </a:ext>
                </a:extLst>
              </p:cNvPr>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37</a:t>
                </a:r>
              </a:p>
            </p:txBody>
          </p:sp>
        </p:grpSp>
      </p:grpSp>
      <p:grpSp>
        <p:nvGrpSpPr>
          <p:cNvPr id="123938" name="Group 33">
            <a:extLst>
              <a:ext uri="{FF2B5EF4-FFF2-40B4-BE49-F238E27FC236}">
                <a16:creationId xmlns:a16="http://schemas.microsoft.com/office/drawing/2014/main" id="{CE46D54F-6022-424C-9242-B1549DD051D6}"/>
              </a:ext>
            </a:extLst>
          </p:cNvPr>
          <p:cNvGrpSpPr>
            <a:grpSpLocks/>
          </p:cNvGrpSpPr>
          <p:nvPr/>
        </p:nvGrpSpPr>
        <p:grpSpPr bwMode="auto">
          <a:xfrm>
            <a:off x="974725" y="4162425"/>
            <a:ext cx="647700" cy="674688"/>
            <a:chOff x="614" y="2352"/>
            <a:chExt cx="408" cy="425"/>
          </a:xfrm>
        </p:grpSpPr>
        <p:sp>
          <p:nvSpPr>
            <p:cNvPr id="123939" name="Rectangle 34">
              <a:extLst>
                <a:ext uri="{FF2B5EF4-FFF2-40B4-BE49-F238E27FC236}">
                  <a16:creationId xmlns:a16="http://schemas.microsoft.com/office/drawing/2014/main" id="{F102ADD3-B6E0-477E-B173-2C65672D8B0E}"/>
                </a:ext>
              </a:extLst>
            </p:cNvPr>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L=1</a:t>
              </a:r>
            </a:p>
          </p:txBody>
        </p:sp>
        <p:sp>
          <p:nvSpPr>
            <p:cNvPr id="123940" name="Line 35">
              <a:extLst>
                <a:ext uri="{FF2B5EF4-FFF2-40B4-BE49-F238E27FC236}">
                  <a16:creationId xmlns:a16="http://schemas.microsoft.com/office/drawing/2014/main" id="{EB8116E1-06C5-4BBF-AEBC-9EEBAECE69A3}"/>
                </a:ext>
              </a:extLst>
            </p:cNvPr>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123941" name="Group 36">
            <a:extLst>
              <a:ext uri="{FF2B5EF4-FFF2-40B4-BE49-F238E27FC236}">
                <a16:creationId xmlns:a16="http://schemas.microsoft.com/office/drawing/2014/main" id="{FE75F27E-363F-4756-BE6C-BC33E60E20A2}"/>
              </a:ext>
            </a:extLst>
          </p:cNvPr>
          <p:cNvGrpSpPr>
            <a:grpSpLocks/>
          </p:cNvGrpSpPr>
          <p:nvPr/>
        </p:nvGrpSpPr>
        <p:grpSpPr bwMode="auto">
          <a:xfrm>
            <a:off x="3870325" y="4162425"/>
            <a:ext cx="1263650" cy="674688"/>
            <a:chOff x="2438" y="2352"/>
            <a:chExt cx="796" cy="425"/>
          </a:xfrm>
        </p:grpSpPr>
        <p:sp>
          <p:nvSpPr>
            <p:cNvPr id="40" name="Rectangle 37">
              <a:extLst>
                <a:ext uri="{FF2B5EF4-FFF2-40B4-BE49-F238E27FC236}">
                  <a16:creationId xmlns:a16="http://schemas.microsoft.com/office/drawing/2014/main" id="{0A383A1F-6EDB-415E-9D2A-023C4A4B0C9E}"/>
                </a:ext>
              </a:extLst>
            </p:cNvPr>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eaLnBrk="0" hangingPunct="0">
                <a:buFontTx/>
                <a:buNone/>
                <a:defRPr/>
              </a:pPr>
              <a:r>
                <a:rPr kumimoji="1" lang="en-US" altLang="zh-CN" dirty="0">
                  <a:solidFill>
                    <a:srgbClr val="00B050"/>
                  </a:solidFill>
                  <a:latin typeface="宋体" panose="02010600030101010101" pitchFamily="2" charset="-122"/>
                  <a:ea typeface="隶书" pitchFamily="49" charset="-122"/>
                </a:rPr>
                <a:t>H</a:t>
              </a:r>
              <a:r>
                <a:rPr kumimoji="1" lang="en-US" altLang="zh-CN" dirty="0">
                  <a:solidFill>
                    <a:schemeClr val="accent4">
                      <a:lumMod val="75000"/>
                    </a:schemeClr>
                  </a:solidFill>
                  <a:latin typeface="宋体" panose="02010600030101010101" pitchFamily="2" charset="-122"/>
                  <a:ea typeface="隶书" pitchFamily="49" charset="-122"/>
                </a:rPr>
                <a:t>=M-1=5</a:t>
              </a:r>
            </a:p>
          </p:txBody>
        </p:sp>
        <p:sp>
          <p:nvSpPr>
            <p:cNvPr id="123943" name="Line 38">
              <a:extLst>
                <a:ext uri="{FF2B5EF4-FFF2-40B4-BE49-F238E27FC236}">
                  <a16:creationId xmlns:a16="http://schemas.microsoft.com/office/drawing/2014/main" id="{DF82C627-5047-4A96-ADF9-5CC5302A2766}"/>
                </a:ext>
              </a:extLst>
            </p:cNvPr>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42" name="Rectangle 39">
            <a:extLst>
              <a:ext uri="{FF2B5EF4-FFF2-40B4-BE49-F238E27FC236}">
                <a16:creationId xmlns:a16="http://schemas.microsoft.com/office/drawing/2014/main" id="{63538C3E-B409-4078-B557-0D8CCD7801CC}"/>
              </a:ext>
            </a:extLst>
          </p:cNvPr>
          <p:cNvSpPr>
            <a:spLocks noChangeArrowheads="1"/>
          </p:cNvSpPr>
          <p:nvPr/>
        </p:nvSpPr>
        <p:spPr bwMode="auto">
          <a:xfrm>
            <a:off x="5851525" y="4375150"/>
            <a:ext cx="2647950" cy="461963"/>
          </a:xfrm>
          <a:prstGeom prst="rect">
            <a:avLst/>
          </a:prstGeom>
          <a:noFill/>
          <a:ln>
            <a:noFill/>
          </a:ln>
        </p:spPr>
        <p:txBody>
          <a:bodyPr wrap="none" lIns="92075" tIns="46038" rIns="92075" bIns="46038">
            <a:spAutoFit/>
          </a:bodyPr>
          <a:lstStyle/>
          <a:p>
            <a:pPr defTabSz="762000" eaLnBrk="0" hangingPunct="0">
              <a:buFontTx/>
              <a:buNone/>
              <a:defRPr/>
            </a:pPr>
            <a:r>
              <a:rPr kumimoji="1" lang="en-US" altLang="zh-CN" dirty="0">
                <a:solidFill>
                  <a:schemeClr val="accent4">
                    <a:lumMod val="75000"/>
                  </a:schemeClr>
                </a:solidFill>
                <a:latin typeface="宋体" panose="02010600030101010101" pitchFamily="2" charset="-122"/>
                <a:ea typeface="隶书" pitchFamily="49" charset="-122"/>
              </a:rPr>
              <a:t>M=INT((L+H)/2)=3</a:t>
            </a:r>
          </a:p>
        </p:txBody>
      </p:sp>
      <p:grpSp>
        <p:nvGrpSpPr>
          <p:cNvPr id="123945" name="Group 40">
            <a:extLst>
              <a:ext uri="{FF2B5EF4-FFF2-40B4-BE49-F238E27FC236}">
                <a16:creationId xmlns:a16="http://schemas.microsoft.com/office/drawing/2014/main" id="{E1764D9A-BD7C-4E79-8E2B-2630C81F1084}"/>
              </a:ext>
            </a:extLst>
          </p:cNvPr>
          <p:cNvGrpSpPr>
            <a:grpSpLocks/>
          </p:cNvGrpSpPr>
          <p:nvPr/>
        </p:nvGrpSpPr>
        <p:grpSpPr bwMode="auto">
          <a:xfrm>
            <a:off x="2574925" y="4162425"/>
            <a:ext cx="339725" cy="674688"/>
            <a:chOff x="1622" y="2352"/>
            <a:chExt cx="214" cy="425"/>
          </a:xfrm>
        </p:grpSpPr>
        <p:sp>
          <p:nvSpPr>
            <p:cNvPr id="123946" name="Line 41">
              <a:extLst>
                <a:ext uri="{FF2B5EF4-FFF2-40B4-BE49-F238E27FC236}">
                  <a16:creationId xmlns:a16="http://schemas.microsoft.com/office/drawing/2014/main" id="{F29913BB-F170-4498-BA03-557ACABEB3BA}"/>
                </a:ext>
              </a:extLst>
            </p:cNvPr>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23947" name="Rectangle 42">
              <a:extLst>
                <a:ext uri="{FF2B5EF4-FFF2-40B4-BE49-F238E27FC236}">
                  <a16:creationId xmlns:a16="http://schemas.microsoft.com/office/drawing/2014/main" id="{AA34527A-72D2-428B-86D1-023EF66DE78D}"/>
                </a:ext>
              </a:extLst>
            </p:cNvPr>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M</a:t>
              </a:r>
            </a:p>
          </p:txBody>
        </p:sp>
      </p:grpSp>
      <p:grpSp>
        <p:nvGrpSpPr>
          <p:cNvPr id="123948" name="Group 43">
            <a:extLst>
              <a:ext uri="{FF2B5EF4-FFF2-40B4-BE49-F238E27FC236}">
                <a16:creationId xmlns:a16="http://schemas.microsoft.com/office/drawing/2014/main" id="{8F18B863-AE19-4D38-833B-E62AD35A8F2F}"/>
              </a:ext>
            </a:extLst>
          </p:cNvPr>
          <p:cNvGrpSpPr>
            <a:grpSpLocks/>
          </p:cNvGrpSpPr>
          <p:nvPr/>
        </p:nvGrpSpPr>
        <p:grpSpPr bwMode="auto">
          <a:xfrm>
            <a:off x="2901950" y="5083175"/>
            <a:ext cx="1358900" cy="368300"/>
            <a:chOff x="1828" y="2932"/>
            <a:chExt cx="856" cy="232"/>
          </a:xfrm>
        </p:grpSpPr>
        <p:sp>
          <p:nvSpPr>
            <p:cNvPr id="123949" name="Rectangle 44">
              <a:extLst>
                <a:ext uri="{FF2B5EF4-FFF2-40B4-BE49-F238E27FC236}">
                  <a16:creationId xmlns:a16="http://schemas.microsoft.com/office/drawing/2014/main" id="{E347CBC8-A007-467E-910D-E620F31F2D21}"/>
                </a:ext>
              </a:extLst>
            </p:cNvPr>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21</a:t>
              </a:r>
            </a:p>
          </p:txBody>
        </p:sp>
        <p:sp>
          <p:nvSpPr>
            <p:cNvPr id="123950" name="Rectangle 45">
              <a:extLst>
                <a:ext uri="{FF2B5EF4-FFF2-40B4-BE49-F238E27FC236}">
                  <a16:creationId xmlns:a16="http://schemas.microsoft.com/office/drawing/2014/main" id="{5E3741E4-26C7-49AA-9E87-544FE1F7475C}"/>
                </a:ext>
              </a:extLst>
            </p:cNvPr>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buSzPct val="100000"/>
                <a:buFont typeface="Wingdings 3" panose="05040102010807070707" pitchFamily="18" charset="2"/>
                <a:buNone/>
              </a:pPr>
              <a:r>
                <a:rPr lang="en-US" altLang="zh-CN">
                  <a:latin typeface="宋体" panose="02010600030101010101" pitchFamily="2" charset="-122"/>
                </a:rPr>
                <a:t>37</a:t>
              </a:r>
            </a:p>
          </p:txBody>
        </p:sp>
      </p:grpSp>
      <p:grpSp>
        <p:nvGrpSpPr>
          <p:cNvPr id="123951" name="Group 46">
            <a:extLst>
              <a:ext uri="{FF2B5EF4-FFF2-40B4-BE49-F238E27FC236}">
                <a16:creationId xmlns:a16="http://schemas.microsoft.com/office/drawing/2014/main" id="{BFB7FEC0-1C83-490A-8792-B7A14F765C26}"/>
              </a:ext>
            </a:extLst>
          </p:cNvPr>
          <p:cNvGrpSpPr>
            <a:grpSpLocks/>
          </p:cNvGrpSpPr>
          <p:nvPr/>
        </p:nvGrpSpPr>
        <p:grpSpPr bwMode="auto">
          <a:xfrm>
            <a:off x="3870325" y="5610225"/>
            <a:ext cx="339725" cy="674688"/>
            <a:chOff x="2438" y="3264"/>
            <a:chExt cx="214" cy="425"/>
          </a:xfrm>
        </p:grpSpPr>
        <p:sp>
          <p:nvSpPr>
            <p:cNvPr id="123952" name="Rectangle 47">
              <a:extLst>
                <a:ext uri="{FF2B5EF4-FFF2-40B4-BE49-F238E27FC236}">
                  <a16:creationId xmlns:a16="http://schemas.microsoft.com/office/drawing/2014/main" id="{14FEA87D-22A1-4B37-9402-E7EC633656CA}"/>
                </a:ext>
              </a:extLst>
            </p:cNvPr>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H</a:t>
              </a:r>
            </a:p>
          </p:txBody>
        </p:sp>
        <p:sp>
          <p:nvSpPr>
            <p:cNvPr id="123953" name="Line 48">
              <a:extLst>
                <a:ext uri="{FF2B5EF4-FFF2-40B4-BE49-F238E27FC236}">
                  <a16:creationId xmlns:a16="http://schemas.microsoft.com/office/drawing/2014/main" id="{2C9CF6EE-DF42-437D-B4AF-319AF5095122}"/>
                </a:ext>
              </a:extLst>
            </p:cNvPr>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52" name="Rectangle 49">
            <a:extLst>
              <a:ext uri="{FF2B5EF4-FFF2-40B4-BE49-F238E27FC236}">
                <a16:creationId xmlns:a16="http://schemas.microsoft.com/office/drawing/2014/main" id="{FF661ABF-805E-4A99-A248-0DC35F1ED8DD}"/>
              </a:ext>
            </a:extLst>
          </p:cNvPr>
          <p:cNvSpPr>
            <a:spLocks noChangeArrowheads="1"/>
          </p:cNvSpPr>
          <p:nvPr/>
        </p:nvSpPr>
        <p:spPr bwMode="auto">
          <a:xfrm>
            <a:off x="746125" y="5060950"/>
            <a:ext cx="1263650" cy="461963"/>
          </a:xfrm>
          <a:prstGeom prst="rect">
            <a:avLst/>
          </a:prstGeom>
          <a:noFill/>
          <a:ln>
            <a:noFill/>
          </a:ln>
        </p:spPr>
        <p:txBody>
          <a:bodyPr wrap="none" lIns="92075" tIns="46038" rIns="92075" bIns="46038">
            <a:spAutoFit/>
          </a:bodyPr>
          <a:lstStyle/>
          <a:p>
            <a:pPr defTabSz="762000" eaLnBrk="0" hangingPunct="0">
              <a:buFontTx/>
              <a:buNone/>
              <a:defRPr/>
            </a:pPr>
            <a:r>
              <a:rPr kumimoji="1" lang="en-US" altLang="zh-CN" dirty="0">
                <a:solidFill>
                  <a:schemeClr val="accent4">
                    <a:lumMod val="75000"/>
                  </a:schemeClr>
                </a:solidFill>
                <a:latin typeface="宋体" panose="02010600030101010101" pitchFamily="2" charset="-122"/>
                <a:ea typeface="隶书" pitchFamily="49" charset="-122"/>
              </a:rPr>
              <a:t>L=M+1=4</a:t>
            </a:r>
          </a:p>
        </p:txBody>
      </p:sp>
      <p:grpSp>
        <p:nvGrpSpPr>
          <p:cNvPr id="123955" name="Group 50">
            <a:extLst>
              <a:ext uri="{FF2B5EF4-FFF2-40B4-BE49-F238E27FC236}">
                <a16:creationId xmlns:a16="http://schemas.microsoft.com/office/drawing/2014/main" id="{D62EB3F1-1F7B-4A43-8B5C-79C03157482B}"/>
              </a:ext>
            </a:extLst>
          </p:cNvPr>
          <p:cNvGrpSpPr>
            <a:grpSpLocks/>
          </p:cNvGrpSpPr>
          <p:nvPr/>
        </p:nvGrpSpPr>
        <p:grpSpPr bwMode="auto">
          <a:xfrm>
            <a:off x="3108325" y="5610225"/>
            <a:ext cx="339725" cy="674688"/>
            <a:chOff x="1958" y="3264"/>
            <a:chExt cx="214" cy="425"/>
          </a:xfrm>
        </p:grpSpPr>
        <p:sp>
          <p:nvSpPr>
            <p:cNvPr id="123956" name="Rectangle 51">
              <a:extLst>
                <a:ext uri="{FF2B5EF4-FFF2-40B4-BE49-F238E27FC236}">
                  <a16:creationId xmlns:a16="http://schemas.microsoft.com/office/drawing/2014/main" id="{9FEE2B81-55BB-47C9-B11F-5C6FB68A1B80}"/>
                </a:ext>
              </a:extLst>
            </p:cNvPr>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L</a:t>
              </a:r>
            </a:p>
          </p:txBody>
        </p:sp>
        <p:sp>
          <p:nvSpPr>
            <p:cNvPr id="123957" name="Line 52">
              <a:extLst>
                <a:ext uri="{FF2B5EF4-FFF2-40B4-BE49-F238E27FC236}">
                  <a16:creationId xmlns:a16="http://schemas.microsoft.com/office/drawing/2014/main" id="{ECF9CC3F-3D8D-4967-9488-16FC39539801}"/>
                </a:ext>
              </a:extLst>
            </p:cNvPr>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56" name="Rectangle 53">
            <a:extLst>
              <a:ext uri="{FF2B5EF4-FFF2-40B4-BE49-F238E27FC236}">
                <a16:creationId xmlns:a16="http://schemas.microsoft.com/office/drawing/2014/main" id="{70FA29D9-359A-44CE-9EA8-392984E5C94E}"/>
              </a:ext>
            </a:extLst>
          </p:cNvPr>
          <p:cNvSpPr>
            <a:spLocks noChangeArrowheads="1"/>
          </p:cNvSpPr>
          <p:nvPr/>
        </p:nvSpPr>
        <p:spPr bwMode="auto">
          <a:xfrm>
            <a:off x="4556125" y="5060950"/>
            <a:ext cx="2647950" cy="461963"/>
          </a:xfrm>
          <a:prstGeom prst="rect">
            <a:avLst/>
          </a:prstGeom>
          <a:noFill/>
          <a:ln>
            <a:noFill/>
          </a:ln>
        </p:spPr>
        <p:txBody>
          <a:bodyPr wrap="none" lIns="92075" tIns="46038" rIns="92075" bIns="46038">
            <a:spAutoFit/>
          </a:bodyPr>
          <a:lstStyle/>
          <a:p>
            <a:pPr defTabSz="762000" eaLnBrk="0" hangingPunct="0">
              <a:buFontTx/>
              <a:buNone/>
              <a:defRPr/>
            </a:pPr>
            <a:r>
              <a:rPr kumimoji="1" lang="en-US" altLang="zh-CN" dirty="0">
                <a:solidFill>
                  <a:schemeClr val="accent4">
                    <a:lumMod val="75000"/>
                  </a:schemeClr>
                </a:solidFill>
                <a:latin typeface="宋体" panose="02010600030101010101" pitchFamily="2" charset="-122"/>
                <a:ea typeface="隶书" pitchFamily="49" charset="-122"/>
              </a:rPr>
              <a:t>M=INT((L+H)/2)=4</a:t>
            </a:r>
          </a:p>
        </p:txBody>
      </p:sp>
      <p:grpSp>
        <p:nvGrpSpPr>
          <p:cNvPr id="123959" name="Group 54">
            <a:extLst>
              <a:ext uri="{FF2B5EF4-FFF2-40B4-BE49-F238E27FC236}">
                <a16:creationId xmlns:a16="http://schemas.microsoft.com/office/drawing/2014/main" id="{30DE6EDA-8F32-4EBA-8419-B9C369A630CF}"/>
              </a:ext>
            </a:extLst>
          </p:cNvPr>
          <p:cNvGrpSpPr>
            <a:grpSpLocks/>
          </p:cNvGrpSpPr>
          <p:nvPr/>
        </p:nvGrpSpPr>
        <p:grpSpPr bwMode="auto">
          <a:xfrm>
            <a:off x="3108325" y="6143625"/>
            <a:ext cx="339725" cy="674688"/>
            <a:chOff x="1958" y="3600"/>
            <a:chExt cx="214" cy="425"/>
          </a:xfrm>
        </p:grpSpPr>
        <p:sp>
          <p:nvSpPr>
            <p:cNvPr id="123960" name="Line 55">
              <a:extLst>
                <a:ext uri="{FF2B5EF4-FFF2-40B4-BE49-F238E27FC236}">
                  <a16:creationId xmlns:a16="http://schemas.microsoft.com/office/drawing/2014/main" id="{EA74FC93-2567-4FAB-A8B6-D15207995A6A}"/>
                </a:ext>
              </a:extLst>
            </p:cNvPr>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23961" name="Rectangle 56">
              <a:extLst>
                <a:ext uri="{FF2B5EF4-FFF2-40B4-BE49-F238E27FC236}">
                  <a16:creationId xmlns:a16="http://schemas.microsoft.com/office/drawing/2014/main" id="{4FB249BF-FF9A-4C1F-958F-0125A15060A0}"/>
                </a:ext>
              </a:extLst>
            </p:cNvPr>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defTabSz="762000">
                <a:defRPr sz="2400">
                  <a:solidFill>
                    <a:schemeClr val="tx1"/>
                  </a:solidFill>
                  <a:latin typeface="Times New Roman" panose="02020603050405020304" pitchFamily="18" charset="0"/>
                  <a:ea typeface="宋体" panose="02010600030101010101" pitchFamily="2" charset="-122"/>
                </a:defRPr>
              </a:lvl2pPr>
              <a:lvl3pPr defTabSz="762000">
                <a:defRPr sz="2400">
                  <a:solidFill>
                    <a:schemeClr val="tx1"/>
                  </a:solidFill>
                  <a:latin typeface="Times New Roman" panose="02020603050405020304" pitchFamily="18" charset="0"/>
                  <a:ea typeface="宋体" panose="02010600030101010101" pitchFamily="2" charset="-122"/>
                </a:defRPr>
              </a:lvl3pPr>
              <a:lvl4pPr defTabSz="762000">
                <a:defRPr sz="2400">
                  <a:solidFill>
                    <a:schemeClr val="tx1"/>
                  </a:solidFill>
                  <a:latin typeface="Times New Roman" panose="02020603050405020304" pitchFamily="18" charset="0"/>
                  <a:ea typeface="宋体" panose="02010600030101010101" pitchFamily="2" charset="-122"/>
                </a:defRPr>
              </a:lvl4pPr>
              <a:lvl5pPr defTabSz="762000">
                <a:defRPr sz="2400">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buSzPct val="100000"/>
                <a:buFont typeface="Wingdings 3" panose="05040102010807070707" pitchFamily="18" charset="2"/>
                <a:buNone/>
              </a:pPr>
              <a:r>
                <a:rPr lang="en-US" altLang="zh-CN">
                  <a:solidFill>
                    <a:srgbClr val="00B050"/>
                  </a:solidFill>
                  <a:latin typeface="宋体" panose="02010600030101010101" pitchFamily="2" charset="-122"/>
                  <a:ea typeface="隶书" panose="02010509060101010101" pitchFamily="49" charset="-122"/>
                </a:rPr>
                <a:t>M</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内容占位符 2">
            <a:extLst>
              <a:ext uri="{FF2B5EF4-FFF2-40B4-BE49-F238E27FC236}">
                <a16:creationId xmlns:a16="http://schemas.microsoft.com/office/drawing/2014/main" id="{D4C1246B-A77C-45FC-A1DA-ED2F7E2F1C29}"/>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template &lt;class T&gt;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int binSearch(const T list[], int n, const T &amp;key)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int low = 0;</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int high = n - 1;</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while (low &lt;= high) {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int mid = (low + high) / 2;</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if (key == list[mid])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mid;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else if (key &lt; list[mid])</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high = mid – 1;</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else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low = mid + 1;</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-1;</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p:txBody>
      </p:sp>
      <p:sp>
        <p:nvSpPr>
          <p:cNvPr id="124930" name="灯片编号占位符 3">
            <a:extLst>
              <a:ext uri="{FF2B5EF4-FFF2-40B4-BE49-F238E27FC236}">
                <a16:creationId xmlns:a16="http://schemas.microsoft.com/office/drawing/2014/main" id="{73AC9ABF-160A-443D-9728-B3207A6BFC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22BCCCF-4783-4052-A944-11EC4997BCBD}" type="slidenum">
              <a:rPr lang="en-US" altLang="zh-CN" sz="1000" smtClean="0"/>
              <a:pPr>
                <a:buSzPct val="100000"/>
                <a:buFont typeface="Wingdings 3" panose="05040102010807070707" pitchFamily="18" charset="2"/>
                <a:buChar char="•"/>
              </a:pPr>
              <a:t>84</a:t>
            </a:fld>
            <a:endParaRPr lang="en-US" altLang="zh-CN" sz="1000"/>
          </a:p>
        </p:txBody>
      </p:sp>
      <p:sp>
        <p:nvSpPr>
          <p:cNvPr id="91139" name="标题 1">
            <a:extLst>
              <a:ext uri="{FF2B5EF4-FFF2-40B4-BE49-F238E27FC236}">
                <a16:creationId xmlns:a16="http://schemas.microsoft.com/office/drawing/2014/main" id="{FD546128-292E-453D-BAD4-09AEE424E58E}"/>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例</a:t>
            </a:r>
            <a:r>
              <a:rPr lang="en-US" altLang="zh-CN" dirty="0"/>
              <a:t>9-15 </a:t>
            </a:r>
            <a:r>
              <a:rPr lang="zh-CN" altLang="en-US" dirty="0"/>
              <a:t>折半查找函数模板（自学）</a:t>
            </a:r>
            <a:endParaRPr kumimoji="1" lang="zh-CN" altLang="en-US" dirty="0"/>
          </a:p>
        </p:txBody>
      </p:sp>
      <p:sp>
        <p:nvSpPr>
          <p:cNvPr id="6" name="标题 4">
            <a:extLst>
              <a:ext uri="{FF2B5EF4-FFF2-40B4-BE49-F238E27FC236}">
                <a16:creationId xmlns:a16="http://schemas.microsoft.com/office/drawing/2014/main" id="{D0E82B09-333D-4598-8C07-23A2AADA149F}"/>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9.3 </a:t>
            </a:r>
            <a:r>
              <a:rPr lang="zh-CN" altLang="en-US" sz="2800" dirty="0">
                <a:solidFill>
                  <a:schemeClr val="bg1"/>
                </a:solidFill>
                <a:latin typeface="+mj-lt"/>
                <a:ea typeface="+mj-ea"/>
                <a:cs typeface="+mj-cs"/>
              </a:rPr>
              <a:t>群体数据的组织 </a:t>
            </a:r>
            <a:r>
              <a:rPr lang="en-US" altLang="zh-CN" sz="2800" dirty="0">
                <a:solidFill>
                  <a:schemeClr val="bg1"/>
                </a:solidFill>
                <a:latin typeface="+mj-lt"/>
                <a:ea typeface="+mj-ea"/>
                <a:cs typeface="+mj-cs"/>
              </a:rPr>
              <a:t>—— 9.3.5 </a:t>
            </a:r>
            <a:r>
              <a:rPr lang="zh-CN" altLang="en-US" sz="2800" dirty="0">
                <a:solidFill>
                  <a:schemeClr val="bg1"/>
                </a:solidFill>
                <a:latin typeface="+mj-lt"/>
                <a:ea typeface="+mj-ea"/>
                <a:cs typeface="+mj-cs"/>
              </a:rPr>
              <a:t>折半查找</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5">
            <a:extLst>
              <a:ext uri="{FF2B5EF4-FFF2-40B4-BE49-F238E27FC236}">
                <a16:creationId xmlns:a16="http://schemas.microsoft.com/office/drawing/2014/main" id="{9AD7A6F6-7E95-4174-AEFA-48E168918411}"/>
              </a:ext>
            </a:extLst>
          </p:cNvPr>
          <p:cNvSpPr>
            <a:spLocks noGrp="1" noChangeArrowheads="1"/>
          </p:cNvSpPr>
          <p:nvPr>
            <p:ph idx="1"/>
          </p:nvPr>
        </p:nvSpPr>
        <p:spPr>
          <a:xfrm>
            <a:off x="357188" y="1785938"/>
            <a:ext cx="8501062" cy="4114800"/>
          </a:xfrm>
        </p:spPr>
        <p:txBody>
          <a:bodyPr/>
          <a:lstStyle/>
          <a:p>
            <a:pPr marL="808038" eaLnBrk="1" hangingPunct="1">
              <a:buFont typeface="Georgia" panose="02040502050405020303" pitchFamily="18" charset="0"/>
              <a:buNone/>
            </a:pPr>
            <a:r>
              <a:rPr lang="en-US" altLang="zh-CN"/>
              <a:t>9.1  </a:t>
            </a:r>
            <a:r>
              <a:rPr lang="zh-CN" altLang="en-US"/>
              <a:t>函数模板与类模板</a:t>
            </a:r>
          </a:p>
          <a:p>
            <a:pPr marL="808038" eaLnBrk="1" hangingPunct="1">
              <a:buFont typeface="Georgia" panose="02040502050405020303" pitchFamily="18" charset="0"/>
              <a:buNone/>
            </a:pPr>
            <a:r>
              <a:rPr lang="en-US" altLang="zh-CN"/>
              <a:t>9.2  </a:t>
            </a:r>
            <a:r>
              <a:rPr lang="zh-CN" altLang="en-US"/>
              <a:t>线性群体</a:t>
            </a:r>
          </a:p>
          <a:p>
            <a:pPr marL="808038" eaLnBrk="1" hangingPunct="1">
              <a:buFont typeface="Georgia" panose="02040502050405020303" pitchFamily="18" charset="0"/>
              <a:buNone/>
            </a:pPr>
            <a:r>
              <a:rPr lang="en-US" altLang="zh-CN"/>
              <a:t>9.3  </a:t>
            </a:r>
            <a:r>
              <a:rPr lang="zh-CN" altLang="en-US"/>
              <a:t>群体数据的组织</a:t>
            </a:r>
            <a:endParaRPr lang="en-US" altLang="zh-CN"/>
          </a:p>
          <a:p>
            <a:pPr marL="808038" eaLnBrk="1" hangingPunct="1">
              <a:buFont typeface="Georgia" panose="02040502050405020303" pitchFamily="18" charset="0"/>
              <a:buNone/>
            </a:pPr>
            <a:r>
              <a:rPr lang="en-US" altLang="zh-CN">
                <a:solidFill>
                  <a:srgbClr val="FF0000"/>
                </a:solidFill>
              </a:rPr>
              <a:t>9.4  </a:t>
            </a:r>
            <a:r>
              <a:rPr lang="zh-CN" altLang="en-US">
                <a:solidFill>
                  <a:srgbClr val="FF0000"/>
                </a:solidFill>
              </a:rPr>
              <a:t>深度探索</a:t>
            </a:r>
            <a:endParaRPr lang="zh-CN" altLang="en-US"/>
          </a:p>
          <a:p>
            <a:pPr marL="808038" eaLnBrk="1" hangingPunct="1">
              <a:buFont typeface="Georgia" panose="02040502050405020303" pitchFamily="18" charset="0"/>
              <a:buNone/>
            </a:pPr>
            <a:r>
              <a:rPr lang="en-US" altLang="zh-CN"/>
              <a:t>9.5 </a:t>
            </a:r>
            <a:r>
              <a:rPr lang="zh-CN" altLang="en-US"/>
              <a:t>小结</a:t>
            </a:r>
            <a:endParaRPr lang="en-US" altLang="zh-CN"/>
          </a:p>
        </p:txBody>
      </p:sp>
      <p:sp>
        <p:nvSpPr>
          <p:cNvPr id="126978" name="灯片编号占位符 5">
            <a:extLst>
              <a:ext uri="{FF2B5EF4-FFF2-40B4-BE49-F238E27FC236}">
                <a16:creationId xmlns:a16="http://schemas.microsoft.com/office/drawing/2014/main" id="{24AB40ED-A4AF-42AB-B903-01CE85C9326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Wingdings 3" panose="05040102010807070707" pitchFamily="18" charset="2"/>
              <a:buChar char="•"/>
            </a:pPr>
            <a:fld id="{2A1F6741-6697-4191-A686-15844D4A40FA}" type="slidenum">
              <a:rPr lang="en-US" altLang="zh-CN" sz="1000" smtClean="0"/>
              <a:pPr>
                <a:buFont typeface="Wingdings 3" panose="05040102010807070707" pitchFamily="18" charset="2"/>
                <a:buChar char="•"/>
              </a:pPr>
              <a:t>85</a:t>
            </a:fld>
            <a:endParaRPr lang="en-US" altLang="zh-CN" sz="1000"/>
          </a:p>
        </p:txBody>
      </p:sp>
      <p:sp>
        <p:nvSpPr>
          <p:cNvPr id="14338" name="Rectangle 4">
            <a:extLst>
              <a:ext uri="{FF2B5EF4-FFF2-40B4-BE49-F238E27FC236}">
                <a16:creationId xmlns:a16="http://schemas.microsoft.com/office/drawing/2014/main" id="{9CA76706-8196-4201-A014-67C79852964C}"/>
              </a:ext>
            </a:extLst>
          </p:cNvPr>
          <p:cNvSpPr>
            <a:spLocks noGrp="1" noChangeArrowheads="1"/>
          </p:cNvSpPr>
          <p:nvPr>
            <p:ph type="title"/>
          </p:nvPr>
        </p:nvSpPr>
        <p:spPr>
          <a:xfrm>
            <a:off x="457200" y="274634"/>
            <a:ext cx="8229600" cy="1143000"/>
          </a:xfrm>
        </p:spPr>
        <p:txBody>
          <a:bodyPr/>
          <a:lstStyle/>
          <a:p>
            <a:pPr eaLnBrk="1" fontAlgn="auto" hangingPunct="1">
              <a:spcAft>
                <a:spcPts val="0"/>
              </a:spcAft>
              <a:defRPr/>
            </a:pPr>
            <a:r>
              <a:rPr lang="zh-CN" altLang="en-US"/>
              <a:t>目录</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内容占位符 2">
            <a:extLst>
              <a:ext uri="{FF2B5EF4-FFF2-40B4-BE49-F238E27FC236}">
                <a16:creationId xmlns:a16="http://schemas.microsoft.com/office/drawing/2014/main" id="{64E12295-682C-4104-BAF6-6B5DB27F450B}"/>
              </a:ext>
            </a:extLst>
          </p:cNvPr>
          <p:cNvSpPr>
            <a:spLocks noGrp="1" noChangeArrowheads="1"/>
          </p:cNvSpPr>
          <p:nvPr>
            <p:ph idx="1"/>
          </p:nvPr>
        </p:nvSpPr>
        <p:spPr>
          <a:solidFill>
            <a:schemeClr val="bg1"/>
          </a:solidFill>
        </p:spPr>
        <p:txBody>
          <a:bodyPr/>
          <a:lstStyle/>
          <a:p>
            <a:pPr eaLnBrk="1" hangingPunct="1">
              <a:spcAft>
                <a:spcPts val="1200"/>
              </a:spcAft>
            </a:pPr>
            <a:r>
              <a:rPr lang="zh-CN" altLang="en-US" sz="2000">
                <a:latin typeface="宋体" panose="02010600030101010101" pitchFamily="2" charset="-122"/>
              </a:rPr>
              <a:t>类模板不能表示具体的数据类型，但类模板的实例化类是数据类型</a:t>
            </a:r>
          </a:p>
          <a:p>
            <a:pPr lvl="1" eaLnBrk="1" hangingPunct="1"/>
            <a:r>
              <a:rPr lang="zh-CN" altLang="en-US" sz="2000">
                <a:latin typeface="宋体" panose="02010600030101010101" pitchFamily="2" charset="-122"/>
              </a:rPr>
              <a:t>例：如要使</a:t>
            </a:r>
            <a:r>
              <a:rPr lang="en-US" altLang="zh-CN" sz="2000">
                <a:latin typeface="Times New Roman" panose="02020603050405020304" pitchFamily="18" charset="0"/>
              </a:rPr>
              <a:t>reverse</a:t>
            </a:r>
            <a:r>
              <a:rPr lang="zh-CN" altLang="en-US" sz="2000">
                <a:latin typeface="宋体" panose="02010600030101010101" pitchFamily="2" charset="-122"/>
              </a:rPr>
              <a:t>函数接收</a:t>
            </a:r>
            <a:r>
              <a:rPr lang="en-US" altLang="zh-CN" sz="2000">
                <a:latin typeface="Times New Roman" panose="02020603050405020304" pitchFamily="18" charset="0"/>
              </a:rPr>
              <a:t>Array</a:t>
            </a:r>
            <a:r>
              <a:rPr lang="zh-CN" altLang="en-US" sz="2000">
                <a:latin typeface="宋体" panose="02010600030101010101" pitchFamily="2" charset="-122"/>
              </a:rPr>
              <a:t>的参数</a:t>
            </a:r>
          </a:p>
          <a:p>
            <a:pPr marL="703263" lvl="2" indent="0" eaLnBrk="1" hangingPunct="1">
              <a:buFont typeface="Wingdings 2" panose="05020102010507070707" pitchFamily="18" charset="2"/>
              <a:buNone/>
            </a:pPr>
            <a:r>
              <a:rPr lang="en-US" altLang="zh-CN" sz="2000">
                <a:latin typeface="Times New Roman" panose="02020603050405020304" pitchFamily="18" charset="0"/>
              </a:rPr>
              <a:t>void reverse(Array &amp;arr);</a:t>
            </a:r>
          </a:p>
          <a:p>
            <a:pPr marL="703263" lvl="2" indent="0" eaLnBrk="1" hangingPunct="1">
              <a:buFont typeface="Wingdings 2" panose="05020102010507070707" pitchFamily="18" charset="2"/>
              <a:buNone/>
            </a:pPr>
            <a:r>
              <a:rPr lang="zh-CN" altLang="en-US" sz="2000">
                <a:solidFill>
                  <a:srgbClr val="FF0000"/>
                </a:solidFill>
                <a:latin typeface="宋体" panose="02010600030101010101" pitchFamily="2" charset="-122"/>
              </a:rPr>
              <a:t>错误！</a:t>
            </a:r>
            <a:r>
              <a:rPr lang="en-US" altLang="zh-CN" sz="2000">
                <a:latin typeface="Times New Roman" panose="02020603050405020304" pitchFamily="18" charset="0"/>
              </a:rPr>
              <a:t>Array</a:t>
            </a:r>
            <a:r>
              <a:rPr lang="zh-CN" altLang="en-US" sz="2000">
                <a:latin typeface="宋体" panose="02010600030101010101" pitchFamily="2" charset="-122"/>
              </a:rPr>
              <a:t>是模板，不能当作一个数据类型。</a:t>
            </a:r>
          </a:p>
          <a:p>
            <a:pPr marL="703263" lvl="2" indent="0" eaLnBrk="1" hangingPunct="1">
              <a:buFont typeface="Wingdings 2" panose="05020102010507070707" pitchFamily="18" charset="2"/>
              <a:buNone/>
            </a:pPr>
            <a:r>
              <a:rPr lang="en-US" altLang="zh-CN" sz="2000">
                <a:latin typeface="Times New Roman" panose="02020603050405020304" pitchFamily="18" charset="0"/>
              </a:rPr>
              <a:t>void reverse(Array&lt;int&gt; &amp;arr);</a:t>
            </a:r>
          </a:p>
          <a:p>
            <a:pPr marL="703263" lvl="2" indent="0" eaLnBrk="1" hangingPunct="1">
              <a:buFont typeface="Wingdings 2" panose="05020102010507070707" pitchFamily="18" charset="2"/>
              <a:buNone/>
            </a:pPr>
            <a:r>
              <a:rPr lang="zh-CN" altLang="en-US" sz="2000">
                <a:latin typeface="宋体" panose="02010600030101010101" pitchFamily="2" charset="-122"/>
              </a:rPr>
              <a:t>正确。</a:t>
            </a:r>
            <a:r>
              <a:rPr lang="en-US" altLang="zh-CN" sz="2000">
                <a:latin typeface="Times New Roman" panose="02020603050405020304" pitchFamily="18" charset="0"/>
              </a:rPr>
              <a:t>Array&lt;int&gt;</a:t>
            </a:r>
            <a:r>
              <a:rPr lang="zh-CN" altLang="en-US" sz="2000">
                <a:latin typeface="宋体" panose="02010600030101010101" pitchFamily="2" charset="-122"/>
              </a:rPr>
              <a:t>是数据类型。</a:t>
            </a:r>
          </a:p>
          <a:p>
            <a:pPr marL="703263" lvl="2" indent="0" eaLnBrk="1" hangingPunct="1">
              <a:buFont typeface="Wingdings 2" panose="05020102010507070707" pitchFamily="18" charset="2"/>
              <a:buNone/>
            </a:pPr>
            <a:r>
              <a:rPr lang="en-US" altLang="zh-CN" sz="2000">
                <a:latin typeface="Times New Roman" panose="02020603050405020304" pitchFamily="18" charset="0"/>
              </a:rPr>
              <a:t>template &lt;class T&gt; reverse (Array&lt;T&gt; &amp;arr);</a:t>
            </a:r>
          </a:p>
          <a:p>
            <a:pPr marL="703263" lvl="2" indent="0" eaLnBrk="1" hangingPunct="1">
              <a:buFont typeface="Wingdings 2" panose="05020102010507070707" pitchFamily="18" charset="2"/>
              <a:buNone/>
            </a:pPr>
            <a:r>
              <a:rPr lang="zh-CN" altLang="en-US" sz="2000">
                <a:latin typeface="宋体" panose="02010600030101010101" pitchFamily="2" charset="-122"/>
              </a:rPr>
              <a:t>正确。</a:t>
            </a:r>
            <a:r>
              <a:rPr lang="en-US" altLang="zh-CN" sz="2000">
                <a:latin typeface="Times New Roman" panose="02020603050405020304" pitchFamily="18" charset="0"/>
              </a:rPr>
              <a:t>T</a:t>
            </a:r>
            <a:r>
              <a:rPr lang="zh-CN" altLang="en-US" sz="2000">
                <a:latin typeface="宋体" panose="02010600030101010101" pitchFamily="2" charset="-122"/>
              </a:rPr>
              <a:t>虽未定，但</a:t>
            </a:r>
            <a:r>
              <a:rPr lang="en-US" altLang="zh-CN" sz="2000">
                <a:latin typeface="Times New Roman" panose="02020603050405020304" pitchFamily="18" charset="0"/>
              </a:rPr>
              <a:t>Array&lt;T&gt;</a:t>
            </a:r>
            <a:r>
              <a:rPr lang="zh-CN" altLang="en-US" sz="2000">
                <a:latin typeface="宋体" panose="02010600030101010101" pitchFamily="2" charset="-122"/>
              </a:rPr>
              <a:t>表示的是一个类模板实例。</a:t>
            </a:r>
          </a:p>
          <a:p>
            <a:pPr eaLnBrk="1" hangingPunct="1">
              <a:spcAft>
                <a:spcPts val="1200"/>
              </a:spcAft>
            </a:pPr>
            <a:r>
              <a:rPr lang="zh-CN" altLang="en-US" sz="2000">
                <a:latin typeface="宋体" panose="02010600030101010101" pitchFamily="2" charset="-122"/>
              </a:rPr>
              <a:t>同一模板在不同参数下的实例是完全无关的类型</a:t>
            </a:r>
            <a:endParaRPr lang="zh-CN" altLang="en-US" sz="2400">
              <a:latin typeface="宋体" panose="02010600030101010101" pitchFamily="2" charset="-122"/>
            </a:endParaRPr>
          </a:p>
          <a:p>
            <a:pPr lvl="1" eaLnBrk="1" hangingPunct="1"/>
            <a:r>
              <a:rPr lang="zh-CN" altLang="en-US" sz="2000">
                <a:latin typeface="宋体" panose="02010600030101010101" pitchFamily="2" charset="-122"/>
              </a:rPr>
              <a:t>彼此不兼容，无法相互赋值</a:t>
            </a:r>
          </a:p>
          <a:p>
            <a:pPr lvl="1" eaLnBrk="1" hangingPunct="1"/>
            <a:r>
              <a:rPr lang="zh-CN" altLang="en-US" sz="2000">
                <a:latin typeface="宋体" panose="02010600030101010101" pitchFamily="2" charset="-122"/>
              </a:rPr>
              <a:t>通过</a:t>
            </a:r>
            <a:r>
              <a:rPr lang="en-US" altLang="zh-CN" sz="2000">
                <a:latin typeface="Times New Roman" panose="02020603050405020304" pitchFamily="18" charset="0"/>
              </a:rPr>
              <a:t>Store&lt;int&gt;</a:t>
            </a:r>
            <a:r>
              <a:rPr lang="zh-CN" altLang="en-US" sz="2000">
                <a:latin typeface="宋体" panose="02010600030101010101" pitchFamily="2" charset="-122"/>
              </a:rPr>
              <a:t>的对象调用的成员函数，无法直接访问</a:t>
            </a:r>
            <a:r>
              <a:rPr lang="en-US" altLang="zh-CN" sz="2000">
                <a:latin typeface="Times New Roman" panose="02020603050405020304" pitchFamily="18" charset="0"/>
              </a:rPr>
              <a:t>Store&lt;double&gt;</a:t>
            </a:r>
            <a:r>
              <a:rPr lang="zh-CN" altLang="en-US" sz="2000">
                <a:latin typeface="宋体" panose="02010600030101010101" pitchFamily="2" charset="-122"/>
              </a:rPr>
              <a:t>对象的私有成员</a:t>
            </a:r>
          </a:p>
        </p:txBody>
      </p:sp>
      <p:sp>
        <p:nvSpPr>
          <p:cNvPr id="129026" name="灯片编号占位符 3">
            <a:extLst>
              <a:ext uri="{FF2B5EF4-FFF2-40B4-BE49-F238E27FC236}">
                <a16:creationId xmlns:a16="http://schemas.microsoft.com/office/drawing/2014/main" id="{8E232336-5066-4FD3-8BA1-63B5EF099E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5AD044BF-CE71-4102-88BB-F19B5850BB55}" type="slidenum">
              <a:rPr lang="en-US" altLang="zh-CN" sz="1000" smtClean="0"/>
              <a:pPr>
                <a:buSzPct val="100000"/>
                <a:buFont typeface="Wingdings 3" panose="05040102010807070707" pitchFamily="18" charset="2"/>
                <a:buChar char="•"/>
              </a:pPr>
              <a:t>86</a:t>
            </a:fld>
            <a:endParaRPr lang="en-US" altLang="zh-CN" sz="1000"/>
          </a:p>
        </p:txBody>
      </p:sp>
      <p:sp>
        <p:nvSpPr>
          <p:cNvPr id="98306" name="标题 1">
            <a:extLst>
              <a:ext uri="{FF2B5EF4-FFF2-40B4-BE49-F238E27FC236}">
                <a16:creationId xmlns:a16="http://schemas.microsoft.com/office/drawing/2014/main" id="{F6E64363-0AFC-45A6-AECD-91F8C9DE36A8}"/>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类模板 </a:t>
            </a:r>
            <a:r>
              <a:rPr lang="en-US" altLang="zh-CN"/>
              <a:t>vs </a:t>
            </a:r>
            <a:r>
              <a:rPr lang="zh-CN" altLang="en-US"/>
              <a:t>类</a:t>
            </a:r>
          </a:p>
        </p:txBody>
      </p:sp>
      <p:sp>
        <p:nvSpPr>
          <p:cNvPr id="7" name="标题 4">
            <a:extLst>
              <a:ext uri="{FF2B5EF4-FFF2-40B4-BE49-F238E27FC236}">
                <a16:creationId xmlns:a16="http://schemas.microsoft.com/office/drawing/2014/main" id="{E9C69F9E-A6ED-4BD4-B3FB-8C4C3F8283FD}"/>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9.5 </a:t>
            </a:r>
            <a:r>
              <a:rPr lang="zh-CN" altLang="en-US" sz="2800" dirty="0">
                <a:solidFill>
                  <a:schemeClr val="bg1"/>
                </a:solidFill>
                <a:latin typeface="+mj-lt"/>
                <a:ea typeface="+mj-ea"/>
                <a:cs typeface="+mj-cs"/>
              </a:rPr>
              <a:t>深度探索 </a:t>
            </a:r>
            <a:r>
              <a:rPr lang="en-US" altLang="zh-CN" sz="2800" dirty="0">
                <a:solidFill>
                  <a:schemeClr val="bg1"/>
                </a:solidFill>
                <a:latin typeface="+mj-lt"/>
                <a:ea typeface="+mj-ea"/>
                <a:cs typeface="+mj-cs"/>
              </a:rPr>
              <a:t>—— 9.5.1 </a:t>
            </a:r>
            <a:r>
              <a:rPr lang="zh-CN" altLang="en-US" sz="2800" dirty="0">
                <a:solidFill>
                  <a:schemeClr val="bg1"/>
                </a:solidFill>
                <a:latin typeface="+mj-lt"/>
                <a:ea typeface="+mj-ea"/>
                <a:cs typeface="+mj-cs"/>
              </a:rPr>
              <a:t>模板的实例化机制</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内容占位符 2">
            <a:extLst>
              <a:ext uri="{FF2B5EF4-FFF2-40B4-BE49-F238E27FC236}">
                <a16:creationId xmlns:a16="http://schemas.microsoft.com/office/drawing/2014/main" id="{47A95E03-76F2-48B5-A06D-FB74F7F72D9E}"/>
              </a:ext>
            </a:extLst>
          </p:cNvPr>
          <p:cNvSpPr>
            <a:spLocks noGrp="1" noChangeArrowheads="1"/>
          </p:cNvSpPr>
          <p:nvPr>
            <p:ph idx="1"/>
          </p:nvPr>
        </p:nvSpPr>
        <p:spPr/>
        <p:txBody>
          <a:bodyPr/>
          <a:lstStyle/>
          <a:p>
            <a:pPr eaLnBrk="1" hangingPunct="1">
              <a:spcAft>
                <a:spcPts val="1200"/>
              </a:spcAft>
            </a:pPr>
            <a:r>
              <a:rPr lang="zh-CN" altLang="en-US" dirty="0">
                <a:latin typeface="宋体" panose="02010600030101010101" pitchFamily="2" charset="-122"/>
              </a:rPr>
              <a:t>函数模板本身不是函数</a:t>
            </a:r>
          </a:p>
          <a:p>
            <a:pPr lvl="1" eaLnBrk="1" hangingPunct="1">
              <a:spcAft>
                <a:spcPts val="1200"/>
              </a:spcAft>
            </a:pPr>
            <a:r>
              <a:rPr lang="zh-CN" altLang="en-US" sz="2200" dirty="0">
                <a:latin typeface="宋体" panose="02010600030101010101" pitchFamily="2" charset="-122"/>
              </a:rPr>
              <a:t>编译器不会为函数模板本身生成目标代码</a:t>
            </a:r>
          </a:p>
          <a:p>
            <a:pPr lvl="1" eaLnBrk="1" hangingPunct="1">
              <a:spcAft>
                <a:spcPts val="1200"/>
              </a:spcAft>
            </a:pPr>
            <a:r>
              <a:rPr lang="zh-CN" altLang="en-US" sz="2200" dirty="0">
                <a:latin typeface="宋体" panose="02010600030101010101" pitchFamily="2" charset="-122"/>
              </a:rPr>
              <a:t>只有函数模板的实例能被调用</a:t>
            </a:r>
          </a:p>
          <a:p>
            <a:pPr eaLnBrk="1" hangingPunct="1">
              <a:spcAft>
                <a:spcPts val="1200"/>
              </a:spcAft>
            </a:pPr>
            <a:r>
              <a:rPr lang="zh-CN" altLang="en-US" sz="2000" dirty="0">
                <a:latin typeface="宋体" panose="02010600030101010101" pitchFamily="2" charset="-122"/>
              </a:rPr>
              <a:t>例：考虑下列模板</a:t>
            </a:r>
            <a:br>
              <a:rPr lang="zh-CN" altLang="en-US" sz="2000" dirty="0">
                <a:latin typeface="宋体" panose="02010600030101010101" pitchFamily="2" charset="-122"/>
              </a:rPr>
            </a:br>
            <a:r>
              <a:rPr lang="en-US" altLang="zh-CN" sz="2000" dirty="0">
                <a:solidFill>
                  <a:srgbClr val="0070C0"/>
                </a:solidFill>
                <a:latin typeface="Times New Roman" panose="02020603050405020304" pitchFamily="18" charset="0"/>
              </a:rPr>
              <a:t>template &lt;class T&gt;</a:t>
            </a:r>
            <a:br>
              <a:rPr lang="en-US" altLang="zh-CN" sz="2000" dirty="0">
                <a:solidFill>
                  <a:srgbClr val="0070C0"/>
                </a:solidFill>
                <a:latin typeface="Times New Roman" panose="02020603050405020304" pitchFamily="18" charset="0"/>
              </a:rPr>
            </a:br>
            <a:r>
              <a:rPr lang="en-US" altLang="zh-CN" sz="2000" dirty="0">
                <a:solidFill>
                  <a:srgbClr val="0070C0"/>
                </a:solidFill>
                <a:latin typeface="Times New Roman" panose="02020603050405020304" pitchFamily="18" charset="0"/>
              </a:rPr>
              <a:t>void </a:t>
            </a:r>
            <a:r>
              <a:rPr lang="en-US" altLang="zh-CN" sz="2000" dirty="0" err="1">
                <a:solidFill>
                  <a:srgbClr val="0070C0"/>
                </a:solidFill>
                <a:latin typeface="Times New Roman" panose="02020603050405020304" pitchFamily="18" charset="0"/>
              </a:rPr>
              <a:t>outputArray</a:t>
            </a:r>
            <a:r>
              <a:rPr lang="en-US" altLang="zh-CN" sz="2000" dirty="0">
                <a:solidFill>
                  <a:srgbClr val="0070C0"/>
                </a:solidFill>
                <a:latin typeface="Times New Roman" panose="02020603050405020304" pitchFamily="18" charset="0"/>
              </a:rPr>
              <a:t>(const T *array, int count);</a:t>
            </a:r>
          </a:p>
          <a:p>
            <a:pPr lvl="1" eaLnBrk="1" hangingPunct="1">
              <a:spcAft>
                <a:spcPts val="1200"/>
              </a:spcAft>
            </a:pPr>
            <a:r>
              <a:rPr lang="zh-CN" altLang="en-US" sz="1800" dirty="0">
                <a:latin typeface="宋体" panose="02010600030101010101" pitchFamily="2" charset="-122"/>
              </a:rPr>
              <a:t>若</a:t>
            </a:r>
            <a:r>
              <a:rPr lang="en-US" altLang="zh-CN" sz="1800" dirty="0">
                <a:latin typeface="Times New Roman" panose="02020603050405020304" pitchFamily="18" charset="0"/>
              </a:rPr>
              <a:t>a</a:t>
            </a:r>
            <a:r>
              <a:rPr lang="zh-CN" altLang="en-US" sz="1800" dirty="0">
                <a:latin typeface="宋体" panose="02010600030101010101" pitchFamily="2" charset="-122"/>
              </a:rPr>
              <a:t>是</a:t>
            </a:r>
            <a:r>
              <a:rPr lang="en-US" altLang="zh-CN" sz="1800" dirty="0">
                <a:latin typeface="Times New Roman" panose="02020603050405020304" pitchFamily="18" charset="0"/>
              </a:rPr>
              <a:t>int</a:t>
            </a:r>
            <a:r>
              <a:rPr lang="zh-CN" altLang="en-US" sz="1800" dirty="0">
                <a:latin typeface="宋体" panose="02010600030101010101" pitchFamily="2" charset="-122"/>
              </a:rPr>
              <a:t>数组，</a:t>
            </a:r>
            <a:r>
              <a:rPr lang="en-US" altLang="zh-CN" sz="1800" dirty="0" err="1">
                <a:latin typeface="Times New Roman" panose="02020603050405020304" pitchFamily="18" charset="0"/>
              </a:rPr>
              <a:t>outputArray</a:t>
            </a:r>
            <a:r>
              <a:rPr lang="en-US" altLang="zh-CN" sz="1800" dirty="0">
                <a:latin typeface="Times New Roman" panose="02020603050405020304" pitchFamily="18" charset="0"/>
              </a:rPr>
              <a:t>(a, 10)</a:t>
            </a:r>
            <a:r>
              <a:rPr lang="zh-CN" altLang="en-US" sz="1800" dirty="0">
                <a:latin typeface="宋体" panose="02010600030101010101" pitchFamily="2" charset="-122"/>
              </a:rPr>
              <a:t>等价于</a:t>
            </a:r>
            <a:r>
              <a:rPr lang="en-US" altLang="zh-CN" sz="1800" dirty="0" err="1">
                <a:latin typeface="Times New Roman" panose="02020603050405020304" pitchFamily="18" charset="0"/>
              </a:rPr>
              <a:t>outputArray</a:t>
            </a:r>
            <a:r>
              <a:rPr lang="en-US" altLang="zh-CN" sz="1800" dirty="0">
                <a:latin typeface="Times New Roman" panose="02020603050405020304" pitchFamily="18" charset="0"/>
              </a:rPr>
              <a:t>&lt;int&gt;(a, 10)</a:t>
            </a:r>
            <a:r>
              <a:rPr lang="zh-CN" altLang="en-US" sz="1800" dirty="0">
                <a:latin typeface="宋体" panose="02010600030101010101" pitchFamily="2" charset="-122"/>
              </a:rPr>
              <a:t>，被调用的是</a:t>
            </a:r>
            <a:r>
              <a:rPr lang="en-US" altLang="zh-CN" sz="1800" dirty="0" err="1">
                <a:latin typeface="Times New Roman" panose="02020603050405020304" pitchFamily="18" charset="0"/>
              </a:rPr>
              <a:t>outputArray</a:t>
            </a:r>
            <a:r>
              <a:rPr lang="zh-CN" altLang="en-US" sz="1800" dirty="0">
                <a:latin typeface="宋体" panose="02010600030101010101" pitchFamily="2" charset="-122"/>
              </a:rPr>
              <a:t>实例</a:t>
            </a:r>
          </a:p>
        </p:txBody>
      </p:sp>
      <p:sp>
        <p:nvSpPr>
          <p:cNvPr id="130050" name="灯片编号占位符 3">
            <a:extLst>
              <a:ext uri="{FF2B5EF4-FFF2-40B4-BE49-F238E27FC236}">
                <a16:creationId xmlns:a16="http://schemas.microsoft.com/office/drawing/2014/main" id="{064A61AF-80E0-4D90-A7D1-E8DA9D59A7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1C76B4E-C461-4C18-BEEF-748140EFAE63}" type="slidenum">
              <a:rPr lang="en-US" altLang="zh-CN" sz="1000" smtClean="0"/>
              <a:pPr>
                <a:buSzPct val="100000"/>
                <a:buFont typeface="Wingdings 3" panose="05040102010807070707" pitchFamily="18" charset="2"/>
                <a:buChar char="•"/>
              </a:pPr>
              <a:t>87</a:t>
            </a:fld>
            <a:endParaRPr lang="en-US" altLang="zh-CN" sz="1000"/>
          </a:p>
        </p:txBody>
      </p:sp>
      <p:sp>
        <p:nvSpPr>
          <p:cNvPr id="99330" name="标题 1">
            <a:extLst>
              <a:ext uri="{FF2B5EF4-FFF2-40B4-BE49-F238E27FC236}">
                <a16:creationId xmlns:a16="http://schemas.microsoft.com/office/drawing/2014/main" id="{07BD67D1-864D-486F-93D3-F2419F3C46F7}"/>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函数模板 </a:t>
            </a:r>
            <a:r>
              <a:rPr lang="en-US" altLang="zh-CN"/>
              <a:t>vs </a:t>
            </a:r>
            <a:r>
              <a:rPr lang="zh-CN" altLang="en-US"/>
              <a:t>函数</a:t>
            </a:r>
          </a:p>
        </p:txBody>
      </p:sp>
      <p:sp>
        <p:nvSpPr>
          <p:cNvPr id="7" name="标题 4">
            <a:extLst>
              <a:ext uri="{FF2B5EF4-FFF2-40B4-BE49-F238E27FC236}">
                <a16:creationId xmlns:a16="http://schemas.microsoft.com/office/drawing/2014/main" id="{9950D653-BAFB-4085-9AFF-D88CB0B46C43}"/>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9.5 </a:t>
            </a:r>
            <a:r>
              <a:rPr lang="zh-CN" altLang="en-US" sz="2800" dirty="0">
                <a:solidFill>
                  <a:schemeClr val="bg1"/>
                </a:solidFill>
                <a:latin typeface="+mj-lt"/>
                <a:ea typeface="+mj-ea"/>
                <a:cs typeface="+mj-cs"/>
              </a:rPr>
              <a:t>深度探索 </a:t>
            </a:r>
            <a:r>
              <a:rPr lang="en-US" altLang="zh-CN" sz="2800" dirty="0">
                <a:solidFill>
                  <a:schemeClr val="bg1"/>
                </a:solidFill>
                <a:latin typeface="+mj-lt"/>
                <a:ea typeface="+mj-ea"/>
                <a:cs typeface="+mj-cs"/>
              </a:rPr>
              <a:t>—— 9.5.1 </a:t>
            </a:r>
            <a:r>
              <a:rPr lang="zh-CN" altLang="en-US" sz="2800" dirty="0">
                <a:solidFill>
                  <a:schemeClr val="bg1"/>
                </a:solidFill>
                <a:latin typeface="+mj-lt"/>
                <a:ea typeface="+mj-ea"/>
                <a:cs typeface="+mj-cs"/>
              </a:rPr>
              <a:t>模板的实例化机制</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A2BA2C-1073-4A22-9791-6E94A492EA89}"/>
              </a:ext>
            </a:extLst>
          </p:cNvPr>
          <p:cNvSpPr>
            <a:spLocks noGrp="1"/>
          </p:cNvSpPr>
          <p:nvPr>
            <p:ph idx="1"/>
          </p:nvPr>
        </p:nvSpPr>
        <p:spPr/>
        <p:txBody>
          <a:bodyPr/>
          <a:lstStyle/>
          <a:p>
            <a:r>
              <a:rPr lang="zh-CN" altLang="en-US" dirty="0"/>
              <a:t>通过使用具体值替换模板参数，从模板产生的普通类，函数或者成员函数的过程</a:t>
            </a:r>
            <a:endParaRPr lang="en-US" altLang="zh-CN" dirty="0"/>
          </a:p>
          <a:p>
            <a:pPr lvl="1"/>
            <a:r>
              <a:rPr lang="zh-CN" altLang="en-US" dirty="0"/>
              <a:t>隐含实例化（</a:t>
            </a:r>
            <a:r>
              <a:rPr lang="en-US" altLang="zh-CN" b="1" dirty="0">
                <a:solidFill>
                  <a:srgbClr val="3366FF"/>
                </a:solidFill>
                <a:latin typeface="Times New Roman" panose="02020603050405020304" pitchFamily="18" charset="0"/>
                <a:cs typeface="Times New Roman" panose="02020603050405020304" pitchFamily="18" charset="0"/>
              </a:rPr>
              <a:t>implicit</a:t>
            </a:r>
            <a:r>
              <a:rPr lang="en-US" altLang="zh-CN" dirty="0">
                <a:latin typeface="宋体" panose="02010600030101010101" pitchFamily="2" charset="-122"/>
              </a:rPr>
              <a:t> </a:t>
            </a:r>
            <a:r>
              <a:rPr lang="en-US" altLang="zh-CN" b="1" dirty="0">
                <a:solidFill>
                  <a:srgbClr val="3366FF"/>
                </a:solidFill>
                <a:latin typeface="Times New Roman" panose="02020603050405020304" pitchFamily="18" charset="0"/>
                <a:cs typeface="Times New Roman" panose="02020603050405020304" pitchFamily="18" charset="0"/>
              </a:rPr>
              <a:t>instantiation</a:t>
            </a:r>
            <a:r>
              <a:rPr lang="zh-CN" altLang="en-US" b="1" dirty="0">
                <a:latin typeface="Times New Roman" panose="02020603050405020304" pitchFamily="18" charset="0"/>
                <a:cs typeface="Times New Roman" panose="02020603050405020304" pitchFamily="18" charset="0"/>
              </a:rPr>
              <a:t>）</a:t>
            </a:r>
            <a:endParaRPr lang="en-US" altLang="zh-CN" dirty="0"/>
          </a:p>
          <a:p>
            <a:pPr lvl="1"/>
            <a:endParaRPr lang="en-US" altLang="zh-CN" dirty="0"/>
          </a:p>
          <a:p>
            <a:pPr lvl="1"/>
            <a:r>
              <a:rPr lang="zh-CN" altLang="en-US" dirty="0"/>
              <a:t>显式实例化（</a:t>
            </a:r>
            <a:r>
              <a:rPr lang="en-US" altLang="zh-CN" b="1" dirty="0">
                <a:solidFill>
                  <a:srgbClr val="3366FF"/>
                </a:solidFill>
                <a:latin typeface="Times New Roman" panose="02020603050405020304" pitchFamily="18" charset="0"/>
                <a:cs typeface="Times New Roman" panose="02020603050405020304" pitchFamily="18" charset="0"/>
              </a:rPr>
              <a:t>explicit</a:t>
            </a:r>
            <a:r>
              <a:rPr lang="en-US" altLang="zh-CN" dirty="0">
                <a:latin typeface="宋体" panose="02010600030101010101" pitchFamily="2" charset="-122"/>
              </a:rPr>
              <a:t> </a:t>
            </a:r>
            <a:r>
              <a:rPr lang="en-US" altLang="zh-CN" b="1" dirty="0">
                <a:solidFill>
                  <a:srgbClr val="3366FF"/>
                </a:solidFill>
                <a:latin typeface="Times New Roman" panose="02020603050405020304" pitchFamily="18" charset="0"/>
                <a:cs typeface="Times New Roman" panose="02020603050405020304" pitchFamily="18" charset="0"/>
              </a:rPr>
              <a:t>instantiation</a:t>
            </a:r>
            <a:r>
              <a:rPr lang="zh-CN" altLang="en-US" b="1" dirty="0">
                <a:latin typeface="Times New Roman" panose="02020603050405020304" pitchFamily="18" charset="0"/>
                <a:cs typeface="Times New Roman" panose="02020603050405020304" pitchFamily="18" charset="0"/>
              </a:rPr>
              <a:t>）</a:t>
            </a:r>
            <a:endParaRPr lang="en-US" altLang="zh-CN" dirty="0"/>
          </a:p>
          <a:p>
            <a:endParaRPr lang="en-US" altLang="zh-CN" dirty="0"/>
          </a:p>
          <a:p>
            <a:endParaRPr lang="en-US" dirty="0"/>
          </a:p>
          <a:p>
            <a:endParaRPr lang="en-US" dirty="0"/>
          </a:p>
        </p:txBody>
      </p:sp>
      <p:sp>
        <p:nvSpPr>
          <p:cNvPr id="3" name="Title 2">
            <a:extLst>
              <a:ext uri="{FF2B5EF4-FFF2-40B4-BE49-F238E27FC236}">
                <a16:creationId xmlns:a16="http://schemas.microsoft.com/office/drawing/2014/main" id="{24B3A9B2-F60A-4522-B95B-27F1AEEF83D0}"/>
              </a:ext>
            </a:extLst>
          </p:cNvPr>
          <p:cNvSpPr>
            <a:spLocks noGrp="1"/>
          </p:cNvSpPr>
          <p:nvPr>
            <p:ph type="title"/>
          </p:nvPr>
        </p:nvSpPr>
        <p:spPr/>
        <p:txBody>
          <a:bodyPr/>
          <a:lstStyle/>
          <a:p>
            <a:r>
              <a:rPr lang="zh-CN" altLang="en-US" dirty="0"/>
              <a:t>模板实例化</a:t>
            </a:r>
            <a:endParaRPr lang="en-US" dirty="0"/>
          </a:p>
        </p:txBody>
      </p:sp>
    </p:spTree>
    <p:extLst>
      <p:ext uri="{BB962C8B-B14F-4D97-AF65-F5344CB8AC3E}">
        <p14:creationId xmlns:p14="http://schemas.microsoft.com/office/powerpoint/2010/main" val="3727022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内容占位符 2">
            <a:extLst>
              <a:ext uri="{FF2B5EF4-FFF2-40B4-BE49-F238E27FC236}">
                <a16:creationId xmlns:a16="http://schemas.microsoft.com/office/drawing/2014/main" id="{E06E319E-EF4C-46BA-A1D1-054CEFCB7CB4}"/>
              </a:ext>
            </a:extLst>
          </p:cNvPr>
          <p:cNvSpPr>
            <a:spLocks noGrp="1" noChangeArrowheads="1"/>
          </p:cNvSpPr>
          <p:nvPr>
            <p:ph idx="1"/>
          </p:nvPr>
        </p:nvSpPr>
        <p:spPr/>
        <p:txBody>
          <a:bodyPr/>
          <a:lstStyle/>
          <a:p>
            <a:pPr eaLnBrk="1" hangingPunct="1">
              <a:spcAft>
                <a:spcPts val="1200"/>
              </a:spcAft>
            </a:pPr>
            <a:r>
              <a:rPr lang="zh-CN" altLang="en-US" dirty="0">
                <a:latin typeface="宋体" panose="02010600030101010101" pitchFamily="2" charset="-122"/>
              </a:rPr>
              <a:t>模板的实例化（</a:t>
            </a:r>
            <a:r>
              <a:rPr lang="en-US" altLang="zh-CN" b="1" dirty="0">
                <a:solidFill>
                  <a:srgbClr val="3366FF"/>
                </a:solidFill>
                <a:latin typeface="Times New Roman" panose="02020603050405020304" pitchFamily="18" charset="0"/>
                <a:cs typeface="Times New Roman" panose="02020603050405020304" pitchFamily="18" charset="0"/>
              </a:rPr>
              <a:t>instantiation</a:t>
            </a:r>
            <a:r>
              <a:rPr lang="zh-CN" altLang="en-US" dirty="0">
                <a:latin typeface="宋体" panose="02010600030101010101" pitchFamily="2" charset="-122"/>
              </a:rPr>
              <a:t>）</a:t>
            </a:r>
          </a:p>
          <a:p>
            <a:pPr lvl="1" eaLnBrk="1" hangingPunct="1">
              <a:spcAft>
                <a:spcPts val="1200"/>
              </a:spcAft>
            </a:pPr>
            <a:r>
              <a:rPr lang="zh-CN" altLang="en-US" sz="2200" dirty="0">
                <a:latin typeface="宋体" panose="02010600030101010101" pitchFamily="2" charset="-122"/>
              </a:rPr>
              <a:t>根据函数模板生成具体的函数、或根据类模板生成具体的类的过程</a:t>
            </a:r>
          </a:p>
          <a:p>
            <a:pPr eaLnBrk="1" hangingPunct="1">
              <a:spcAft>
                <a:spcPts val="1200"/>
              </a:spcAft>
            </a:pPr>
            <a:r>
              <a:rPr lang="zh-CN" altLang="en-US" dirty="0">
                <a:latin typeface="宋体" panose="02010600030101010101" pitchFamily="2" charset="-122"/>
              </a:rPr>
              <a:t>隐含实例化</a:t>
            </a:r>
            <a:r>
              <a:rPr lang="en-US" altLang="zh-CN" dirty="0">
                <a:latin typeface="宋体" panose="02010600030101010101" pitchFamily="2" charset="-122"/>
              </a:rPr>
              <a:t>(</a:t>
            </a:r>
            <a:r>
              <a:rPr lang="en-US" altLang="zh-CN" b="1" dirty="0">
                <a:solidFill>
                  <a:srgbClr val="3366FF"/>
                </a:solidFill>
                <a:latin typeface="Times New Roman" panose="02020603050405020304" pitchFamily="18" charset="0"/>
                <a:cs typeface="Times New Roman" panose="02020603050405020304" pitchFamily="18" charset="0"/>
              </a:rPr>
              <a:t>implicit</a:t>
            </a:r>
            <a:r>
              <a:rPr lang="en-US" altLang="zh-CN" dirty="0">
                <a:latin typeface="宋体" panose="02010600030101010101" pitchFamily="2" charset="-122"/>
              </a:rPr>
              <a:t> </a:t>
            </a:r>
            <a:r>
              <a:rPr lang="en-US" altLang="zh-CN" b="1" dirty="0">
                <a:solidFill>
                  <a:srgbClr val="3366FF"/>
                </a:solidFill>
                <a:latin typeface="Times New Roman" panose="02020603050405020304" pitchFamily="18" charset="0"/>
                <a:cs typeface="Times New Roman" panose="02020603050405020304" pitchFamily="18" charset="0"/>
              </a:rPr>
              <a:t>instantiation</a:t>
            </a:r>
            <a:r>
              <a:rPr lang="en-US" altLang="zh-CN" dirty="0">
                <a:latin typeface="宋体" panose="02010600030101010101" pitchFamily="2" charset="-122"/>
              </a:rPr>
              <a:t>)</a:t>
            </a:r>
            <a:endParaRPr lang="zh-CN" altLang="en-US" dirty="0">
              <a:latin typeface="宋体" panose="02010600030101010101" pitchFamily="2" charset="-122"/>
            </a:endParaRPr>
          </a:p>
          <a:p>
            <a:pPr lvl="1" eaLnBrk="1" hangingPunct="1">
              <a:spcAft>
                <a:spcPts val="1200"/>
              </a:spcAft>
            </a:pPr>
            <a:r>
              <a:rPr lang="zh-CN" altLang="en-US" sz="2200" dirty="0">
                <a:latin typeface="宋体" panose="02010600030101010101" pitchFamily="2" charset="-122"/>
              </a:rPr>
              <a:t>编译器会自动按需对模板实例化</a:t>
            </a:r>
            <a:r>
              <a:rPr lang="en-US" altLang="zh-CN" sz="2200" dirty="0">
                <a:latin typeface="宋体" panose="02010600030101010101" pitchFamily="2" charset="-122"/>
              </a:rPr>
              <a:t>(</a:t>
            </a:r>
            <a:r>
              <a:rPr lang="en-US" altLang="zh-CN" sz="2000" b="1" dirty="0">
                <a:solidFill>
                  <a:srgbClr val="3366FF"/>
                </a:solidFill>
                <a:latin typeface="Times New Roman" panose="02020603050405020304" pitchFamily="18" charset="0"/>
                <a:cs typeface="Times New Roman" panose="02020603050405020304" pitchFamily="18" charset="0"/>
              </a:rPr>
              <a:t>on-demand</a:t>
            </a:r>
            <a:r>
              <a:rPr lang="en-US" altLang="zh-CN" sz="2000" dirty="0">
                <a:latin typeface="宋体" panose="02010600030101010101" pitchFamily="2" charset="-122"/>
              </a:rPr>
              <a:t> </a:t>
            </a:r>
            <a:r>
              <a:rPr lang="en-US" altLang="zh-CN" sz="2000" b="1" dirty="0">
                <a:solidFill>
                  <a:srgbClr val="3366FF"/>
                </a:solidFill>
                <a:latin typeface="Times New Roman" panose="02020603050405020304" pitchFamily="18" charset="0"/>
                <a:cs typeface="Times New Roman" panose="02020603050405020304" pitchFamily="18" charset="0"/>
              </a:rPr>
              <a:t>instantiation)</a:t>
            </a:r>
            <a:endParaRPr lang="zh-CN" altLang="en-US" sz="2200" dirty="0">
              <a:latin typeface="宋体" panose="02010600030101010101" pitchFamily="2" charset="-122"/>
            </a:endParaRPr>
          </a:p>
          <a:p>
            <a:pPr lvl="1" eaLnBrk="1" hangingPunct="1">
              <a:spcAft>
                <a:spcPts val="1200"/>
              </a:spcAft>
            </a:pPr>
            <a:r>
              <a:rPr lang="zh-CN" altLang="en-US" sz="2200" dirty="0">
                <a:latin typeface="宋体" panose="02010600030101010101" pitchFamily="2" charset="-122"/>
              </a:rPr>
              <a:t>对类模板的隐含实例化并不意味着对它成员函数的定义也进行实例化，当类模板成员函数被使用时，才会被实例化</a:t>
            </a:r>
            <a:endParaRPr lang="en-US" altLang="zh-CN" sz="2200" dirty="0">
              <a:latin typeface="宋体" panose="02010600030101010101" pitchFamily="2" charset="-122"/>
            </a:endParaRPr>
          </a:p>
          <a:p>
            <a:pPr lvl="1" eaLnBrk="1" hangingPunct="1">
              <a:spcAft>
                <a:spcPts val="1200"/>
              </a:spcAft>
            </a:pPr>
            <a:r>
              <a:rPr lang="zh-CN" altLang="en-US" sz="2200" dirty="0">
                <a:latin typeface="宋体" panose="02010600030101010101" pitchFamily="2" charset="-122"/>
              </a:rPr>
              <a:t>类的静态数据成员的定义的实例化，也是按需进行的</a:t>
            </a:r>
          </a:p>
        </p:txBody>
      </p:sp>
      <p:sp>
        <p:nvSpPr>
          <p:cNvPr id="131074" name="灯片编号占位符 3">
            <a:extLst>
              <a:ext uri="{FF2B5EF4-FFF2-40B4-BE49-F238E27FC236}">
                <a16:creationId xmlns:a16="http://schemas.microsoft.com/office/drawing/2014/main" id="{4FD4A240-5891-4673-A8E4-659637E164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6880711-B17A-4A23-892B-5A69FC07C56D}" type="slidenum">
              <a:rPr lang="en-US" altLang="zh-CN" sz="1000" smtClean="0"/>
              <a:pPr>
                <a:buSzPct val="100000"/>
                <a:buFont typeface="Wingdings 3" panose="05040102010807070707" pitchFamily="18" charset="2"/>
                <a:buChar char="•"/>
              </a:pPr>
              <a:t>89</a:t>
            </a:fld>
            <a:endParaRPr lang="en-US" altLang="zh-CN" sz="1000"/>
          </a:p>
        </p:txBody>
      </p:sp>
      <p:sp>
        <p:nvSpPr>
          <p:cNvPr id="100354" name="标题 1">
            <a:extLst>
              <a:ext uri="{FF2B5EF4-FFF2-40B4-BE49-F238E27FC236}">
                <a16:creationId xmlns:a16="http://schemas.microsoft.com/office/drawing/2014/main" id="{1B1FE8B8-8CFC-4154-A2C5-01CC8EA5FAE9}"/>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隐含实例化</a:t>
            </a:r>
          </a:p>
        </p:txBody>
      </p:sp>
      <p:sp>
        <p:nvSpPr>
          <p:cNvPr id="7" name="标题 4">
            <a:extLst>
              <a:ext uri="{FF2B5EF4-FFF2-40B4-BE49-F238E27FC236}">
                <a16:creationId xmlns:a16="http://schemas.microsoft.com/office/drawing/2014/main" id="{CF8F78E2-5988-4EF7-BE16-33E4CD3566D5}"/>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9.5 </a:t>
            </a:r>
            <a:r>
              <a:rPr lang="zh-CN" altLang="en-US" sz="2800" dirty="0">
                <a:solidFill>
                  <a:schemeClr val="bg1"/>
                </a:solidFill>
                <a:latin typeface="+mj-lt"/>
                <a:ea typeface="+mj-ea"/>
                <a:cs typeface="+mj-cs"/>
              </a:rPr>
              <a:t>深度探索 </a:t>
            </a:r>
            <a:r>
              <a:rPr lang="en-US" altLang="zh-CN" sz="2800" dirty="0">
                <a:solidFill>
                  <a:schemeClr val="bg1"/>
                </a:solidFill>
                <a:latin typeface="+mj-lt"/>
                <a:ea typeface="+mj-ea"/>
                <a:cs typeface="+mj-cs"/>
              </a:rPr>
              <a:t>—— 9.5.1 </a:t>
            </a:r>
            <a:r>
              <a:rPr lang="zh-CN" altLang="en-US" sz="2800" dirty="0">
                <a:solidFill>
                  <a:schemeClr val="bg1"/>
                </a:solidFill>
                <a:latin typeface="+mj-lt"/>
                <a:ea typeface="+mj-ea"/>
                <a:cs typeface="+mj-cs"/>
              </a:rPr>
              <a:t>模板的实例化机制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2CD31C-4E3C-46D7-A66E-C8C9A0B4E489}"/>
              </a:ext>
            </a:extLst>
          </p:cNvPr>
          <p:cNvSpPr/>
          <p:nvPr/>
        </p:nvSpPr>
        <p:spPr>
          <a:xfrm>
            <a:off x="179512" y="1772816"/>
            <a:ext cx="8784976" cy="3416320"/>
          </a:xfrm>
          <a:prstGeom prst="rect">
            <a:avLst/>
          </a:prstGeom>
        </p:spPr>
        <p:txBody>
          <a:bodyPr wrap="square">
            <a:spAutoFit/>
          </a:bodyPr>
          <a:lstStyle/>
          <a:p>
            <a:r>
              <a:rPr lang="en-US" dirty="0"/>
              <a:t>The format for declaring function templates with type parameters is:</a:t>
            </a:r>
          </a:p>
          <a:p>
            <a:endParaRPr lang="en-US" dirty="0"/>
          </a:p>
          <a:p>
            <a:r>
              <a:rPr lang="en-US" dirty="0">
                <a:solidFill>
                  <a:srgbClr val="3366FF"/>
                </a:solidFill>
              </a:rPr>
              <a:t>template &lt;</a:t>
            </a:r>
            <a:r>
              <a:rPr lang="en-US" dirty="0">
                <a:solidFill>
                  <a:srgbClr val="FF0000"/>
                </a:solidFill>
              </a:rPr>
              <a:t>class</a:t>
            </a:r>
            <a:r>
              <a:rPr lang="en-US" dirty="0">
                <a:solidFill>
                  <a:srgbClr val="3366FF"/>
                </a:solidFill>
              </a:rPr>
              <a:t> identifier&gt; </a:t>
            </a:r>
            <a:r>
              <a:rPr lang="en-US" dirty="0" err="1">
                <a:solidFill>
                  <a:srgbClr val="3366FF"/>
                </a:solidFill>
              </a:rPr>
              <a:t>function_declaration</a:t>
            </a:r>
            <a:r>
              <a:rPr lang="en-US" dirty="0">
                <a:solidFill>
                  <a:srgbClr val="3366FF"/>
                </a:solidFill>
              </a:rPr>
              <a:t>;</a:t>
            </a:r>
          </a:p>
          <a:p>
            <a:r>
              <a:rPr lang="en-US" dirty="0">
                <a:solidFill>
                  <a:srgbClr val="3366FF"/>
                </a:solidFill>
              </a:rPr>
              <a:t>template &lt;</a:t>
            </a:r>
            <a:r>
              <a:rPr lang="en-US" dirty="0" err="1">
                <a:solidFill>
                  <a:srgbClr val="FF0000"/>
                </a:solidFill>
              </a:rPr>
              <a:t>typename</a:t>
            </a:r>
            <a:r>
              <a:rPr lang="en-US" dirty="0">
                <a:solidFill>
                  <a:srgbClr val="3366FF"/>
                </a:solidFill>
              </a:rPr>
              <a:t> identifier&gt; </a:t>
            </a:r>
            <a:r>
              <a:rPr lang="en-US" dirty="0" err="1">
                <a:solidFill>
                  <a:srgbClr val="3366FF"/>
                </a:solidFill>
              </a:rPr>
              <a:t>function_declaration</a:t>
            </a:r>
            <a:r>
              <a:rPr lang="en-US" dirty="0">
                <a:solidFill>
                  <a:srgbClr val="3366FF"/>
                </a:solidFill>
              </a:rPr>
              <a:t>;</a:t>
            </a:r>
          </a:p>
          <a:p>
            <a:endParaRPr lang="en-US" dirty="0"/>
          </a:p>
          <a:p>
            <a:r>
              <a:rPr lang="en-US" dirty="0"/>
              <a:t>The only difference between both prototypes is the use of either the keyword class or the keyword </a:t>
            </a:r>
            <a:r>
              <a:rPr lang="en-US" dirty="0" err="1"/>
              <a:t>typename</a:t>
            </a:r>
            <a:r>
              <a:rPr lang="en-US" dirty="0"/>
              <a:t>. Its use is indistinct, since both expressions have exactly the same meaning and behave exactly the same way.</a:t>
            </a:r>
          </a:p>
        </p:txBody>
      </p:sp>
      <p:sp>
        <p:nvSpPr>
          <p:cNvPr id="2" name="Title 1">
            <a:extLst>
              <a:ext uri="{FF2B5EF4-FFF2-40B4-BE49-F238E27FC236}">
                <a16:creationId xmlns:a16="http://schemas.microsoft.com/office/drawing/2014/main" id="{24164B0C-E9C4-4B82-9EBF-1548164536E5}"/>
              </a:ext>
            </a:extLst>
          </p:cNvPr>
          <p:cNvSpPr>
            <a:spLocks noGrp="1"/>
          </p:cNvSpPr>
          <p:nvPr>
            <p:ph type="title"/>
          </p:nvPr>
        </p:nvSpPr>
        <p:spPr/>
        <p:txBody>
          <a:bodyPr/>
          <a:lstStyle/>
          <a:p>
            <a:r>
              <a:rPr lang="zh-CN" altLang="en-US" dirty="0"/>
              <a:t>关于函数模板的定义</a:t>
            </a:r>
            <a:endParaRPr lang="en-US" dirty="0"/>
          </a:p>
        </p:txBody>
      </p:sp>
    </p:spTree>
    <p:extLst>
      <p:ext uri="{BB962C8B-B14F-4D97-AF65-F5344CB8AC3E}">
        <p14:creationId xmlns:p14="http://schemas.microsoft.com/office/powerpoint/2010/main" val="2993436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内容占位符 2">
            <a:extLst>
              <a:ext uri="{FF2B5EF4-FFF2-40B4-BE49-F238E27FC236}">
                <a16:creationId xmlns:a16="http://schemas.microsoft.com/office/drawing/2014/main" id="{8F1D4D58-68EE-4065-B21C-342E638BB0B6}"/>
              </a:ext>
            </a:extLst>
          </p:cNvPr>
          <p:cNvSpPr>
            <a:spLocks noGrp="1"/>
          </p:cNvSpPr>
          <p:nvPr>
            <p:ph idx="1"/>
          </p:nvPr>
        </p:nvSpPr>
        <p:spPr>
          <a:xfrm>
            <a:off x="457199" y="1481138"/>
            <a:ext cx="8556625" cy="4929187"/>
          </a:xfrm>
          <a:solidFill>
            <a:schemeClr val="bg1"/>
          </a:solidFill>
        </p:spPr>
        <p:txBody>
          <a:bodyPr/>
          <a:lstStyle/>
          <a:p>
            <a:pPr indent="-255270" eaLnBrk="1" hangingPunct="1">
              <a:spcAft>
                <a:spcPts val="1200"/>
              </a:spcAft>
            </a:pPr>
            <a:r>
              <a:rPr lang="zh-CN" altLang="en-US" sz="2000" noProof="1">
                <a:latin typeface="宋体" panose="02010600030101010101" pitchFamily="2" charset="-122"/>
              </a:rPr>
              <a:t>模板</a:t>
            </a:r>
            <a:r>
              <a:rPr lang="zh-CN" altLang="en-US" sz="2000" noProof="1">
                <a:solidFill>
                  <a:srgbClr val="3366FF"/>
                </a:solidFill>
                <a:latin typeface="宋体" panose="02010600030101010101" pitchFamily="2" charset="-122"/>
              </a:rPr>
              <a:t>按需实例化</a:t>
            </a:r>
            <a:r>
              <a:rPr lang="zh-CN" altLang="en-US" sz="2000" noProof="1">
                <a:latin typeface="宋体" panose="02010600030101010101" pitchFamily="2" charset="-122"/>
              </a:rPr>
              <a:t>机制带来的新问题</a:t>
            </a:r>
          </a:p>
          <a:p>
            <a:pPr lvl="1" eaLnBrk="1" hangingPunct="1"/>
            <a:r>
              <a:rPr lang="zh-CN" altLang="en-US" sz="1800" noProof="1">
                <a:latin typeface="宋体" panose="02010600030101010101" pitchFamily="2" charset="-122"/>
                <a:sym typeface="+mn-ea"/>
              </a:rPr>
              <a:t>实例化一个模板时，必须要能够让编译器“看到”在哪里使用了模板，而且必须看到模板确切的定义，而不仅仅是它们的声明，否则不能顺利地产生编译代码，所以要求模板的实例化与定义体放到同一编译单元中</a:t>
            </a:r>
            <a:endParaRPr lang="en-US" altLang="zh-CN" sz="1600" noProof="1">
              <a:latin typeface="宋体" panose="02010600030101010101" pitchFamily="2" charset="-122"/>
              <a:sym typeface="+mn-ea"/>
            </a:endParaRPr>
          </a:p>
          <a:p>
            <a:pPr lvl="1" eaLnBrk="1" hangingPunct="1"/>
            <a:r>
              <a:rPr lang="zh-CN" altLang="en-US" sz="1800" noProof="1">
                <a:latin typeface="宋体" panose="02010600030101010101" pitchFamily="2" charset="-122"/>
                <a:sym typeface="+mn-ea"/>
              </a:rPr>
              <a:t>不能把下面与模板相关的定义放在源文件中</a:t>
            </a:r>
            <a:endParaRPr lang="zh-CN" altLang="en-US" sz="1800" noProof="1">
              <a:latin typeface="宋体" panose="02010600030101010101" pitchFamily="2" charset="-122"/>
            </a:endParaRPr>
          </a:p>
          <a:p>
            <a:pPr lvl="2" eaLnBrk="1" hangingPunct="1"/>
            <a:r>
              <a:rPr lang="zh-CN" altLang="en-US" sz="1800" noProof="1">
                <a:latin typeface="宋体" panose="02010600030101010101" pitchFamily="2" charset="-122"/>
                <a:sym typeface="+mn-ea"/>
              </a:rPr>
              <a:t>函数模板的定义</a:t>
            </a:r>
            <a:endParaRPr lang="zh-CN" altLang="en-US" sz="1800" noProof="1">
              <a:latin typeface="宋体" panose="02010600030101010101" pitchFamily="2" charset="-122"/>
            </a:endParaRPr>
          </a:p>
          <a:p>
            <a:pPr lvl="2" eaLnBrk="1" hangingPunct="1"/>
            <a:r>
              <a:rPr lang="zh-CN" altLang="en-US" sz="1800" noProof="1">
                <a:latin typeface="宋体" panose="02010600030101010101" pitchFamily="2" charset="-122"/>
                <a:sym typeface="+mn-ea"/>
              </a:rPr>
              <a:t>类模板成员函数</a:t>
            </a:r>
            <a:endParaRPr lang="zh-CN" altLang="en-US" sz="1800" noProof="1">
              <a:latin typeface="宋体" panose="02010600030101010101" pitchFamily="2" charset="-122"/>
            </a:endParaRPr>
          </a:p>
          <a:p>
            <a:pPr lvl="2" eaLnBrk="1" hangingPunct="1"/>
            <a:r>
              <a:rPr lang="zh-CN" altLang="en-US" sz="1800" noProof="1">
                <a:latin typeface="宋体" panose="02010600030101010101" pitchFamily="2" charset="-122"/>
                <a:sym typeface="+mn-ea"/>
              </a:rPr>
              <a:t>类模板静态数据成员</a:t>
            </a:r>
            <a:endParaRPr lang="zh-CN" altLang="en-US" sz="1800" noProof="1">
              <a:latin typeface="宋体" panose="02010600030101010101" pitchFamily="2" charset="-122"/>
            </a:endParaRPr>
          </a:p>
          <a:p>
            <a:pPr eaLnBrk="1" hangingPunct="1"/>
            <a:endParaRPr lang="en-US" altLang="zh-CN" sz="2000" noProof="1">
              <a:latin typeface="宋体" panose="02010600030101010101" pitchFamily="2" charset="-122"/>
            </a:endParaRPr>
          </a:p>
          <a:p>
            <a:pPr eaLnBrk="1" hangingPunct="1"/>
            <a:r>
              <a:rPr lang="zh-CN" altLang="en-US" sz="2000" noProof="1">
                <a:latin typeface="宋体" panose="02010600030101010101" pitchFamily="2" charset="-122"/>
              </a:rPr>
              <a:t>解决方法</a:t>
            </a:r>
            <a:endParaRPr lang="zh-CN" altLang="en-US" sz="2800" noProof="1">
              <a:latin typeface="宋体" panose="02010600030101010101" pitchFamily="2" charset="-122"/>
            </a:endParaRPr>
          </a:p>
          <a:p>
            <a:pPr lvl="1" eaLnBrk="1" hangingPunct="1"/>
            <a:r>
              <a:rPr lang="zh-CN" altLang="en-US" sz="1800" noProof="1">
                <a:latin typeface="宋体" panose="02010600030101010101" pitchFamily="2" charset="-122"/>
              </a:rPr>
              <a:t>把与模板相关的定义放在头文件中—最通常的解决办法</a:t>
            </a:r>
          </a:p>
          <a:p>
            <a:pPr lvl="2" eaLnBrk="1" hangingPunct="1"/>
            <a:r>
              <a:rPr lang="zh-CN" altLang="en-US" sz="1800" noProof="1">
                <a:latin typeface="宋体" panose="02010600030101010101" pitchFamily="2" charset="-122"/>
              </a:rPr>
              <a:t>编译器有特殊处理，保证不会有连接冲突</a:t>
            </a:r>
          </a:p>
          <a:p>
            <a:pPr lvl="1" eaLnBrk="1" hangingPunct="1"/>
            <a:r>
              <a:rPr lang="zh-CN" altLang="en-US" sz="1800" noProof="1">
                <a:latin typeface="宋体" panose="02010600030101010101" pitchFamily="2" charset="-122"/>
              </a:rPr>
              <a:t>使用export关键字—编译器支持不好</a:t>
            </a:r>
          </a:p>
          <a:p>
            <a:pPr lvl="1" eaLnBrk="1" hangingPunct="1"/>
            <a:r>
              <a:rPr lang="zh-CN" altLang="en-US" sz="1800" noProof="1">
                <a:latin typeface="宋体" panose="02010600030101010101" pitchFamily="2" charset="-122"/>
              </a:rPr>
              <a:t>使用模板的</a:t>
            </a:r>
            <a:r>
              <a:rPr lang="zh-CN" altLang="en-US" sz="1800" noProof="1">
                <a:solidFill>
                  <a:srgbClr val="FF0000"/>
                </a:solidFill>
                <a:latin typeface="宋体" panose="02010600030101010101" pitchFamily="2" charset="-122"/>
              </a:rPr>
              <a:t>显式实例化机制</a:t>
            </a:r>
          </a:p>
        </p:txBody>
      </p:sp>
      <p:sp>
        <p:nvSpPr>
          <p:cNvPr id="132098" name="灯片编号占位符 3">
            <a:extLst>
              <a:ext uri="{FF2B5EF4-FFF2-40B4-BE49-F238E27FC236}">
                <a16:creationId xmlns:a16="http://schemas.microsoft.com/office/drawing/2014/main" id="{E942CBAA-A5A0-4CA4-BE19-80D5911621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3FC52F0A-74AC-4E05-A0AC-0F90EC5DC889}" type="slidenum">
              <a:rPr lang="en-US" altLang="zh-CN" sz="1000" smtClean="0"/>
              <a:pPr>
                <a:buSzPct val="100000"/>
                <a:buFont typeface="Wingdings 3" panose="05040102010807070707" pitchFamily="18" charset="2"/>
                <a:buChar char="•"/>
              </a:pPr>
              <a:t>90</a:t>
            </a:fld>
            <a:endParaRPr lang="en-US" altLang="zh-CN" sz="1000"/>
          </a:p>
        </p:txBody>
      </p:sp>
      <p:sp>
        <p:nvSpPr>
          <p:cNvPr id="101378" name="标题 1">
            <a:extLst>
              <a:ext uri="{FF2B5EF4-FFF2-40B4-BE49-F238E27FC236}">
                <a16:creationId xmlns:a16="http://schemas.microsoft.com/office/drawing/2014/main" id="{034D716E-9AEB-4DF1-AE05-3066EA237CBC}"/>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dirty="0"/>
              <a:t>多文件结构中模板的组织</a:t>
            </a:r>
          </a:p>
        </p:txBody>
      </p:sp>
      <p:sp>
        <p:nvSpPr>
          <p:cNvPr id="7" name="标题 4">
            <a:extLst>
              <a:ext uri="{FF2B5EF4-FFF2-40B4-BE49-F238E27FC236}">
                <a16:creationId xmlns:a16="http://schemas.microsoft.com/office/drawing/2014/main" id="{E7000B5F-FB5F-4AF3-B95A-960C5BF61C9D}"/>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9.5 </a:t>
            </a:r>
            <a:r>
              <a:rPr lang="zh-CN" altLang="en-US" sz="2800" dirty="0">
                <a:solidFill>
                  <a:schemeClr val="bg1"/>
                </a:solidFill>
                <a:latin typeface="+mj-lt"/>
                <a:ea typeface="+mj-ea"/>
                <a:cs typeface="+mj-cs"/>
              </a:rPr>
              <a:t>深度探索 </a:t>
            </a:r>
            <a:r>
              <a:rPr lang="en-US" altLang="zh-CN" sz="2800" dirty="0">
                <a:solidFill>
                  <a:schemeClr val="bg1"/>
                </a:solidFill>
                <a:latin typeface="+mj-lt"/>
                <a:ea typeface="+mj-ea"/>
                <a:cs typeface="+mj-cs"/>
              </a:rPr>
              <a:t>—— 9.5.1 </a:t>
            </a:r>
            <a:r>
              <a:rPr lang="zh-CN" altLang="en-US" sz="2800" dirty="0">
                <a:solidFill>
                  <a:schemeClr val="bg1"/>
                </a:solidFill>
                <a:latin typeface="+mj-lt"/>
                <a:ea typeface="+mj-ea"/>
                <a:cs typeface="+mj-cs"/>
              </a:rPr>
              <a:t>模板的实例化机制</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内容占位符 2">
            <a:extLst>
              <a:ext uri="{FF2B5EF4-FFF2-40B4-BE49-F238E27FC236}">
                <a16:creationId xmlns:a16="http://schemas.microsoft.com/office/drawing/2014/main" id="{B133D717-C35A-4854-8244-28F52EF26BC9}"/>
              </a:ext>
            </a:extLst>
          </p:cNvPr>
          <p:cNvSpPr>
            <a:spLocks noGrp="1" noChangeArrowheads="1"/>
          </p:cNvSpPr>
          <p:nvPr/>
        </p:nvSpPr>
        <p:spPr bwMode="auto">
          <a:xfrm>
            <a:off x="457200" y="779463"/>
            <a:ext cx="8229600" cy="5078412"/>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（1）模板的声明和定义都放置在同一个.h文件中（最好）：</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Temp.h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template &lt;class T&gt;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class Temp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public: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void set_value(const T&amp; rT);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protected: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private: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T m_value;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template &lt;class T&gt;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void Temp&lt;T&gt;::set_value(const T&amp; rT)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m_value = rT;  </a:t>
            </a:r>
          </a:p>
          <a:p>
            <a:pPr>
              <a:buClr>
                <a:schemeClr val="accent1"/>
              </a:buClr>
              <a:buSzPct val="68000"/>
              <a:buFont typeface="Wingdings" panose="05000000000000000000" pitchFamily="2" charset="2"/>
              <a:buNone/>
            </a:pPr>
            <a:r>
              <a:rPr lang="en-US" altLang="zh-CN" sz="1800">
                <a:latin typeface="Consolas" panose="020B0609020204030204" pitchFamily="49" charset="0"/>
                <a:ea typeface="黑体" panose="02010609060101010101" pitchFamily="49" charset="-122"/>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内容占位符 2">
            <a:extLst>
              <a:ext uri="{FF2B5EF4-FFF2-40B4-BE49-F238E27FC236}">
                <a16:creationId xmlns:a16="http://schemas.microsoft.com/office/drawing/2014/main" id="{7A71596F-2B16-4D29-A8A0-461440724F68}"/>
              </a:ext>
            </a:extLst>
          </p:cNvPr>
          <p:cNvSpPr>
            <a:spLocks noGrp="1" noChangeArrowheads="1"/>
          </p:cNvSpPr>
          <p:nvPr/>
        </p:nvSpPr>
        <p:spPr bwMode="auto">
          <a:xfrm>
            <a:off x="457200" y="304800"/>
            <a:ext cx="8229600" cy="5735638"/>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（2）声明和实现分离，包含.cpp文件：</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r>
              <a:rPr lang="en-US" altLang="zh-CN" sz="1600" dirty="0" err="1">
                <a:latin typeface="Consolas" panose="020B0609020204030204" pitchFamily="49" charset="0"/>
                <a:ea typeface="黑体" panose="02010609060101010101" pitchFamily="49" charset="-122"/>
              </a:rPr>
              <a:t>Temp.h</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template &lt;class T&gt;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class Temp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public: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void </a:t>
            </a:r>
            <a:r>
              <a:rPr lang="en-US" altLang="zh-CN" sz="1600" dirty="0" err="1">
                <a:latin typeface="Consolas" panose="020B0609020204030204" pitchFamily="49" charset="0"/>
                <a:ea typeface="黑体" panose="02010609060101010101" pitchFamily="49" charset="-122"/>
              </a:rPr>
              <a:t>set_value</a:t>
            </a:r>
            <a:r>
              <a:rPr lang="en-US" altLang="zh-CN" sz="1600" dirty="0">
                <a:latin typeface="Consolas" panose="020B0609020204030204" pitchFamily="49" charset="0"/>
                <a:ea typeface="黑体" panose="02010609060101010101" pitchFamily="49" charset="-122"/>
              </a:rPr>
              <a:t>(const T&amp; </a:t>
            </a:r>
            <a:r>
              <a:rPr lang="en-US" altLang="zh-CN" sz="1600" dirty="0" err="1">
                <a:latin typeface="Consolas" panose="020B0609020204030204" pitchFamily="49" charset="0"/>
                <a:ea typeface="黑体" panose="02010609060101010101" pitchFamily="49" charset="-122"/>
              </a:rPr>
              <a:t>rT</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protected: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private: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T </a:t>
            </a:r>
            <a:r>
              <a:rPr lang="en-US" altLang="zh-CN" sz="1600" dirty="0" err="1">
                <a:latin typeface="Consolas" panose="020B0609020204030204" pitchFamily="49" charset="0"/>
                <a:ea typeface="黑体" panose="02010609060101010101" pitchFamily="49" charset="-122"/>
              </a:rPr>
              <a:t>m_value</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endParaRPr lang="en-US" altLang="zh-CN" sz="1600" dirty="0">
              <a:latin typeface="Consolas" panose="020B0609020204030204" pitchFamily="49" charset="0"/>
              <a:ea typeface="黑体" panose="02010609060101010101" pitchFamily="49" charset="-122"/>
            </a:endParaRPr>
          </a:p>
          <a:p>
            <a:pPr>
              <a:buClr>
                <a:schemeClr val="accent1"/>
              </a:buClr>
              <a:buSzPct val="68000"/>
              <a:buFont typeface="Wingdings" panose="05000000000000000000" pitchFamily="2" charset="2"/>
              <a:buNone/>
            </a:pPr>
            <a:r>
              <a:rPr lang="en-US" altLang="zh-CN" sz="1600" dirty="0">
                <a:solidFill>
                  <a:srgbClr val="FF0000"/>
                </a:solidFill>
                <a:latin typeface="Consolas" panose="020B0609020204030204" pitchFamily="49" charset="0"/>
                <a:ea typeface="黑体" panose="02010609060101010101" pitchFamily="49" charset="-122"/>
              </a:rPr>
              <a:t>// Temp.cpp</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#include "</a:t>
            </a:r>
            <a:r>
              <a:rPr lang="en-US" altLang="zh-CN" sz="1600" dirty="0" err="1">
                <a:latin typeface="Consolas" panose="020B0609020204030204" pitchFamily="49" charset="0"/>
                <a:ea typeface="黑体" panose="02010609060101010101" pitchFamily="49" charset="-122"/>
              </a:rPr>
              <a:t>Temp.h</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template &lt;class T&gt;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void Temp&lt;T&gt;::</a:t>
            </a:r>
            <a:r>
              <a:rPr lang="en-US" altLang="zh-CN" sz="1600" dirty="0" err="1">
                <a:latin typeface="Consolas" panose="020B0609020204030204" pitchFamily="49" charset="0"/>
                <a:ea typeface="黑体" panose="02010609060101010101" pitchFamily="49" charset="-122"/>
              </a:rPr>
              <a:t>set_value</a:t>
            </a:r>
            <a:r>
              <a:rPr lang="en-US" altLang="zh-CN" sz="1600" dirty="0">
                <a:latin typeface="Consolas" panose="020B0609020204030204" pitchFamily="49" charset="0"/>
                <a:ea typeface="黑体" panose="02010609060101010101" pitchFamily="49" charset="-122"/>
              </a:rPr>
              <a:t>(const T&amp; </a:t>
            </a:r>
            <a:r>
              <a:rPr lang="en-US" altLang="zh-CN" sz="1600" dirty="0" err="1">
                <a:latin typeface="Consolas" panose="020B0609020204030204" pitchFamily="49" charset="0"/>
                <a:ea typeface="黑体" panose="02010609060101010101" pitchFamily="49" charset="-122"/>
              </a:rPr>
              <a:t>rT</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r>
              <a:rPr lang="en-US" altLang="zh-CN" sz="1600" dirty="0" err="1">
                <a:latin typeface="Consolas" panose="020B0609020204030204" pitchFamily="49" charset="0"/>
                <a:ea typeface="黑体" panose="02010609060101010101" pitchFamily="49" charset="-122"/>
              </a:rPr>
              <a:t>m_value</a:t>
            </a:r>
            <a:r>
              <a:rPr lang="en-US" altLang="zh-CN" sz="1600" dirty="0">
                <a:latin typeface="Consolas" panose="020B0609020204030204" pitchFamily="49" charset="0"/>
                <a:ea typeface="黑体" panose="02010609060101010101" pitchFamily="49" charset="-122"/>
              </a:rPr>
              <a:t> = </a:t>
            </a:r>
            <a:r>
              <a:rPr lang="en-US" altLang="zh-CN" sz="1600" dirty="0" err="1">
                <a:latin typeface="Consolas" panose="020B0609020204030204" pitchFamily="49" charset="0"/>
                <a:ea typeface="黑体" panose="02010609060101010101" pitchFamily="49" charset="-122"/>
              </a:rPr>
              <a:t>rT</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endParaRPr lang="en-US" altLang="zh-CN" sz="1600" dirty="0">
              <a:latin typeface="Consolas" panose="020B0609020204030204" pitchFamily="49" charset="0"/>
              <a:ea typeface="黑体" panose="02010609060101010101" pitchFamily="49" charset="-122"/>
            </a:endParaRP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main.cpp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#include "Temp.cpp"  </a:t>
            </a:r>
            <a:r>
              <a:rPr lang="en-US" altLang="zh-CN" sz="1600" dirty="0">
                <a:solidFill>
                  <a:srgbClr val="FF0000"/>
                </a:solidFill>
                <a:latin typeface="Consolas" panose="020B0609020204030204" pitchFamily="49" charset="0"/>
                <a:ea typeface="黑体" panose="02010609060101010101" pitchFamily="49" charset="-122"/>
              </a:rPr>
              <a:t>// </a:t>
            </a:r>
            <a:r>
              <a:rPr lang="en-US" altLang="zh-CN" sz="1600" dirty="0" err="1">
                <a:solidFill>
                  <a:srgbClr val="FF0000"/>
                </a:solidFill>
                <a:latin typeface="Consolas" panose="020B0609020204030204" pitchFamily="49" charset="0"/>
                <a:ea typeface="黑体" panose="02010609060101010101" pitchFamily="49" charset="-122"/>
              </a:rPr>
              <a:t>包含.cpp文件</a:t>
            </a:r>
            <a:r>
              <a:rPr lang="en-US" altLang="zh-CN" sz="1600" dirty="0">
                <a:latin typeface="Consolas" panose="020B0609020204030204" pitchFamily="49" charset="0"/>
                <a:ea typeface="黑体" panose="02010609060101010101" pitchFamily="49" charset="-122"/>
              </a:rPr>
              <a:t>  </a:t>
            </a:r>
          </a:p>
        </p:txBody>
      </p:sp>
      <p:sp>
        <p:nvSpPr>
          <p:cNvPr id="134146" name="文本框 1">
            <a:extLst>
              <a:ext uri="{FF2B5EF4-FFF2-40B4-BE49-F238E27FC236}">
                <a16:creationId xmlns:a16="http://schemas.microsoft.com/office/drawing/2014/main" id="{4BAACD04-0E36-4B74-B57B-1E86D7FDFD45}"/>
              </a:ext>
            </a:extLst>
          </p:cNvPr>
          <p:cNvSpPr txBox="1">
            <a:spLocks noChangeArrowheads="1"/>
          </p:cNvSpPr>
          <p:nvPr/>
        </p:nvSpPr>
        <p:spPr bwMode="auto">
          <a:xfrm>
            <a:off x="5815013" y="4908550"/>
            <a:ext cx="2778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注意：不是所有编译器都支持此做法！</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内容占位符 2">
            <a:extLst>
              <a:ext uri="{FF2B5EF4-FFF2-40B4-BE49-F238E27FC236}">
                <a16:creationId xmlns:a16="http://schemas.microsoft.com/office/drawing/2014/main" id="{DDA0C0EC-FE19-4D0A-BEAD-23B3D1E51431}"/>
              </a:ext>
            </a:extLst>
          </p:cNvPr>
          <p:cNvSpPr>
            <a:spLocks noGrp="1" noChangeArrowheads="1"/>
          </p:cNvSpPr>
          <p:nvPr/>
        </p:nvSpPr>
        <p:spPr bwMode="auto">
          <a:xfrm>
            <a:off x="457200" y="304800"/>
            <a:ext cx="8229600" cy="5735638"/>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（3）使用export使声明实现分离：</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Temp.h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template &lt;class T&gt;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class Temp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public: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void set_value(const T&amp; rT);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protected: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private: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T m_value;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endParaRPr lang="en-US" altLang="zh-CN" sz="1600">
              <a:latin typeface="Consolas" panose="020B0609020204030204" pitchFamily="49" charset="0"/>
              <a:ea typeface="黑体" panose="02010609060101010101" pitchFamily="49" charset="-122"/>
            </a:endParaRP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Temp.cpp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#include "Temp.h"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a:solidFill>
                  <a:srgbClr val="FF0000"/>
                </a:solidFill>
                <a:latin typeface="Consolas" panose="020B0609020204030204" pitchFamily="49" charset="0"/>
                <a:ea typeface="黑体" panose="02010609060101010101" pitchFamily="49" charset="-122"/>
              </a:rPr>
              <a:t>export template &lt;class T&gt; </a:t>
            </a:r>
            <a:r>
              <a:rPr lang="en-US" altLang="zh-CN" sz="16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void Temp&lt;T&gt;::set_value(const T&amp; rT)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m_value = rT;  </a:t>
            </a: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endParaRPr lang="en-US" altLang="zh-CN" sz="1600">
              <a:latin typeface="Consolas" panose="020B0609020204030204" pitchFamily="49" charset="0"/>
              <a:ea typeface="黑体" panose="02010609060101010101" pitchFamily="49" charset="-122"/>
            </a:endParaRPr>
          </a:p>
          <a:p>
            <a:pPr>
              <a:buClr>
                <a:schemeClr val="accent1"/>
              </a:buClr>
              <a:buSzPct val="68000"/>
              <a:buFont typeface="Wingdings" panose="05000000000000000000" pitchFamily="2" charset="2"/>
              <a:buNone/>
            </a:pPr>
            <a:r>
              <a:rPr lang="en-US" altLang="zh-CN" sz="1600">
                <a:latin typeface="Consolas" panose="020B0609020204030204" pitchFamily="49" charset="0"/>
                <a:ea typeface="黑体" panose="02010609060101010101" pitchFamily="49" charset="-122"/>
              </a:rPr>
              <a:t>// main.cpp  </a:t>
            </a:r>
          </a:p>
          <a:p>
            <a:pPr>
              <a:buClr>
                <a:schemeClr val="accent1"/>
              </a:buClr>
              <a:buSzPct val="68000"/>
              <a:buFont typeface="Wingdings" panose="05000000000000000000" pitchFamily="2" charset="2"/>
              <a:buNone/>
            </a:pPr>
            <a:r>
              <a:rPr lang="en-US" altLang="zh-CN" sz="1600">
                <a:solidFill>
                  <a:srgbClr val="FF0000"/>
                </a:solidFill>
                <a:latin typeface="Consolas" panose="020B0609020204030204" pitchFamily="49" charset="0"/>
                <a:ea typeface="黑体" panose="02010609060101010101" pitchFamily="49" charset="-122"/>
              </a:rPr>
              <a:t>#include "Temp.h"  // 包含.h文件  </a:t>
            </a:r>
            <a:r>
              <a:rPr lang="en-US" altLang="zh-CN" sz="1600">
                <a:latin typeface="Consolas" panose="020B0609020204030204" pitchFamily="49" charset="0"/>
                <a:ea typeface="黑体" panose="02010609060101010101" pitchFamily="49" charset="-122"/>
              </a:rPr>
              <a:t> </a:t>
            </a:r>
          </a:p>
        </p:txBody>
      </p:sp>
      <p:sp>
        <p:nvSpPr>
          <p:cNvPr id="135170" name="文本框 1">
            <a:extLst>
              <a:ext uri="{FF2B5EF4-FFF2-40B4-BE49-F238E27FC236}">
                <a16:creationId xmlns:a16="http://schemas.microsoft.com/office/drawing/2014/main" id="{D9BA112C-9529-4037-AAC6-6FED47EF7D9B}"/>
              </a:ext>
            </a:extLst>
          </p:cNvPr>
          <p:cNvSpPr txBox="1">
            <a:spLocks noChangeArrowheads="1"/>
          </p:cNvSpPr>
          <p:nvPr/>
        </p:nvSpPr>
        <p:spPr bwMode="auto">
          <a:xfrm>
            <a:off x="5340350" y="4471988"/>
            <a:ext cx="3173413"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注意：并非所有编译器都支持export关键字，且性能太差</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内容占位符 2">
            <a:extLst>
              <a:ext uri="{FF2B5EF4-FFF2-40B4-BE49-F238E27FC236}">
                <a16:creationId xmlns:a16="http://schemas.microsoft.com/office/drawing/2014/main" id="{2BF5DB63-C938-4101-BDC9-DA266B9240A0}"/>
              </a:ext>
            </a:extLst>
          </p:cNvPr>
          <p:cNvSpPr>
            <a:spLocks noGrp="1" noChangeArrowheads="1"/>
          </p:cNvSpPr>
          <p:nvPr>
            <p:ph idx="1"/>
          </p:nvPr>
        </p:nvSpPr>
        <p:spPr>
          <a:solidFill>
            <a:schemeClr val="bg1"/>
          </a:solidFill>
        </p:spPr>
        <p:txBody>
          <a:bodyPr/>
          <a:lstStyle/>
          <a:p>
            <a:pPr eaLnBrk="1" hangingPunct="1">
              <a:spcAft>
                <a:spcPts val="1200"/>
              </a:spcAft>
            </a:pPr>
            <a:r>
              <a:rPr lang="zh-CN" altLang="en-US" sz="2400" dirty="0">
                <a:latin typeface="宋体" panose="02010600030101010101" pitchFamily="2" charset="-122"/>
              </a:rPr>
              <a:t>语法形式</a:t>
            </a:r>
          </a:p>
          <a:p>
            <a:pPr lvl="1" eaLnBrk="1" hangingPunct="1"/>
            <a:r>
              <a:rPr lang="en-US" altLang="zh-CN" sz="2200" dirty="0">
                <a:latin typeface="Times New Roman" panose="02020603050405020304" pitchFamily="18" charset="0"/>
              </a:rPr>
              <a:t>template </a:t>
            </a:r>
            <a:r>
              <a:rPr lang="zh-CN" altLang="en-US" sz="2200" dirty="0">
                <a:latin typeface="宋体" panose="02010600030101010101" pitchFamily="2" charset="-122"/>
              </a:rPr>
              <a:t>实例化目标的声明</a:t>
            </a:r>
            <a:r>
              <a:rPr lang="en-US" altLang="zh-CN" sz="2200" dirty="0">
                <a:latin typeface="宋体" panose="02010600030101010101" pitchFamily="2" charset="-122"/>
              </a:rPr>
              <a:t>;</a:t>
            </a:r>
          </a:p>
          <a:p>
            <a:pPr lvl="1" eaLnBrk="1" hangingPunct="1">
              <a:spcAft>
                <a:spcPts val="1200"/>
              </a:spcAft>
            </a:pPr>
            <a:r>
              <a:rPr lang="zh-CN" altLang="en-US" sz="2000" dirty="0">
                <a:latin typeface="宋体" panose="02010600030101010101" pitchFamily="2" charset="-122"/>
              </a:rPr>
              <a:t>例： </a:t>
            </a:r>
            <a:r>
              <a:rPr lang="en-US" altLang="zh-CN" sz="2200" dirty="0">
                <a:solidFill>
                  <a:srgbClr val="0070C0"/>
                </a:solidFill>
                <a:latin typeface="Times New Roman" panose="02020603050405020304" pitchFamily="18" charset="0"/>
              </a:rPr>
              <a:t>template void Swap&lt;int&gt;(int &amp;, int &amp;); </a:t>
            </a:r>
          </a:p>
          <a:p>
            <a:pPr eaLnBrk="1" hangingPunct="1">
              <a:spcAft>
                <a:spcPts val="1200"/>
              </a:spcAft>
            </a:pPr>
            <a:r>
              <a:rPr lang="zh-CN" altLang="en-US" sz="2400" dirty="0">
                <a:latin typeface="宋体" panose="02010600030101010101" pitchFamily="2" charset="-122"/>
              </a:rPr>
              <a:t>作用</a:t>
            </a:r>
          </a:p>
          <a:p>
            <a:pPr lvl="1" eaLnBrk="1" hangingPunct="1"/>
            <a:r>
              <a:rPr lang="zh-CN" altLang="en-US" sz="2200" dirty="0">
                <a:latin typeface="宋体" panose="02010600030101010101" pitchFamily="2" charset="-122"/>
              </a:rPr>
              <a:t>一个模板实例无论是否在本编译单元中被使用，都会被生成</a:t>
            </a:r>
          </a:p>
          <a:p>
            <a:pPr eaLnBrk="1" hangingPunct="1">
              <a:spcAft>
                <a:spcPts val="1200"/>
              </a:spcAft>
            </a:pPr>
            <a:endParaRPr lang="en-US" altLang="zh-CN" sz="2400" dirty="0">
              <a:latin typeface="宋体" panose="02010600030101010101" pitchFamily="2" charset="-122"/>
            </a:endParaRPr>
          </a:p>
          <a:p>
            <a:pPr eaLnBrk="1" hangingPunct="1">
              <a:spcAft>
                <a:spcPts val="1200"/>
              </a:spcAft>
            </a:pPr>
            <a:r>
              <a:rPr lang="zh-CN" altLang="en-US" sz="2400" dirty="0">
                <a:latin typeface="宋体" panose="02010600030101010101" pitchFamily="2" charset="-122"/>
              </a:rPr>
              <a:t>对类模板进行显式实例化的同时，类模板的成员函数和静态成员的定义也会被实例化</a:t>
            </a:r>
            <a:endParaRPr lang="en-US" altLang="zh-CN" sz="2400" dirty="0">
              <a:latin typeface="宋体" panose="02010600030101010101" pitchFamily="2" charset="-122"/>
            </a:endParaRPr>
          </a:p>
        </p:txBody>
      </p:sp>
      <p:sp>
        <p:nvSpPr>
          <p:cNvPr id="136194" name="灯片编号占位符 3">
            <a:extLst>
              <a:ext uri="{FF2B5EF4-FFF2-40B4-BE49-F238E27FC236}">
                <a16:creationId xmlns:a16="http://schemas.microsoft.com/office/drawing/2014/main" id="{11312F56-57F7-4EE2-A2BB-783C30F3BC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6D1D5706-4C42-4C61-90E1-722E2545E304}" type="slidenum">
              <a:rPr lang="en-US" altLang="zh-CN" sz="1000" smtClean="0"/>
              <a:pPr>
                <a:buSzPct val="100000"/>
                <a:buFont typeface="Wingdings 3" panose="05040102010807070707" pitchFamily="18" charset="2"/>
                <a:buChar char="•"/>
              </a:pPr>
              <a:t>94</a:t>
            </a:fld>
            <a:endParaRPr lang="en-US" altLang="zh-CN" sz="1000"/>
          </a:p>
        </p:txBody>
      </p:sp>
      <p:sp>
        <p:nvSpPr>
          <p:cNvPr id="102402" name="标题 1">
            <a:extLst>
              <a:ext uri="{FF2B5EF4-FFF2-40B4-BE49-F238E27FC236}">
                <a16:creationId xmlns:a16="http://schemas.microsoft.com/office/drawing/2014/main" id="{31008EC6-2A75-42DF-9407-3F2BB6D2AE60}"/>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显式实例化</a:t>
            </a:r>
          </a:p>
        </p:txBody>
      </p:sp>
      <p:sp>
        <p:nvSpPr>
          <p:cNvPr id="7" name="标题 4">
            <a:extLst>
              <a:ext uri="{FF2B5EF4-FFF2-40B4-BE49-F238E27FC236}">
                <a16:creationId xmlns:a16="http://schemas.microsoft.com/office/drawing/2014/main" id="{67B1E42A-744A-4512-B495-5144263FBC7E}"/>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9.5 </a:t>
            </a:r>
            <a:r>
              <a:rPr lang="zh-CN" altLang="en-US" sz="2800" dirty="0">
                <a:solidFill>
                  <a:schemeClr val="bg1"/>
                </a:solidFill>
                <a:latin typeface="+mj-lt"/>
                <a:ea typeface="+mj-ea"/>
                <a:cs typeface="+mj-cs"/>
              </a:rPr>
              <a:t>深度探索 </a:t>
            </a:r>
            <a:r>
              <a:rPr lang="en-US" altLang="zh-CN" sz="2800" dirty="0">
                <a:solidFill>
                  <a:schemeClr val="bg1"/>
                </a:solidFill>
                <a:latin typeface="+mj-lt"/>
                <a:ea typeface="+mj-ea"/>
                <a:cs typeface="+mj-cs"/>
              </a:rPr>
              <a:t>—— 9.5.1 </a:t>
            </a:r>
            <a:r>
              <a:rPr lang="zh-CN" altLang="en-US" sz="2800" dirty="0">
                <a:solidFill>
                  <a:schemeClr val="bg1"/>
                </a:solidFill>
                <a:latin typeface="+mj-lt"/>
                <a:ea typeface="+mj-ea"/>
                <a:cs typeface="+mj-cs"/>
              </a:rPr>
              <a:t>模板的实例化机制</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内容占位符 2">
            <a:extLst>
              <a:ext uri="{FF2B5EF4-FFF2-40B4-BE49-F238E27FC236}">
                <a16:creationId xmlns:a16="http://schemas.microsoft.com/office/drawing/2014/main" id="{1A6FE6E4-DDAB-4040-BDD8-2C6C08B0503E}"/>
              </a:ext>
            </a:extLst>
          </p:cNvPr>
          <p:cNvSpPr>
            <a:spLocks noGrp="1" noChangeArrowheads="1"/>
          </p:cNvSpPr>
          <p:nvPr/>
        </p:nvSpPr>
        <p:spPr bwMode="auto">
          <a:xfrm>
            <a:off x="539552" y="561181"/>
            <a:ext cx="8229600" cy="5735637"/>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//template prototype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template &lt;</a:t>
            </a:r>
            <a:r>
              <a:rPr lang="en-US" altLang="zh-CN" sz="1600" dirty="0" err="1">
                <a:latin typeface="Consolas" panose="020B0609020204030204" pitchFamily="49" charset="0"/>
                <a:ea typeface="黑体" panose="02010609060101010101" pitchFamily="49" charset="-122"/>
              </a:rPr>
              <a:t>typename</a:t>
            </a:r>
            <a:r>
              <a:rPr lang="en-US" altLang="zh-CN" sz="1600" dirty="0">
                <a:latin typeface="Consolas" panose="020B0609020204030204" pitchFamily="49" charset="0"/>
                <a:ea typeface="黑体" panose="02010609060101010101" pitchFamily="49" charset="-122"/>
              </a:rPr>
              <a:t> T&gt;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void Swap(T &amp;a, T &amp;b){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T temp;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temp = a;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 = b;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b = temp;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template void Swap&lt;int&gt;(int &amp;, int &amp;);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int main()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char a = 'a', b = 'b';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Swap(</a:t>
            </a:r>
            <a:r>
              <a:rPr lang="en-US" altLang="zh-CN" sz="1600" dirty="0" err="1">
                <a:latin typeface="Consolas" panose="020B0609020204030204" pitchFamily="49" charset="0"/>
                <a:ea typeface="黑体" panose="02010609060101010101" pitchFamily="49" charset="-122"/>
              </a:rPr>
              <a:t>a,b</a:t>
            </a:r>
            <a:r>
              <a:rPr lang="en-US" altLang="zh-CN" sz="1600" dirty="0">
                <a:latin typeface="Consolas" panose="020B0609020204030204" pitchFamily="49" charset="0"/>
                <a:ea typeface="黑体" panose="02010609060101010101" pitchFamily="49" charset="-122"/>
              </a:rPr>
              <a:t>);  //1  </a:t>
            </a:r>
            <a:r>
              <a:rPr lang="en-US" altLang="zh-CN" sz="1600" dirty="0" err="1">
                <a:latin typeface="Consolas" panose="020B0609020204030204" pitchFamily="49" charset="0"/>
                <a:ea typeface="黑体" panose="02010609060101010101" pitchFamily="49" charset="-122"/>
              </a:rPr>
              <a:t>隐式实例化</a:t>
            </a:r>
            <a:r>
              <a:rPr lang="en-US" altLang="zh-CN" sz="1600" dirty="0">
                <a:latin typeface="Consolas" panose="020B0609020204030204" pitchFamily="49" charset="0"/>
                <a:ea typeface="黑体" panose="02010609060101010101" pitchFamily="49" charset="-122"/>
              </a:rPr>
              <a:t>  //</a:t>
            </a:r>
            <a:r>
              <a:rPr lang="zh-CN" altLang="en-US" sz="1600" dirty="0">
                <a:latin typeface="Consolas" panose="020B0609020204030204" pitchFamily="49" charset="0"/>
                <a:ea typeface="黑体" panose="02010609060101010101" pitchFamily="49" charset="-122"/>
              </a:rPr>
              <a:t>正常调用</a:t>
            </a:r>
            <a:endParaRPr lang="en-US" altLang="zh-CN" sz="1600" dirty="0">
              <a:latin typeface="Consolas" panose="020B0609020204030204" pitchFamily="49" charset="0"/>
              <a:ea typeface="黑体" panose="02010609060101010101" pitchFamily="49" charset="-122"/>
            </a:endParaRP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int c = 1, d = 2;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Swap(</a:t>
            </a:r>
            <a:r>
              <a:rPr lang="en-US" altLang="zh-CN" sz="1600" dirty="0" err="1">
                <a:latin typeface="Consolas" panose="020B0609020204030204" pitchFamily="49" charset="0"/>
                <a:ea typeface="黑体" panose="02010609060101010101" pitchFamily="49" charset="-122"/>
              </a:rPr>
              <a:t>c,d</a:t>
            </a:r>
            <a:r>
              <a:rPr lang="en-US" altLang="zh-CN" sz="1600" dirty="0">
                <a:latin typeface="Consolas" panose="020B0609020204030204" pitchFamily="49" charset="0"/>
                <a:ea typeface="黑体" panose="02010609060101010101" pitchFamily="49" charset="-122"/>
              </a:rPr>
              <a:t>);  //2 </a:t>
            </a:r>
            <a:r>
              <a:rPr lang="en-US" altLang="zh-CN" sz="1600" dirty="0" err="1">
                <a:latin typeface="Consolas" panose="020B0609020204030204" pitchFamily="49" charset="0"/>
                <a:ea typeface="黑体" panose="02010609060101010101" pitchFamily="49" charset="-122"/>
              </a:rPr>
              <a:t>显式实例化</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Swap&lt;int&gt;(</a:t>
            </a:r>
            <a:r>
              <a:rPr lang="en-US" altLang="zh-CN" sz="1600" dirty="0" err="1">
                <a:latin typeface="Consolas" panose="020B0609020204030204" pitchFamily="49" charset="0"/>
                <a:ea typeface="黑体" panose="02010609060101010101" pitchFamily="49" charset="-122"/>
              </a:rPr>
              <a:t>c,d</a:t>
            </a:r>
            <a:r>
              <a:rPr lang="en-US" altLang="zh-CN" sz="1600" dirty="0">
                <a:latin typeface="Consolas" panose="020B0609020204030204" pitchFamily="49" charset="0"/>
                <a:ea typeface="黑体" panose="02010609060101010101" pitchFamily="49" charset="-122"/>
              </a:rPr>
              <a:t>);  //3 </a:t>
            </a:r>
            <a:r>
              <a:rPr lang="en-US" altLang="zh-CN" sz="1600" dirty="0" err="1">
                <a:latin typeface="Consolas" panose="020B0609020204030204" pitchFamily="49" charset="0"/>
                <a:ea typeface="黑体" panose="02010609060101010101" pitchFamily="49" charset="-122"/>
              </a:rPr>
              <a:t>显式实例化</a:t>
            </a: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	  return 0;</a:t>
            </a:r>
          </a:p>
          <a:p>
            <a:pPr>
              <a:buClr>
                <a:schemeClr val="accent1"/>
              </a:buClr>
              <a:buSzPct val="68000"/>
              <a:buFont typeface="Wingdings" panose="05000000000000000000" pitchFamily="2" charset="2"/>
              <a:buNone/>
            </a:pPr>
            <a:r>
              <a:rPr lang="en-US" altLang="zh-CN" sz="1600" dirty="0">
                <a:latin typeface="Consolas" panose="020B0609020204030204" pitchFamily="49" charset="0"/>
                <a:ea typeface="黑体" panose="02010609060101010101" pitchFamily="49" charset="-122"/>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内容占位符 2">
            <a:extLst>
              <a:ext uri="{FF2B5EF4-FFF2-40B4-BE49-F238E27FC236}">
                <a16:creationId xmlns:a16="http://schemas.microsoft.com/office/drawing/2014/main" id="{0F92C9B9-59C3-4EC7-A4AC-ABC36491D5D5}"/>
              </a:ext>
            </a:extLst>
          </p:cNvPr>
          <p:cNvSpPr>
            <a:spLocks noGrp="1" noChangeArrowheads="1"/>
          </p:cNvSpPr>
          <p:nvPr>
            <p:ph idx="1"/>
          </p:nvPr>
        </p:nvSpPr>
        <p:spPr/>
        <p:txBody>
          <a:bodyPr/>
          <a:lstStyle/>
          <a:p>
            <a:pPr eaLnBrk="1" hangingPunct="1">
              <a:spcAft>
                <a:spcPts val="1200"/>
              </a:spcAft>
            </a:pPr>
            <a:r>
              <a:rPr lang="zh-CN" altLang="en-US" sz="2400">
                <a:latin typeface="宋体" panose="02010600030101010101" pitchFamily="2" charset="-122"/>
              </a:rPr>
              <a:t>为什么要定义特殊的实现？</a:t>
            </a:r>
          </a:p>
          <a:p>
            <a:pPr lvl="1" eaLnBrk="1" hangingPunct="1">
              <a:spcAft>
                <a:spcPts val="1200"/>
              </a:spcAft>
            </a:pPr>
            <a:r>
              <a:rPr lang="zh-CN" altLang="en-US" sz="2200">
                <a:latin typeface="宋体" panose="02010600030101010101" pitchFamily="2" charset="-122"/>
              </a:rPr>
              <a:t>模板抓住了算法与数据结构上的共性，但忽略了类型的个性</a:t>
            </a:r>
          </a:p>
          <a:p>
            <a:pPr lvl="1" eaLnBrk="1" hangingPunct="1">
              <a:spcAft>
                <a:spcPts val="1200"/>
              </a:spcAft>
            </a:pPr>
            <a:r>
              <a:rPr lang="zh-CN" altLang="en-US" sz="2200">
                <a:latin typeface="宋体" panose="02010600030101010101" pitchFamily="2" charset="-122"/>
              </a:rPr>
              <a:t>设计出的模板对于具体的数据类型而言未必具有最好的效率</a:t>
            </a:r>
          </a:p>
          <a:p>
            <a:pPr eaLnBrk="1" hangingPunct="1">
              <a:spcAft>
                <a:spcPts val="1200"/>
              </a:spcAft>
            </a:pPr>
            <a:r>
              <a:rPr lang="zh-CN" altLang="en-US" sz="2400">
                <a:latin typeface="宋体" panose="02010600030101010101" pitchFamily="2" charset="-122"/>
              </a:rPr>
              <a:t>例：</a:t>
            </a:r>
            <a:r>
              <a:rPr lang="en-US" altLang="zh-CN" sz="2400">
                <a:latin typeface="Consolas" panose="020B0609020204030204" pitchFamily="49" charset="0"/>
              </a:rPr>
              <a:t>void Swap(T &amp;a, T &amp;b)</a:t>
            </a:r>
            <a:endParaRPr lang="zh-CN" altLang="en-US" sz="2400">
              <a:latin typeface="宋体" panose="02010600030101010101" pitchFamily="2" charset="-122"/>
            </a:endParaRPr>
          </a:p>
          <a:p>
            <a:pPr lvl="1" eaLnBrk="1" hangingPunct="1">
              <a:spcAft>
                <a:spcPts val="1200"/>
              </a:spcAft>
            </a:pPr>
            <a:r>
              <a:rPr lang="zh-CN" altLang="en-US" sz="2200">
                <a:latin typeface="宋体" panose="02010600030101010101" pitchFamily="2" charset="-122"/>
              </a:rPr>
              <a:t>如果希望交换两个输入对象的某些属性？</a:t>
            </a:r>
          </a:p>
        </p:txBody>
      </p:sp>
      <p:sp>
        <p:nvSpPr>
          <p:cNvPr id="138242" name="灯片编号占位符 3">
            <a:extLst>
              <a:ext uri="{FF2B5EF4-FFF2-40B4-BE49-F238E27FC236}">
                <a16:creationId xmlns:a16="http://schemas.microsoft.com/office/drawing/2014/main" id="{82CCA127-5F68-4A72-9B66-EBDE496259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9E9E5CFC-5689-44B2-8A9B-DFE35027555C}" type="slidenum">
              <a:rPr lang="en-US" altLang="zh-CN" sz="1000" smtClean="0"/>
              <a:pPr>
                <a:buSzPct val="100000"/>
                <a:buFont typeface="Wingdings 3" panose="05040102010807070707" pitchFamily="18" charset="2"/>
                <a:buChar char="•"/>
              </a:pPr>
              <a:t>96</a:t>
            </a:fld>
            <a:endParaRPr lang="en-US" altLang="zh-CN" sz="1000"/>
          </a:p>
        </p:txBody>
      </p:sp>
      <p:sp>
        <p:nvSpPr>
          <p:cNvPr id="103426" name="标题 1">
            <a:extLst>
              <a:ext uri="{FF2B5EF4-FFF2-40B4-BE49-F238E27FC236}">
                <a16:creationId xmlns:a16="http://schemas.microsoft.com/office/drawing/2014/main" id="{F1C014AF-CEA1-4ABD-B952-CE56C917E816}"/>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为模板定义特殊的实现</a:t>
            </a:r>
          </a:p>
        </p:txBody>
      </p:sp>
      <p:sp>
        <p:nvSpPr>
          <p:cNvPr id="7" name="标题 4">
            <a:extLst>
              <a:ext uri="{FF2B5EF4-FFF2-40B4-BE49-F238E27FC236}">
                <a16:creationId xmlns:a16="http://schemas.microsoft.com/office/drawing/2014/main" id="{26AF2871-8D0A-41A6-AB03-0F117C5F3DBB}"/>
              </a:ext>
            </a:extLst>
          </p:cNvPr>
          <p:cNvSpPr txBox="1"/>
          <p:nvPr/>
        </p:nvSpPr>
        <p:spPr>
          <a:xfrm>
            <a:off x="214313" y="0"/>
            <a:ext cx="8318500" cy="428625"/>
          </a:xfrm>
          <a:prstGeom prst="rect">
            <a:avLst/>
          </a:prstGeom>
        </p:spPr>
        <p:txBody>
          <a:bodyPr anchor="ctr">
            <a:normAutofit fontScale="92500" lnSpcReduction="20000"/>
          </a:bodyPr>
          <a:lstStyle/>
          <a:p>
            <a:pPr fontAlgn="auto">
              <a:spcAft>
                <a:spcPts val="0"/>
              </a:spcAft>
              <a:buFontTx/>
              <a:buNone/>
              <a:defRPr/>
            </a:pPr>
            <a:r>
              <a:rPr lang="en-US" altLang="zh-CN" sz="2800" dirty="0">
                <a:solidFill>
                  <a:schemeClr val="bg1"/>
                </a:solidFill>
                <a:latin typeface="+mj-lt"/>
                <a:ea typeface="+mj-ea"/>
                <a:cs typeface="+mj-cs"/>
              </a:rPr>
              <a:t>9.5 </a:t>
            </a:r>
            <a:r>
              <a:rPr lang="zh-CN" altLang="en-US" sz="2800" dirty="0">
                <a:solidFill>
                  <a:schemeClr val="bg1"/>
                </a:solidFill>
                <a:latin typeface="+mj-lt"/>
                <a:ea typeface="+mj-ea"/>
                <a:cs typeface="+mj-cs"/>
              </a:rPr>
              <a:t>深度探索</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内容占位符 2">
            <a:extLst>
              <a:ext uri="{FF2B5EF4-FFF2-40B4-BE49-F238E27FC236}">
                <a16:creationId xmlns:a16="http://schemas.microsoft.com/office/drawing/2014/main" id="{2C0B6DB9-683B-458D-B415-F81D734AA1AA}"/>
              </a:ext>
            </a:extLst>
          </p:cNvPr>
          <p:cNvSpPr>
            <a:spLocks noGrp="1" noChangeArrowheads="1"/>
          </p:cNvSpPr>
          <p:nvPr>
            <p:ph sz="half" idx="1"/>
          </p:nvPr>
        </p:nvSpPr>
        <p:spPr>
          <a:xfrm>
            <a:off x="457200" y="1481138"/>
            <a:ext cx="4038600" cy="4525962"/>
          </a:xfrm>
        </p:spPr>
        <p:txBody>
          <a:bodyPr/>
          <a:lstStyle/>
          <a:p>
            <a:pPr eaLnBrk="1" hangingPunct="1">
              <a:lnSpc>
                <a:spcPct val="95000"/>
              </a:lnSpc>
              <a:spcAft>
                <a:spcPts val="1200"/>
              </a:spcAft>
            </a:pPr>
            <a:r>
              <a:rPr lang="zh-CN" altLang="en-US" dirty="0">
                <a:latin typeface="Consolas" panose="020B0609020204030204" pitchFamily="49" charset="0"/>
              </a:rPr>
              <a:t>什么是特化</a:t>
            </a:r>
          </a:p>
          <a:p>
            <a:pPr lvl="1" eaLnBrk="1" hangingPunct="1">
              <a:lnSpc>
                <a:spcPct val="95000"/>
              </a:lnSpc>
              <a:spcAft>
                <a:spcPts val="1200"/>
              </a:spcAft>
            </a:pPr>
            <a:r>
              <a:rPr lang="zh-CN" altLang="en-US" sz="1800" dirty="0">
                <a:latin typeface="Consolas" panose="020B0609020204030204" pitchFamily="49" charset="0"/>
              </a:rPr>
              <a:t>为一个模板在特定参数下提供特殊定义</a:t>
            </a:r>
          </a:p>
          <a:p>
            <a:pPr eaLnBrk="1" hangingPunct="1">
              <a:lnSpc>
                <a:spcPct val="95000"/>
              </a:lnSpc>
              <a:spcAft>
                <a:spcPts val="1200"/>
              </a:spcAft>
            </a:pPr>
            <a:r>
              <a:rPr lang="zh-CN" altLang="en-US" dirty="0">
                <a:latin typeface="Consolas" panose="020B0609020204030204" pitchFamily="49" charset="0"/>
              </a:rPr>
              <a:t>既适用于类模板，又适用于函数模板</a:t>
            </a:r>
          </a:p>
          <a:p>
            <a:pPr eaLnBrk="1" hangingPunct="1">
              <a:lnSpc>
                <a:spcPct val="95000"/>
              </a:lnSpc>
              <a:spcAft>
                <a:spcPts val="1200"/>
              </a:spcAft>
            </a:pPr>
            <a:endParaRPr lang="zh-CN" altLang="en-US" dirty="0">
              <a:latin typeface="Consolas" panose="020B0609020204030204" pitchFamily="49" charset="0"/>
            </a:endParaRPr>
          </a:p>
          <a:p>
            <a:pPr eaLnBrk="1" hangingPunct="1">
              <a:lnSpc>
                <a:spcPct val="95000"/>
              </a:lnSpc>
              <a:spcBef>
                <a:spcPct val="0"/>
              </a:spcBef>
            </a:pPr>
            <a:endParaRPr lang="fr-FR" altLang="zh-CN" sz="1800" dirty="0">
              <a:latin typeface="Consolas" panose="020B0609020204030204" pitchFamily="49" charset="0"/>
            </a:endParaRPr>
          </a:p>
        </p:txBody>
      </p:sp>
      <p:sp>
        <p:nvSpPr>
          <p:cNvPr id="139266" name="内容占位符 3">
            <a:extLst>
              <a:ext uri="{FF2B5EF4-FFF2-40B4-BE49-F238E27FC236}">
                <a16:creationId xmlns:a16="http://schemas.microsoft.com/office/drawing/2014/main" id="{36B1927C-3DF6-44B8-8D33-955A62D0F105}"/>
              </a:ext>
            </a:extLst>
          </p:cNvPr>
          <p:cNvSpPr>
            <a:spLocks noGrp="1" noChangeArrowheads="1"/>
          </p:cNvSpPr>
          <p:nvPr>
            <p:ph sz="half" idx="2"/>
          </p:nvPr>
        </p:nvSpPr>
        <p:spPr>
          <a:xfrm>
            <a:off x="4682147" y="1794669"/>
            <a:ext cx="4038600" cy="452596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struct job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string name;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int salary;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job(string _</a:t>
            </a:r>
            <a:r>
              <a:rPr lang="en-US" altLang="zh-CN" sz="1600" dirty="0" err="1">
                <a:solidFill>
                  <a:schemeClr val="bg1"/>
                </a:solidFill>
                <a:latin typeface="Consolas" panose="020B0609020204030204" pitchFamily="49" charset="0"/>
              </a:rPr>
              <a:t>name,int</a:t>
            </a:r>
            <a:r>
              <a:rPr lang="en-US" altLang="zh-CN" sz="1600" dirty="0">
                <a:solidFill>
                  <a:schemeClr val="bg1"/>
                </a:solidFill>
                <a:latin typeface="Consolas" panose="020B0609020204030204" pitchFamily="49" charset="0"/>
              </a:rPr>
              <a:t> _salary):name(_name),salary(_salary){};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endParaRPr lang="en-US" altLang="zh-CN" sz="1600" dirty="0">
              <a:solidFill>
                <a:schemeClr val="bg1"/>
              </a:solidFill>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a:t>
            </a:r>
            <a:r>
              <a:rPr lang="en-US" altLang="zh-CN" sz="1600" dirty="0" err="1">
                <a:solidFill>
                  <a:schemeClr val="bg1"/>
                </a:solidFill>
                <a:latin typeface="Consolas" panose="020B0609020204030204" pitchFamily="49" charset="0"/>
              </a:rPr>
              <a:t>显式具体化</a:t>
            </a:r>
            <a:r>
              <a:rPr lang="en-US" altLang="zh-CN" sz="16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template &lt;&gt; void Swap(job &amp;a, job &amp;b)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int temp;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temp = </a:t>
            </a:r>
            <a:r>
              <a:rPr lang="en-US" altLang="zh-CN" sz="1600" dirty="0" err="1">
                <a:solidFill>
                  <a:schemeClr val="bg1"/>
                </a:solidFill>
                <a:latin typeface="Consolas" panose="020B0609020204030204" pitchFamily="49" charset="0"/>
              </a:rPr>
              <a:t>a.salary</a:t>
            </a:r>
            <a:r>
              <a:rPr lang="en-US" altLang="zh-CN" sz="16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a.salary</a:t>
            </a:r>
            <a:r>
              <a:rPr lang="en-US" altLang="zh-CN" sz="1600" dirty="0">
                <a:solidFill>
                  <a:schemeClr val="bg1"/>
                </a:solidFill>
                <a:latin typeface="Consolas" panose="020B0609020204030204" pitchFamily="49" charset="0"/>
              </a:rPr>
              <a:t> = </a:t>
            </a:r>
            <a:r>
              <a:rPr lang="en-US" altLang="zh-CN" sz="1600" dirty="0" err="1">
                <a:solidFill>
                  <a:schemeClr val="bg1"/>
                </a:solidFill>
                <a:latin typeface="Consolas" panose="020B0609020204030204" pitchFamily="49" charset="0"/>
              </a:rPr>
              <a:t>b.salary</a:t>
            </a:r>
            <a:r>
              <a:rPr lang="en-US" altLang="zh-CN" sz="1600" dirty="0">
                <a:solidFill>
                  <a:schemeClr val="bg1"/>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b.salary</a:t>
            </a:r>
            <a:r>
              <a:rPr lang="en-US" altLang="zh-CN" sz="1600" dirty="0">
                <a:solidFill>
                  <a:schemeClr val="bg1"/>
                </a:solidFill>
                <a:latin typeface="Consolas" panose="020B0609020204030204" pitchFamily="49" charset="0"/>
              </a:rPr>
              <a:t> = temp;  </a:t>
            </a:r>
          </a:p>
          <a:p>
            <a:pPr marL="358775" indent="-250825" eaLnBrk="1" hangingPunct="1">
              <a:spcBef>
                <a:spcPct val="0"/>
              </a:spcBef>
              <a:buFont typeface="Wingdings" panose="05000000000000000000" pitchFamily="2" charset="2"/>
              <a:buNone/>
            </a:pPr>
            <a:r>
              <a:rPr lang="en-US" altLang="zh-CN" sz="1600" dirty="0">
                <a:solidFill>
                  <a:schemeClr val="bg1"/>
                </a:solidFill>
                <a:latin typeface="Consolas" panose="020B0609020204030204" pitchFamily="49" charset="0"/>
              </a:rPr>
              <a:t>}  </a:t>
            </a:r>
          </a:p>
        </p:txBody>
      </p:sp>
      <p:sp>
        <p:nvSpPr>
          <p:cNvPr id="139267" name="灯片编号占位符 3">
            <a:extLst>
              <a:ext uri="{FF2B5EF4-FFF2-40B4-BE49-F238E27FC236}">
                <a16:creationId xmlns:a16="http://schemas.microsoft.com/office/drawing/2014/main" id="{212FEE06-5E6D-4E0C-A82D-17A313BECE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834E4C8A-A6C3-44EA-BBF5-FD1BCC22005F}" type="slidenum">
              <a:rPr lang="en-US" altLang="zh-CN" sz="1000" smtClean="0"/>
              <a:pPr>
                <a:buSzPct val="100000"/>
                <a:buFont typeface="Wingdings 3" panose="05040102010807070707" pitchFamily="18" charset="2"/>
                <a:buChar char="•"/>
              </a:pPr>
              <a:t>97</a:t>
            </a:fld>
            <a:endParaRPr lang="en-US" altLang="zh-CN" sz="1000"/>
          </a:p>
        </p:txBody>
      </p:sp>
      <p:sp>
        <p:nvSpPr>
          <p:cNvPr id="104450" name="标题 1">
            <a:extLst>
              <a:ext uri="{FF2B5EF4-FFF2-40B4-BE49-F238E27FC236}">
                <a16:creationId xmlns:a16="http://schemas.microsoft.com/office/drawing/2014/main" id="{8EB2C778-F646-444D-BAF7-8FC102B93307}"/>
              </a:ext>
            </a:extLst>
          </p:cNvPr>
          <p:cNvSpPr>
            <a:spLocks noGrp="1"/>
          </p:cNvSpPr>
          <p:nvPr>
            <p:ph type="title"/>
          </p:nvPr>
        </p:nvSpPr>
        <p:spPr>
          <a:xfrm>
            <a:off x="457200" y="274634"/>
            <a:ext cx="8229600" cy="1143000"/>
          </a:xfrm>
        </p:spPr>
        <p:txBody>
          <a:bodyPr>
            <a:normAutofit/>
          </a:bodyPr>
          <a:lstStyle/>
          <a:p>
            <a:pPr eaLnBrk="1" fontAlgn="auto" hangingPunct="1">
              <a:spcAft>
                <a:spcPts val="0"/>
              </a:spcAft>
              <a:defRPr/>
            </a:pPr>
            <a:r>
              <a:rPr lang="zh-CN" altLang="en-US" dirty="0"/>
              <a:t>模板的特化</a:t>
            </a:r>
            <a:r>
              <a:rPr lang="en-US" altLang="zh-CN" dirty="0"/>
              <a:t>(s</a:t>
            </a:r>
            <a:r>
              <a:rPr lang="en-US" dirty="0">
                <a:effectLst/>
              </a:rPr>
              <a:t>pecialization）</a:t>
            </a:r>
            <a:endParaRPr kumimoji="1" lang="zh-CN" altLang="en-US" dirty="0"/>
          </a:p>
        </p:txBody>
      </p:sp>
      <p:sp>
        <p:nvSpPr>
          <p:cNvPr id="139269" name="Line 1029">
            <a:extLst>
              <a:ext uri="{FF2B5EF4-FFF2-40B4-BE49-F238E27FC236}">
                <a16:creationId xmlns:a16="http://schemas.microsoft.com/office/drawing/2014/main" id="{D8C5F3EA-2757-4828-A350-60D0613B09E6}"/>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内容占位符 2">
            <a:extLst>
              <a:ext uri="{FF2B5EF4-FFF2-40B4-BE49-F238E27FC236}">
                <a16:creationId xmlns:a16="http://schemas.microsoft.com/office/drawing/2014/main" id="{E122E48C-981C-4430-B3E6-B36226325F73}"/>
              </a:ext>
            </a:extLst>
          </p:cNvPr>
          <p:cNvSpPr>
            <a:spLocks noGrp="1" noChangeArrowheads="1"/>
          </p:cNvSpPr>
          <p:nvPr>
            <p:ph idx="1"/>
          </p:nvPr>
        </p:nvSpPr>
        <p:spPr>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特化类的部分成员函数定义</a:t>
            </a:r>
          </a:p>
          <a:p>
            <a:pPr marL="358775" indent="-250825" eaLnBrk="1" hangingPunct="1">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void Stack&lt;bool, 32&gt;::push(bool item)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assert(!</a:t>
            </a:r>
            <a:r>
              <a:rPr lang="en-US" altLang="zh-CN" sz="1800" dirty="0" err="1">
                <a:latin typeface="Consolas" panose="020B0609020204030204" pitchFamily="49" charset="0"/>
              </a:rPr>
              <a:t>isFull</a:t>
            </a: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++top;</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list = (list &lt;&lt; 1) | (item ? 1 :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bool Stack&lt;bool, 32&gt;::pop()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assert(!</a:t>
            </a:r>
            <a:r>
              <a:rPr lang="en-US" altLang="zh-CN" sz="1800" dirty="0" err="1">
                <a:latin typeface="Consolas" panose="020B0609020204030204" pitchFamily="49" charset="0"/>
              </a:rPr>
              <a:t>isEmpty</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bool result = ((list &amp; 1) == 1);</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list &gt;&gt;= 1; --top;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result;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141314" name="灯片编号占位符 3">
            <a:extLst>
              <a:ext uri="{FF2B5EF4-FFF2-40B4-BE49-F238E27FC236}">
                <a16:creationId xmlns:a16="http://schemas.microsoft.com/office/drawing/2014/main" id="{F240E5DC-CD4A-4488-88F6-1A189D353A5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EC807345-B7BD-47CB-AE09-7F352AC223B8}" type="slidenum">
              <a:rPr lang="en-US" altLang="zh-CN" sz="1000" smtClean="0"/>
              <a:pPr>
                <a:buSzPct val="100000"/>
                <a:buFont typeface="Wingdings 3" panose="05040102010807070707" pitchFamily="18" charset="2"/>
                <a:buChar char="•"/>
              </a:pPr>
              <a:t>98</a:t>
            </a:fld>
            <a:endParaRPr lang="en-US" altLang="zh-CN" sz="1000"/>
          </a:p>
        </p:txBody>
      </p:sp>
      <p:sp>
        <p:nvSpPr>
          <p:cNvPr id="2" name="标题 1">
            <a:extLst>
              <a:ext uri="{FF2B5EF4-FFF2-40B4-BE49-F238E27FC236}">
                <a16:creationId xmlns:a16="http://schemas.microsoft.com/office/drawing/2014/main" id="{6B85011D-2A99-4916-A868-3160AE519AE2}"/>
              </a:ext>
            </a:extLst>
          </p:cNvPr>
          <p:cNvSpPr>
            <a:spLocks noGrp="1"/>
          </p:cNvSpPr>
          <p:nvPr>
            <p:ph type="title"/>
          </p:nvPr>
        </p:nvSpPr>
        <p:spPr>
          <a:xfrm>
            <a:off x="457200" y="274634"/>
            <a:ext cx="8229600" cy="1143000"/>
          </a:xfrm>
        </p:spPr>
        <p:txBody>
          <a:bodyPr/>
          <a:lstStyle/>
          <a:p>
            <a:pPr eaLnBrk="1" fontAlgn="auto" hangingPunct="1">
              <a:spcAft>
                <a:spcPts val="0"/>
              </a:spcAft>
              <a:defRPr/>
            </a:pPr>
            <a:r>
              <a:rPr lang="zh-CN" altLang="en-US"/>
              <a:t>模板的特化 </a:t>
            </a:r>
            <a:r>
              <a:rPr lang="en-US" altLang="zh-CN"/>
              <a:t>(</a:t>
            </a:r>
            <a:r>
              <a:rPr lang="zh-CN" altLang="en-US"/>
              <a:t>续</a:t>
            </a:r>
            <a:r>
              <a:rPr lang="en-US" altLang="zh-CN"/>
              <a:t>)</a:t>
            </a:r>
            <a:endParaRPr kumimoji="1"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内容占位符 2">
            <a:extLst>
              <a:ext uri="{FF2B5EF4-FFF2-40B4-BE49-F238E27FC236}">
                <a16:creationId xmlns:a16="http://schemas.microsoft.com/office/drawing/2014/main" id="{E2CA3485-00CC-4381-9012-E7FA7BA6B8BC}"/>
              </a:ext>
            </a:extLst>
          </p:cNvPr>
          <p:cNvSpPr>
            <a:spLocks noGrp="1"/>
          </p:cNvSpPr>
          <p:nvPr>
            <p:ph sz="half" idx="1"/>
          </p:nvPr>
        </p:nvSpPr>
        <p:spPr>
          <a:xfrm>
            <a:off x="457200" y="1481138"/>
            <a:ext cx="3683000" cy="4525962"/>
          </a:xfrm>
        </p:spPr>
        <p:txBody>
          <a:bodyPr>
            <a:normAutofit/>
          </a:bodyPr>
          <a:lstStyle/>
          <a:p>
            <a:pPr marL="365760" indent="-255905" eaLnBrk="1" fontAlgn="auto" hangingPunct="1">
              <a:lnSpc>
                <a:spcPct val="95000"/>
              </a:lnSpc>
              <a:spcAft>
                <a:spcPts val="1200"/>
              </a:spcAft>
              <a:buFont typeface="Wingdings 3"/>
              <a:buChar char=""/>
              <a:defRPr/>
            </a:pPr>
            <a:r>
              <a:rPr lang="zh-CN" altLang="en-US" dirty="0">
                <a:latin typeface="Consolas" panose="020B0609020204030204" pitchFamily="49" charset="0"/>
              </a:rPr>
              <a:t>类模板的偏特化</a:t>
            </a:r>
          </a:p>
          <a:p>
            <a:pPr marL="621665" lvl="1" eaLnBrk="1" fontAlgn="auto" hangingPunct="1">
              <a:lnSpc>
                <a:spcPct val="95000"/>
              </a:lnSpc>
              <a:spcAft>
                <a:spcPts val="0"/>
              </a:spcAft>
              <a:buFont typeface="Verdana" panose="020B0604030504040204"/>
              <a:buChar char="◦"/>
              <a:defRPr/>
            </a:pPr>
            <a:r>
              <a:rPr lang="zh-CN" altLang="en-US" dirty="0">
                <a:latin typeface="Consolas" panose="020B0609020204030204" pitchFamily="49" charset="0"/>
              </a:rPr>
              <a:t>将一部分参数固定，而使另一部分参数可变，设计特殊的定义</a:t>
            </a:r>
          </a:p>
          <a:p>
            <a:pPr marL="621665" lvl="1" eaLnBrk="1" fontAlgn="auto" hangingPunct="1">
              <a:lnSpc>
                <a:spcPct val="95000"/>
              </a:lnSpc>
              <a:spcAft>
                <a:spcPts val="0"/>
              </a:spcAft>
              <a:buFont typeface="Verdana" panose="020B0604030504040204"/>
              <a:buChar char="◦"/>
              <a:defRPr/>
            </a:pPr>
            <a:r>
              <a:rPr lang="zh-CN" altLang="en-US" dirty="0">
                <a:solidFill>
                  <a:srgbClr val="FF0000"/>
                </a:solidFill>
                <a:latin typeface="Consolas" panose="020B0609020204030204" pitchFamily="49" charset="0"/>
              </a:rPr>
              <a:t>只适用于类模板</a:t>
            </a:r>
            <a:endParaRPr lang="zh-CN" altLang="en-US" dirty="0">
              <a:latin typeface="Consolas" panose="020B0609020204030204" pitchFamily="49" charset="0"/>
            </a:endParaRPr>
          </a:p>
          <a:p>
            <a:pPr marL="365760" indent="-255905" eaLnBrk="1" fontAlgn="auto" hangingPunct="1">
              <a:lnSpc>
                <a:spcPct val="95000"/>
              </a:lnSpc>
              <a:spcAft>
                <a:spcPts val="1200"/>
              </a:spcAft>
              <a:buFont typeface="Wingdings 3"/>
              <a:buChar char=""/>
              <a:defRPr/>
            </a:pPr>
            <a:r>
              <a:rPr lang="zh-CN" altLang="en-US" dirty="0">
                <a:latin typeface="Consolas" panose="020B0609020204030204" pitchFamily="49" charset="0"/>
              </a:rPr>
              <a:t>对</a:t>
            </a:r>
            <a:r>
              <a:rPr lang="en-US" altLang="zh-CN" dirty="0">
                <a:latin typeface="Times New Roman" panose="02020603050405020304" pitchFamily="18" charset="0"/>
                <a:cs typeface="Times New Roman" panose="02020603050405020304" pitchFamily="18" charset="0"/>
              </a:rPr>
              <a:t>Stack</a:t>
            </a:r>
            <a:r>
              <a:rPr lang="zh-CN" altLang="en-US" dirty="0">
                <a:latin typeface="Consolas" panose="020B0609020204030204" pitchFamily="49" charset="0"/>
              </a:rPr>
              <a:t>偏特化的类定义</a:t>
            </a:r>
          </a:p>
          <a:p>
            <a:pPr marL="365760" indent="-255905" eaLnBrk="1" fontAlgn="auto" hangingPunct="1">
              <a:lnSpc>
                <a:spcPct val="95000"/>
              </a:lnSpc>
              <a:spcAft>
                <a:spcPts val="1200"/>
              </a:spcAft>
              <a:buFont typeface="Wingdings 3"/>
              <a:buChar char=""/>
              <a:defRPr/>
            </a:pPr>
            <a:endParaRPr lang="zh-CN" altLang="en-US" dirty="0">
              <a:latin typeface="Consolas" panose="020B0609020204030204" pitchFamily="49" charset="0"/>
            </a:endParaRPr>
          </a:p>
        </p:txBody>
      </p:sp>
      <p:sp>
        <p:nvSpPr>
          <p:cNvPr id="106500" name="内容占位符 3">
            <a:extLst>
              <a:ext uri="{FF2B5EF4-FFF2-40B4-BE49-F238E27FC236}">
                <a16:creationId xmlns:a16="http://schemas.microsoft.com/office/drawing/2014/main" id="{AE035550-F438-4A6A-9DB9-128C3D1D5E60}"/>
              </a:ext>
            </a:extLst>
          </p:cNvPr>
          <p:cNvSpPr>
            <a:spLocks noGrp="1"/>
          </p:cNvSpPr>
          <p:nvPr>
            <p:ph sz="half" idx="2"/>
          </p:nvPr>
        </p:nvSpPr>
        <p:spPr>
          <a:xfrm>
            <a:off x="4356100" y="1484313"/>
            <a:ext cx="4787900" cy="4897437"/>
          </a:xfrm>
          <a:solidFill>
            <a:srgbClr val="85FFFF"/>
          </a:solidFill>
        </p:spPr>
        <p:txBody>
          <a:bodyPr>
            <a:normAutofit/>
          </a:bodyPr>
          <a:lstStyle/>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template &lt;</a:t>
            </a:r>
            <a:r>
              <a:rPr lang="en-US" altLang="zh-CN" sz="1600" dirty="0" err="1">
                <a:solidFill>
                  <a:schemeClr val="bg1"/>
                </a:solidFill>
                <a:latin typeface="Consolas" panose="020B0609020204030204" pitchFamily="49" charset="0"/>
              </a:rPr>
              <a:t>int</a:t>
            </a:r>
            <a:r>
              <a:rPr lang="en-US" altLang="zh-CN" sz="1600" dirty="0">
                <a:solidFill>
                  <a:schemeClr val="bg1"/>
                </a:solidFill>
                <a:latin typeface="Consolas" panose="020B0609020204030204" pitchFamily="49" charset="0"/>
              </a:rPr>
              <a:t> SIZE&gt;</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class Stack&lt;</a:t>
            </a:r>
            <a:r>
              <a:rPr lang="en-US" altLang="zh-CN" sz="1600" dirty="0" err="1">
                <a:solidFill>
                  <a:schemeClr val="bg1"/>
                </a:solidFill>
                <a:latin typeface="Consolas" panose="020B0609020204030204" pitchFamily="49" charset="0"/>
              </a:rPr>
              <a:t>bool</a:t>
            </a:r>
            <a:r>
              <a:rPr lang="en-US" altLang="zh-CN" sz="1600" dirty="0">
                <a:solidFill>
                  <a:schemeClr val="bg1"/>
                </a:solidFill>
                <a:latin typeface="Consolas" panose="020B0609020204030204" pitchFamily="49" charset="0"/>
              </a:rPr>
              <a:t>, SIZE&gt;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private:</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enum</a:t>
            </a:r>
            <a:r>
              <a:rPr lang="en-US" altLang="zh-CN" sz="1600" dirty="0">
                <a:solidFill>
                  <a:schemeClr val="bg1"/>
                </a:solidFill>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UNIT_BITS = </a:t>
            </a:r>
            <a:r>
              <a:rPr lang="en-US" altLang="zh-CN" sz="1600" dirty="0" err="1">
                <a:solidFill>
                  <a:schemeClr val="bg1"/>
                </a:solidFill>
                <a:latin typeface="Consolas" panose="020B0609020204030204" pitchFamily="49" charset="0"/>
              </a:rPr>
              <a:t>sizeof</a:t>
            </a:r>
            <a:r>
              <a:rPr lang="en-US" altLang="zh-CN" sz="1600" dirty="0">
                <a:solidFill>
                  <a:schemeClr val="bg1"/>
                </a:solidFill>
                <a:latin typeface="Consolas" panose="020B0609020204030204" pitchFamily="49" charset="0"/>
              </a:rPr>
              <a:t>(unsigned) * 8,</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ARRAY_SIZE = (SIZE-1)/UNIT_BITS+1</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unsigned list[ARRAY_SIZE];</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int</a:t>
            </a:r>
            <a:r>
              <a:rPr lang="en-US" altLang="zh-CN" sz="1600" dirty="0">
                <a:solidFill>
                  <a:schemeClr val="bg1"/>
                </a:solidFill>
                <a:latin typeface="Consolas" panose="020B0609020204030204" pitchFamily="49" charset="0"/>
              </a:rPr>
              <a:t> top;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public:</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Stack();</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void push(</a:t>
            </a:r>
            <a:r>
              <a:rPr lang="en-US" altLang="zh-CN" sz="1600" dirty="0" err="1">
                <a:solidFill>
                  <a:schemeClr val="bg1"/>
                </a:solidFill>
                <a:latin typeface="Consolas" panose="020B0609020204030204" pitchFamily="49" charset="0"/>
              </a:rPr>
              <a:t>bool</a:t>
            </a:r>
            <a:r>
              <a:rPr lang="en-US" altLang="zh-CN" sz="1600" dirty="0">
                <a:solidFill>
                  <a:schemeClr val="bg1"/>
                </a:solidFill>
                <a:latin typeface="Consolas" panose="020B0609020204030204" pitchFamily="49" charset="0"/>
              </a:rPr>
              <a:t> item);</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bool</a:t>
            </a:r>
            <a:r>
              <a:rPr lang="en-US" altLang="zh-CN" sz="1600" dirty="0">
                <a:solidFill>
                  <a:schemeClr val="bg1"/>
                </a:solidFill>
                <a:latin typeface="Consolas" panose="020B0609020204030204" pitchFamily="49" charset="0"/>
              </a:rPr>
              <a:t> pop();</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void clear();</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bool</a:t>
            </a:r>
            <a:r>
              <a:rPr lang="en-US" altLang="zh-CN" sz="1600" dirty="0">
                <a:solidFill>
                  <a:schemeClr val="bg1"/>
                </a:solidFill>
                <a:latin typeface="Consolas" panose="020B0609020204030204" pitchFamily="49" charset="0"/>
              </a:rPr>
              <a:t> peek() const;</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bool</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isEmpty</a:t>
            </a:r>
            <a:r>
              <a:rPr lang="en-US" altLang="zh-CN" sz="1600" dirty="0">
                <a:solidFill>
                  <a:schemeClr val="bg1"/>
                </a:solidFill>
                <a:latin typeface="Consolas" panose="020B0609020204030204" pitchFamily="49" charset="0"/>
              </a:rPr>
              <a:t>() const; </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bool</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isFull</a:t>
            </a:r>
            <a:r>
              <a:rPr lang="en-US" altLang="zh-CN" sz="1600" dirty="0">
                <a:solidFill>
                  <a:schemeClr val="bg1"/>
                </a:solidFill>
                <a:latin typeface="Consolas" panose="020B0609020204030204" pitchFamily="49" charset="0"/>
              </a:rPr>
              <a:t>() const;</a:t>
            </a:r>
          </a:p>
          <a:p>
            <a:pPr marL="358775" indent="-250825" eaLnBrk="1" fontAlgn="auto" hangingPunct="1">
              <a:spcBef>
                <a:spcPct val="0"/>
              </a:spcBef>
              <a:spcAft>
                <a:spcPts val="0"/>
              </a:spcAft>
              <a:buFont typeface="Wingdings" panose="05000000000000000000" pitchFamily="2" charset="2"/>
              <a:buNone/>
              <a:defRPr/>
            </a:pPr>
            <a:r>
              <a:rPr lang="en-US" altLang="zh-CN" sz="1600" dirty="0">
                <a:solidFill>
                  <a:schemeClr val="bg1"/>
                </a:solidFill>
                <a:latin typeface="Consolas" panose="020B0609020204030204" pitchFamily="49" charset="0"/>
              </a:rPr>
              <a:t>};</a:t>
            </a:r>
          </a:p>
          <a:p>
            <a:pPr marL="358775" indent="-250825" eaLnBrk="1" fontAlgn="auto" hangingPunct="1">
              <a:spcBef>
                <a:spcPct val="0"/>
              </a:spcBef>
              <a:spcAft>
                <a:spcPts val="0"/>
              </a:spcAft>
              <a:buFont typeface="Wingdings" panose="05000000000000000000" pitchFamily="2" charset="2"/>
              <a:buNone/>
              <a:defRPr/>
            </a:pPr>
            <a:endParaRPr lang="en-US" altLang="zh-CN" sz="1600" dirty="0">
              <a:solidFill>
                <a:schemeClr val="bg1"/>
              </a:solidFill>
              <a:latin typeface="Consolas" panose="020B0609020204030204" pitchFamily="49" charset="0"/>
            </a:endParaRPr>
          </a:p>
          <a:p>
            <a:pPr marL="358775" indent="-250825" eaLnBrk="1" fontAlgn="auto" hangingPunct="1">
              <a:spcBef>
                <a:spcPct val="0"/>
              </a:spcBef>
              <a:spcAft>
                <a:spcPts val="0"/>
              </a:spcAft>
              <a:buFont typeface="Wingdings" panose="05000000000000000000" pitchFamily="2" charset="2"/>
              <a:buNone/>
              <a:defRPr/>
            </a:pPr>
            <a:endParaRPr lang="en-US" altLang="zh-CN" sz="1600" dirty="0">
              <a:solidFill>
                <a:schemeClr val="bg1"/>
              </a:solidFill>
              <a:latin typeface="Consolas" panose="020B0609020204030204" pitchFamily="49" charset="0"/>
            </a:endParaRPr>
          </a:p>
        </p:txBody>
      </p:sp>
      <p:sp>
        <p:nvSpPr>
          <p:cNvPr id="143363" name="灯片编号占位符 3">
            <a:extLst>
              <a:ext uri="{FF2B5EF4-FFF2-40B4-BE49-F238E27FC236}">
                <a16:creationId xmlns:a16="http://schemas.microsoft.com/office/drawing/2014/main" id="{716C0E7C-AF72-455D-B49A-DB81486499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SzPct val="100000"/>
              <a:buFont typeface="Wingdings 3" panose="05040102010807070707" pitchFamily="18" charset="2"/>
              <a:buChar char="•"/>
            </a:pPr>
            <a:fld id="{5B7DC76F-D7D0-4281-AF49-470DC857E484}" type="slidenum">
              <a:rPr lang="en-US" altLang="zh-CN" sz="1000" smtClean="0"/>
              <a:pPr>
                <a:buSzPct val="100000"/>
                <a:buFont typeface="Wingdings 3" panose="05040102010807070707" pitchFamily="18" charset="2"/>
                <a:buChar char="•"/>
              </a:pPr>
              <a:t>99</a:t>
            </a:fld>
            <a:endParaRPr lang="en-US" altLang="zh-CN" sz="1000"/>
          </a:p>
        </p:txBody>
      </p:sp>
      <p:sp>
        <p:nvSpPr>
          <p:cNvPr id="106498" name="标题 1">
            <a:extLst>
              <a:ext uri="{FF2B5EF4-FFF2-40B4-BE49-F238E27FC236}">
                <a16:creationId xmlns:a16="http://schemas.microsoft.com/office/drawing/2014/main" id="{A671C866-11A7-49D5-BA48-F05750F35FCB}"/>
              </a:ext>
            </a:extLst>
          </p:cNvPr>
          <p:cNvSpPr>
            <a:spLocks noGrp="1"/>
          </p:cNvSpPr>
          <p:nvPr>
            <p:ph type="title"/>
          </p:nvPr>
        </p:nvSpPr>
        <p:spPr>
          <a:xfrm>
            <a:off x="457200" y="274634"/>
            <a:ext cx="8229600" cy="1143000"/>
          </a:xfrm>
        </p:spPr>
        <p:txBody>
          <a:bodyPr>
            <a:normAutofit fontScale="90000"/>
          </a:bodyPr>
          <a:lstStyle/>
          <a:p>
            <a:pPr eaLnBrk="1" fontAlgn="auto" hangingPunct="1">
              <a:spcAft>
                <a:spcPts val="0"/>
              </a:spcAft>
              <a:defRPr/>
            </a:pPr>
            <a:r>
              <a:rPr lang="zh-CN" altLang="en-US" dirty="0"/>
              <a:t>类模板的偏特化</a:t>
            </a:r>
            <a:r>
              <a:rPr lang="en-US" altLang="zh-CN" dirty="0"/>
              <a:t>(</a:t>
            </a:r>
            <a:r>
              <a:rPr lang="en-US" altLang="zh-CN" sz="3600" dirty="0"/>
              <a:t>partial specialization</a:t>
            </a:r>
            <a:r>
              <a:rPr lang="en-US" altLang="zh-CN" dirty="0"/>
              <a:t>)</a:t>
            </a:r>
            <a:endParaRPr kumimoji="1" lang="zh-CN" altLang="en-US" dirty="0"/>
          </a:p>
        </p:txBody>
      </p:sp>
      <p:sp>
        <p:nvSpPr>
          <p:cNvPr id="143365" name="Line 1029">
            <a:extLst>
              <a:ext uri="{FF2B5EF4-FFF2-40B4-BE49-F238E27FC236}">
                <a16:creationId xmlns:a16="http://schemas.microsoft.com/office/drawing/2014/main" id="{C13B2481-C354-47D9-8E55-D43F53B78A49}"/>
              </a:ext>
            </a:extLst>
          </p:cNvPr>
          <p:cNvSpPr>
            <a:spLocks noChangeShapeType="1"/>
          </p:cNvSpPr>
          <p:nvPr/>
        </p:nvSpPr>
        <p:spPr bwMode="auto">
          <a:xfrm>
            <a:off x="4211638" y="1700213"/>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2205</TotalTime>
  <Words>6654</Words>
  <Application>Microsoft Office PowerPoint</Application>
  <PresentationFormat>On-screen Show (4:3)</PresentationFormat>
  <Paragraphs>1832</Paragraphs>
  <Slides>107</Slides>
  <Notes>44</Notes>
  <HiddenSlides>26</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107</vt:i4>
      </vt:variant>
    </vt:vector>
  </HeadingPairs>
  <TitlesOfParts>
    <vt:vector size="122" baseType="lpstr">
      <vt:lpstr>华文楷体</vt:lpstr>
      <vt:lpstr>宋体</vt:lpstr>
      <vt:lpstr>隶书</vt:lpstr>
      <vt:lpstr>黑体</vt:lpstr>
      <vt:lpstr>Arial</vt:lpstr>
      <vt:lpstr>Consolas</vt:lpstr>
      <vt:lpstr>Georgia</vt:lpstr>
      <vt:lpstr>Lucida Sans Unicode</vt:lpstr>
      <vt:lpstr>Times New Roman</vt:lpstr>
      <vt:lpstr>Verdana</vt:lpstr>
      <vt:lpstr>Verdana</vt:lpstr>
      <vt:lpstr>Wingdings</vt:lpstr>
      <vt:lpstr>Wingdings 2</vt:lpstr>
      <vt:lpstr>Wingdings 3</vt:lpstr>
      <vt:lpstr>聚合</vt:lpstr>
      <vt:lpstr>第九章 群体类和群体数据的组织</vt:lpstr>
      <vt:lpstr>目录</vt:lpstr>
      <vt:lpstr>9.1.1 函数模板</vt:lpstr>
      <vt:lpstr>例：求绝对值函数的模板</vt:lpstr>
      <vt:lpstr>求绝对值函数的模板分析</vt:lpstr>
      <vt:lpstr>例9-1函数模板的示例</vt:lpstr>
      <vt:lpstr>例9-1（续）</vt:lpstr>
      <vt:lpstr>例9-1（续）</vt:lpstr>
      <vt:lpstr>关于函数模板的定义</vt:lpstr>
      <vt:lpstr>模板函数的使用</vt:lpstr>
      <vt:lpstr>PowerPoint Presentation</vt:lpstr>
      <vt:lpstr>9.1.2 类模板</vt:lpstr>
      <vt:lpstr>类模板的声明</vt:lpstr>
      <vt:lpstr>例9-2 类模板示例</vt:lpstr>
      <vt:lpstr>例9-2 (续)</vt:lpstr>
      <vt:lpstr>例9-2 (续)</vt:lpstr>
      <vt:lpstr>Non-type parameters for templates</vt:lpstr>
      <vt:lpstr>课后阅读</vt:lpstr>
      <vt:lpstr>9.2 线性群体</vt:lpstr>
      <vt:lpstr>群体的概念</vt:lpstr>
      <vt:lpstr>9.2.1 线性群体的概念</vt:lpstr>
      <vt:lpstr>9.2.2 直接访问群体——数组类</vt:lpstr>
      <vt:lpstr>例9-3 动态数组类模板程序</vt:lpstr>
      <vt:lpstr>例9-3（续）</vt:lpstr>
      <vt:lpstr>例9-3（续）</vt:lpstr>
      <vt:lpstr>例9-3（续）</vt:lpstr>
      <vt:lpstr>例9-3（续）</vt:lpstr>
      <vt:lpstr>程序分析</vt:lpstr>
      <vt:lpstr>深拷贝</vt:lpstr>
      <vt:lpstr>浅拷贝</vt:lpstr>
      <vt:lpstr>为什么有的函数返回引用</vt:lpstr>
      <vt:lpstr>指针转换运算符的作用</vt:lpstr>
      <vt:lpstr>Array类的应用</vt:lpstr>
      <vt:lpstr>例9-4（续）</vt:lpstr>
      <vt:lpstr>9.2.3 顺序访问群体——链表类</vt:lpstr>
      <vt:lpstr>单链表</vt:lpstr>
      <vt:lpstr>单链表的结点类模板</vt:lpstr>
      <vt:lpstr>在结点之后插入一个结点</vt:lpstr>
      <vt:lpstr> 删除结点之后的结点</vt:lpstr>
      <vt:lpstr>例9-5结点类模扳</vt:lpstr>
      <vt:lpstr>例9-5（续）</vt:lpstr>
      <vt:lpstr>例9-5（续）</vt:lpstr>
      <vt:lpstr>链表的基本操作</vt:lpstr>
      <vt:lpstr>例9-6 链表类模板</vt:lpstr>
      <vt:lpstr>例9-7 链表类应用举例</vt:lpstr>
      <vt:lpstr>例9-7（续）</vt:lpstr>
      <vt:lpstr>9.2.4 栈类</vt:lpstr>
      <vt:lpstr>栈的应用举例——表达式处理</vt:lpstr>
      <vt:lpstr>栈的基本状态</vt:lpstr>
      <vt:lpstr>PowerPoint Presentation</vt:lpstr>
      <vt:lpstr>栈的基本操作</vt:lpstr>
      <vt:lpstr>例9-8 栈类模板</vt:lpstr>
      <vt:lpstr>例9-8 （续）</vt:lpstr>
      <vt:lpstr>栈的应用</vt:lpstr>
      <vt:lpstr>例9-9</vt:lpstr>
      <vt:lpstr>例9-9 (续)</vt:lpstr>
      <vt:lpstr>例9-9 (续)</vt:lpstr>
      <vt:lpstr>例9-9 (续)</vt:lpstr>
      <vt:lpstr>例9-9 (续)</vt:lpstr>
      <vt:lpstr>例9-9 (续)</vt:lpstr>
      <vt:lpstr>9.2.5 队列类</vt:lpstr>
      <vt:lpstr>队列的基本状态</vt:lpstr>
      <vt:lpstr>PowerPoint Presentation</vt:lpstr>
      <vt:lpstr>循环队列</vt:lpstr>
      <vt:lpstr>PowerPoint Presentation</vt:lpstr>
      <vt:lpstr>例9-10 队列类模板</vt:lpstr>
      <vt:lpstr>例9-10（续）</vt:lpstr>
      <vt:lpstr>例9-10（续）</vt:lpstr>
      <vt:lpstr>9.3 群体数据的组织</vt:lpstr>
      <vt:lpstr>排序（sorting）</vt:lpstr>
      <vt:lpstr>内部排序与外部排序</vt:lpstr>
      <vt:lpstr>内部排序方法</vt:lpstr>
      <vt:lpstr>插入排序的基本思想</vt:lpstr>
      <vt:lpstr>例9-11 直接插入排序函数模板</vt:lpstr>
      <vt:lpstr>选择排序的基本思想</vt:lpstr>
      <vt:lpstr>例9-12 简单选择排序函数模板</vt:lpstr>
      <vt:lpstr>交换排序的基本思想</vt:lpstr>
      <vt:lpstr>最简单的交换排序方法——起泡排序</vt:lpstr>
      <vt:lpstr>起泡排序举例</vt:lpstr>
      <vt:lpstr>例9-13 起泡排序函数模板</vt:lpstr>
      <vt:lpstr> 顺序查找（自学）</vt:lpstr>
      <vt:lpstr>折半查找（二分法查找）（自学）</vt:lpstr>
      <vt:lpstr>折半查找示例（自学）</vt:lpstr>
      <vt:lpstr>例9-15 折半查找函数模板（自学）</vt:lpstr>
      <vt:lpstr>目录</vt:lpstr>
      <vt:lpstr>类模板 vs 类</vt:lpstr>
      <vt:lpstr>函数模板 vs 函数</vt:lpstr>
      <vt:lpstr>模板实例化</vt:lpstr>
      <vt:lpstr>隐含实例化</vt:lpstr>
      <vt:lpstr>多文件结构中模板的组织</vt:lpstr>
      <vt:lpstr>PowerPoint Presentation</vt:lpstr>
      <vt:lpstr>PowerPoint Presentation</vt:lpstr>
      <vt:lpstr>PowerPoint Presentation</vt:lpstr>
      <vt:lpstr>显式实例化</vt:lpstr>
      <vt:lpstr>PowerPoint Presentation</vt:lpstr>
      <vt:lpstr>为模板定义特殊的实现</vt:lpstr>
      <vt:lpstr>模板的特化(specialization）</vt:lpstr>
      <vt:lpstr>模板的特化 (续)</vt:lpstr>
      <vt:lpstr>类模板的偏特化(partial specialization)</vt:lpstr>
      <vt:lpstr>类模板的偏特化 (续)</vt:lpstr>
      <vt:lpstr>类模板的偏特化 (续)</vt:lpstr>
      <vt:lpstr>函数模板的重载</vt:lpstr>
      <vt:lpstr> 模板元编程简介</vt:lpstr>
      <vt:lpstr>例：编译时计算n!</vt:lpstr>
      <vt:lpstr>Factorial的分析</vt:lpstr>
      <vt:lpstr>例：整数次乘方的展开(自学)</vt:lpstr>
      <vt:lpstr>9.5小结</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Sun Hui</cp:lastModifiedBy>
  <cp:revision>278</cp:revision>
  <dcterms:created xsi:type="dcterms:W3CDTF">2010-07-20T05:52:25Z</dcterms:created>
  <dcterms:modified xsi:type="dcterms:W3CDTF">2018-06-03T16:04:34Z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