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5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950F50-DC07-4F3A-9144-E7487A2E470B}"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zh-CN" altLang="en-US"/>
        </a:p>
      </dgm:t>
    </dgm:pt>
    <dgm:pt modelId="{32A8EC57-2E89-4449-997B-AA7F119CEBD5}">
      <dgm:prSet phldrT="[文本]"/>
      <dgm:spPr/>
      <dgm:t>
        <a:bodyPr/>
        <a:lstStyle/>
        <a:p>
          <a:r>
            <a:rPr lang="zh-CN" altLang="en-US" dirty="0" smtClean="0"/>
            <a:t>普通用户</a:t>
          </a:r>
          <a:endParaRPr lang="zh-CN" altLang="en-US" dirty="0"/>
        </a:p>
      </dgm:t>
    </dgm:pt>
    <dgm:pt modelId="{5E10CEAD-0B2B-4446-9117-C0873D23808E}" type="parTrans" cxnId="{CD382DF3-4135-419B-8E83-9120322E2B85}">
      <dgm:prSet/>
      <dgm:spPr/>
      <dgm:t>
        <a:bodyPr/>
        <a:lstStyle/>
        <a:p>
          <a:endParaRPr lang="zh-CN" altLang="en-US"/>
        </a:p>
      </dgm:t>
    </dgm:pt>
    <dgm:pt modelId="{C3F964F3-09DB-44A5-9EA0-8F2B042FFE87}" type="sibTrans" cxnId="{CD382DF3-4135-419B-8E83-9120322E2B85}">
      <dgm:prSet/>
      <dgm:spPr/>
      <dgm:t>
        <a:bodyPr/>
        <a:lstStyle/>
        <a:p>
          <a:endParaRPr lang="zh-CN" altLang="en-US"/>
        </a:p>
      </dgm:t>
    </dgm:pt>
    <dgm:pt modelId="{3E9BF3E9-3ED8-42F5-AD84-D6744428FCBE}">
      <dgm:prSet phldrT="[文本]"/>
      <dgm:spPr/>
      <dgm:t>
        <a:bodyPr/>
        <a:lstStyle/>
        <a:p>
          <a:r>
            <a:rPr lang="zh-CN" altLang="en-US" dirty="0" smtClean="0"/>
            <a:t>注册与登陆</a:t>
          </a:r>
          <a:endParaRPr lang="zh-CN" altLang="en-US" dirty="0"/>
        </a:p>
      </dgm:t>
    </dgm:pt>
    <dgm:pt modelId="{73CA8172-B8C9-4080-BB32-44B6769BDE1B}" type="parTrans" cxnId="{4761BA64-3F45-45DB-8A5A-739DC1D3EA34}">
      <dgm:prSet/>
      <dgm:spPr/>
      <dgm:t>
        <a:bodyPr/>
        <a:lstStyle/>
        <a:p>
          <a:endParaRPr lang="zh-CN" altLang="en-US"/>
        </a:p>
      </dgm:t>
    </dgm:pt>
    <dgm:pt modelId="{33F79269-471B-4D44-92BE-48D8CACCD005}" type="sibTrans" cxnId="{4761BA64-3F45-45DB-8A5A-739DC1D3EA34}">
      <dgm:prSet/>
      <dgm:spPr/>
      <dgm:t>
        <a:bodyPr/>
        <a:lstStyle/>
        <a:p>
          <a:endParaRPr lang="zh-CN" altLang="en-US"/>
        </a:p>
      </dgm:t>
    </dgm:pt>
    <dgm:pt modelId="{B364900C-FEC9-4C5A-AF69-E7011CBB8869}">
      <dgm:prSet phldrT="[文本]"/>
      <dgm:spPr/>
      <dgm:t>
        <a:bodyPr/>
        <a:lstStyle/>
        <a:p>
          <a:r>
            <a:rPr lang="zh-CN" altLang="en-US" dirty="0" smtClean="0"/>
            <a:t>修改用户信息</a:t>
          </a:r>
          <a:endParaRPr lang="zh-CN" altLang="en-US" dirty="0"/>
        </a:p>
      </dgm:t>
    </dgm:pt>
    <dgm:pt modelId="{8C2B35A3-6885-477F-BBDE-3E6A422E62A0}" type="parTrans" cxnId="{191B2725-42F1-4ADD-A7D1-2422CE895C86}">
      <dgm:prSet/>
      <dgm:spPr/>
      <dgm:t>
        <a:bodyPr/>
        <a:lstStyle/>
        <a:p>
          <a:endParaRPr lang="zh-CN" altLang="en-US"/>
        </a:p>
      </dgm:t>
    </dgm:pt>
    <dgm:pt modelId="{1456AA7D-DFC1-45FF-8931-8C31E72C6B22}" type="sibTrans" cxnId="{191B2725-42F1-4ADD-A7D1-2422CE895C86}">
      <dgm:prSet/>
      <dgm:spPr/>
      <dgm:t>
        <a:bodyPr/>
        <a:lstStyle/>
        <a:p>
          <a:endParaRPr lang="zh-CN" altLang="en-US"/>
        </a:p>
      </dgm:t>
    </dgm:pt>
    <dgm:pt modelId="{290E3175-14F0-4F86-ACA9-1D0F8BE275B9}">
      <dgm:prSet phldrT="[文本]"/>
      <dgm:spPr/>
      <dgm:t>
        <a:bodyPr/>
        <a:lstStyle/>
        <a:p>
          <a:r>
            <a:rPr lang="zh-CN" altLang="en-US" dirty="0" smtClean="0"/>
            <a:t>团队管理员</a:t>
          </a:r>
          <a:endParaRPr lang="zh-CN" altLang="en-US" dirty="0"/>
        </a:p>
      </dgm:t>
    </dgm:pt>
    <dgm:pt modelId="{86ED25E9-07A8-4502-9AD1-792E03421A5D}" type="parTrans" cxnId="{6486F52C-283A-4760-AF54-C660195DC4D9}">
      <dgm:prSet/>
      <dgm:spPr/>
      <dgm:t>
        <a:bodyPr/>
        <a:lstStyle/>
        <a:p>
          <a:endParaRPr lang="zh-CN" altLang="en-US"/>
        </a:p>
      </dgm:t>
    </dgm:pt>
    <dgm:pt modelId="{331962BA-08E1-4849-A406-ED4F0B8C25CB}" type="sibTrans" cxnId="{6486F52C-283A-4760-AF54-C660195DC4D9}">
      <dgm:prSet/>
      <dgm:spPr/>
      <dgm:t>
        <a:bodyPr/>
        <a:lstStyle/>
        <a:p>
          <a:endParaRPr lang="zh-CN" altLang="en-US"/>
        </a:p>
      </dgm:t>
    </dgm:pt>
    <dgm:pt modelId="{47B49098-609E-4B38-A395-2D17E208250E}">
      <dgm:prSet phldrT="[文本]"/>
      <dgm:spPr/>
      <dgm:t>
        <a:bodyPr/>
        <a:lstStyle/>
        <a:p>
          <a:r>
            <a:rPr lang="zh-CN" altLang="en-US" dirty="0" smtClean="0"/>
            <a:t>修改团队信息</a:t>
          </a:r>
          <a:endParaRPr lang="zh-CN" altLang="en-US" dirty="0"/>
        </a:p>
      </dgm:t>
    </dgm:pt>
    <dgm:pt modelId="{49D39C18-CC87-43D0-83F5-19F02D8D987F}" type="parTrans" cxnId="{81A5CF06-4C73-4B67-B2AE-48A75433EFA6}">
      <dgm:prSet/>
      <dgm:spPr/>
      <dgm:t>
        <a:bodyPr/>
        <a:lstStyle/>
        <a:p>
          <a:endParaRPr lang="zh-CN" altLang="en-US"/>
        </a:p>
      </dgm:t>
    </dgm:pt>
    <dgm:pt modelId="{7AE7A6F0-6C78-45A1-B9D7-BC2395AF965E}" type="sibTrans" cxnId="{81A5CF06-4C73-4B67-B2AE-48A75433EFA6}">
      <dgm:prSet/>
      <dgm:spPr/>
      <dgm:t>
        <a:bodyPr/>
        <a:lstStyle/>
        <a:p>
          <a:endParaRPr lang="zh-CN" altLang="en-US"/>
        </a:p>
      </dgm:t>
    </dgm:pt>
    <dgm:pt modelId="{406F6E54-F6D7-4B8E-86B3-AF73621CAFE8}">
      <dgm:prSet phldrT="[文本]"/>
      <dgm:spPr/>
      <dgm:t>
        <a:bodyPr/>
        <a:lstStyle/>
        <a:p>
          <a:r>
            <a:rPr lang="zh-CN" altLang="en-US" dirty="0" smtClean="0"/>
            <a:t>管理团队成员</a:t>
          </a:r>
          <a:endParaRPr lang="zh-CN" altLang="en-US" dirty="0"/>
        </a:p>
      </dgm:t>
    </dgm:pt>
    <dgm:pt modelId="{43F21EBF-0B44-451A-8409-4B81BC64B268}" type="parTrans" cxnId="{42F65395-D2CE-42B1-BFA5-E86822D6D147}">
      <dgm:prSet/>
      <dgm:spPr/>
      <dgm:t>
        <a:bodyPr/>
        <a:lstStyle/>
        <a:p>
          <a:endParaRPr lang="zh-CN" altLang="en-US"/>
        </a:p>
      </dgm:t>
    </dgm:pt>
    <dgm:pt modelId="{F90352EC-5F51-4D1E-9117-245D8E5E1911}" type="sibTrans" cxnId="{42F65395-D2CE-42B1-BFA5-E86822D6D147}">
      <dgm:prSet/>
      <dgm:spPr/>
      <dgm:t>
        <a:bodyPr/>
        <a:lstStyle/>
        <a:p>
          <a:endParaRPr lang="zh-CN" altLang="en-US"/>
        </a:p>
      </dgm:t>
    </dgm:pt>
    <dgm:pt modelId="{44618650-B809-47DC-9151-7F0A35EFBED7}">
      <dgm:prSet phldrT="[文本]"/>
      <dgm:spPr/>
      <dgm:t>
        <a:bodyPr/>
        <a:lstStyle/>
        <a:p>
          <a:r>
            <a:rPr lang="zh-CN" altLang="en-US" dirty="0" smtClean="0"/>
            <a:t>系统管理员</a:t>
          </a:r>
          <a:endParaRPr lang="zh-CN" altLang="en-US" dirty="0"/>
        </a:p>
      </dgm:t>
    </dgm:pt>
    <dgm:pt modelId="{8917F8C4-7B20-4779-831A-94F60EDF7CE5}" type="parTrans" cxnId="{22BB84C8-19F7-4512-920A-278EB1A475DB}">
      <dgm:prSet/>
      <dgm:spPr/>
      <dgm:t>
        <a:bodyPr/>
        <a:lstStyle/>
        <a:p>
          <a:endParaRPr lang="zh-CN" altLang="en-US"/>
        </a:p>
      </dgm:t>
    </dgm:pt>
    <dgm:pt modelId="{A01BE622-390B-4C74-BC1B-DB4C7D1348B8}" type="sibTrans" cxnId="{22BB84C8-19F7-4512-920A-278EB1A475DB}">
      <dgm:prSet/>
      <dgm:spPr/>
      <dgm:t>
        <a:bodyPr/>
        <a:lstStyle/>
        <a:p>
          <a:endParaRPr lang="zh-CN" altLang="en-US"/>
        </a:p>
      </dgm:t>
    </dgm:pt>
    <dgm:pt modelId="{89B2FAC0-4D16-47F7-80EB-57752940C47E}">
      <dgm:prSet phldrT="[文本]"/>
      <dgm:spPr/>
      <dgm:t>
        <a:bodyPr/>
        <a:lstStyle/>
        <a:p>
          <a:r>
            <a:rPr lang="zh-CN" altLang="en-US" dirty="0" smtClean="0"/>
            <a:t>管理用户</a:t>
          </a:r>
          <a:endParaRPr lang="zh-CN" altLang="en-US" dirty="0"/>
        </a:p>
      </dgm:t>
    </dgm:pt>
    <dgm:pt modelId="{4D752BA0-F4DA-41D5-B77E-A2DB0F01F3CA}" type="parTrans" cxnId="{FDD6FA42-B7DA-47DC-9820-D3708FD6EE3D}">
      <dgm:prSet/>
      <dgm:spPr/>
      <dgm:t>
        <a:bodyPr/>
        <a:lstStyle/>
        <a:p>
          <a:endParaRPr lang="zh-CN" altLang="en-US"/>
        </a:p>
      </dgm:t>
    </dgm:pt>
    <dgm:pt modelId="{44D84BF9-AAE9-4C07-9235-D888EDB8FC81}" type="sibTrans" cxnId="{FDD6FA42-B7DA-47DC-9820-D3708FD6EE3D}">
      <dgm:prSet/>
      <dgm:spPr/>
      <dgm:t>
        <a:bodyPr/>
        <a:lstStyle/>
        <a:p>
          <a:endParaRPr lang="zh-CN" altLang="en-US"/>
        </a:p>
      </dgm:t>
    </dgm:pt>
    <dgm:pt modelId="{CFE8479A-1FB8-4602-A5D0-BA8B9190E0BB}">
      <dgm:prSet phldrT="[文本]"/>
      <dgm:spPr/>
      <dgm:t>
        <a:bodyPr/>
        <a:lstStyle/>
        <a:p>
          <a:r>
            <a:rPr lang="zh-CN" altLang="en-US" dirty="0" smtClean="0"/>
            <a:t>管理活动</a:t>
          </a:r>
          <a:endParaRPr lang="zh-CN" altLang="en-US" dirty="0"/>
        </a:p>
      </dgm:t>
    </dgm:pt>
    <dgm:pt modelId="{85A5F38D-B896-4A5A-9544-FF09FB53D8A5}" type="parTrans" cxnId="{1CF6F128-7EE9-4EB9-9730-D2AA95FA844E}">
      <dgm:prSet/>
      <dgm:spPr/>
      <dgm:t>
        <a:bodyPr/>
        <a:lstStyle/>
        <a:p>
          <a:endParaRPr lang="zh-CN" altLang="en-US"/>
        </a:p>
      </dgm:t>
    </dgm:pt>
    <dgm:pt modelId="{D46250C0-AD5D-46FC-A99C-E8A2760D1CF1}" type="sibTrans" cxnId="{1CF6F128-7EE9-4EB9-9730-D2AA95FA844E}">
      <dgm:prSet/>
      <dgm:spPr/>
      <dgm:t>
        <a:bodyPr/>
        <a:lstStyle/>
        <a:p>
          <a:endParaRPr lang="zh-CN" altLang="en-US"/>
        </a:p>
      </dgm:t>
    </dgm:pt>
    <dgm:pt modelId="{7977D679-A52A-4873-AA00-828399DD6A8B}">
      <dgm:prSet phldrT="[文本]"/>
      <dgm:spPr/>
      <dgm:t>
        <a:bodyPr/>
        <a:lstStyle/>
        <a:p>
          <a:r>
            <a:rPr lang="zh-CN" altLang="en-US" dirty="0" smtClean="0"/>
            <a:t>浏览与报名活动</a:t>
          </a:r>
          <a:endParaRPr lang="zh-CN" altLang="en-US" dirty="0"/>
        </a:p>
      </dgm:t>
    </dgm:pt>
    <dgm:pt modelId="{CE6B5C65-D363-4B03-8195-687BF47EF48B}" type="parTrans" cxnId="{A0801C0D-89EA-4339-98E8-9A20F41D4A01}">
      <dgm:prSet/>
      <dgm:spPr/>
      <dgm:t>
        <a:bodyPr/>
        <a:lstStyle/>
        <a:p>
          <a:endParaRPr lang="zh-CN" altLang="en-US"/>
        </a:p>
      </dgm:t>
    </dgm:pt>
    <dgm:pt modelId="{D480D59C-7457-4D16-A8F5-D575FD475FDB}" type="sibTrans" cxnId="{A0801C0D-89EA-4339-98E8-9A20F41D4A01}">
      <dgm:prSet/>
      <dgm:spPr/>
      <dgm:t>
        <a:bodyPr/>
        <a:lstStyle/>
        <a:p>
          <a:endParaRPr lang="zh-CN" altLang="en-US"/>
        </a:p>
      </dgm:t>
    </dgm:pt>
    <dgm:pt modelId="{132AC180-97AE-4FDD-A16F-1ECAA246DBCD}">
      <dgm:prSet phldrT="[文本]"/>
      <dgm:spPr/>
      <dgm:t>
        <a:bodyPr/>
        <a:lstStyle/>
        <a:p>
          <a:r>
            <a:rPr lang="zh-CN" altLang="en-US" dirty="0" smtClean="0"/>
            <a:t>创建活动与团队</a:t>
          </a:r>
          <a:endParaRPr lang="zh-CN" altLang="en-US" dirty="0"/>
        </a:p>
      </dgm:t>
    </dgm:pt>
    <dgm:pt modelId="{8C1335FB-8E0D-4C72-8E7A-56E07110552C}" type="parTrans" cxnId="{8CE2B6FC-6B65-4CCD-9354-E16BCA8638A4}">
      <dgm:prSet/>
      <dgm:spPr/>
      <dgm:t>
        <a:bodyPr/>
        <a:lstStyle/>
        <a:p>
          <a:endParaRPr lang="zh-CN" altLang="en-US"/>
        </a:p>
      </dgm:t>
    </dgm:pt>
    <dgm:pt modelId="{86C03E45-A212-4A5E-BBFD-CFFE65196DE6}" type="sibTrans" cxnId="{8CE2B6FC-6B65-4CCD-9354-E16BCA8638A4}">
      <dgm:prSet/>
      <dgm:spPr/>
      <dgm:t>
        <a:bodyPr/>
        <a:lstStyle/>
        <a:p>
          <a:endParaRPr lang="zh-CN" altLang="en-US"/>
        </a:p>
      </dgm:t>
    </dgm:pt>
    <dgm:pt modelId="{C80D091D-4A09-404F-A13A-E13CD58719C8}">
      <dgm:prSet phldrT="[文本]"/>
      <dgm:spPr/>
      <dgm:t>
        <a:bodyPr/>
        <a:lstStyle/>
        <a:p>
          <a:r>
            <a:rPr lang="zh-CN" altLang="en-US" dirty="0" smtClean="0"/>
            <a:t>设置首页滚动条目</a:t>
          </a:r>
          <a:endParaRPr lang="zh-CN" altLang="en-US" dirty="0"/>
        </a:p>
      </dgm:t>
    </dgm:pt>
    <dgm:pt modelId="{A9E6D44A-3795-46C9-94F5-204F59CD5D25}" type="parTrans" cxnId="{0779E9C1-6D3F-44D7-AFBD-999A1E75EF91}">
      <dgm:prSet/>
      <dgm:spPr/>
      <dgm:t>
        <a:bodyPr/>
        <a:lstStyle/>
        <a:p>
          <a:endParaRPr lang="zh-CN" altLang="en-US"/>
        </a:p>
      </dgm:t>
    </dgm:pt>
    <dgm:pt modelId="{9D19D506-8E9B-4C59-9988-E40C43F8C63F}" type="sibTrans" cxnId="{0779E9C1-6D3F-44D7-AFBD-999A1E75EF91}">
      <dgm:prSet/>
      <dgm:spPr/>
      <dgm:t>
        <a:bodyPr/>
        <a:lstStyle/>
        <a:p>
          <a:endParaRPr lang="zh-CN" altLang="en-US"/>
        </a:p>
      </dgm:t>
    </dgm:pt>
    <dgm:pt modelId="{B8E942A5-70A4-455D-B8F7-25B136F5C15B}">
      <dgm:prSet phldrT="[文本]"/>
      <dgm:spPr/>
      <dgm:t>
        <a:bodyPr/>
        <a:lstStyle/>
        <a:p>
          <a:r>
            <a:rPr lang="zh-CN" altLang="en-US" dirty="0" smtClean="0"/>
            <a:t>审核活动内容</a:t>
          </a:r>
          <a:endParaRPr lang="zh-CN" altLang="en-US" dirty="0"/>
        </a:p>
      </dgm:t>
    </dgm:pt>
    <dgm:pt modelId="{02FAD96A-F30B-43AB-862B-37A0C63F8D2B}" type="parTrans" cxnId="{CFBA2358-A22C-47E8-830F-D9A01DFA66FC}">
      <dgm:prSet/>
      <dgm:spPr/>
      <dgm:t>
        <a:bodyPr/>
        <a:lstStyle/>
        <a:p>
          <a:endParaRPr lang="zh-CN" altLang="en-US"/>
        </a:p>
      </dgm:t>
    </dgm:pt>
    <dgm:pt modelId="{47D52B10-8673-4E69-AACE-F1A96B104DBA}" type="sibTrans" cxnId="{CFBA2358-A22C-47E8-830F-D9A01DFA66FC}">
      <dgm:prSet/>
      <dgm:spPr/>
      <dgm:t>
        <a:bodyPr/>
        <a:lstStyle/>
        <a:p>
          <a:endParaRPr lang="zh-CN" altLang="en-US"/>
        </a:p>
      </dgm:t>
    </dgm:pt>
    <dgm:pt modelId="{E405EF9D-9F67-4B7C-A112-CA4B95895354}">
      <dgm:prSet phldrT="[文本]"/>
      <dgm:spPr/>
      <dgm:t>
        <a:bodyPr/>
        <a:lstStyle/>
        <a:p>
          <a:r>
            <a:rPr lang="zh-CN" altLang="en-US" dirty="0" smtClean="0"/>
            <a:t>添加活动评论与评分</a:t>
          </a:r>
          <a:endParaRPr lang="zh-CN" altLang="en-US" dirty="0"/>
        </a:p>
      </dgm:t>
    </dgm:pt>
    <dgm:pt modelId="{672CD693-BCAA-41B6-95C7-C17AF77B5810}" type="parTrans" cxnId="{FB6D4D39-6347-45BC-8756-C07FDA3873AB}">
      <dgm:prSet/>
      <dgm:spPr/>
      <dgm:t>
        <a:bodyPr/>
        <a:lstStyle/>
        <a:p>
          <a:endParaRPr lang="zh-CN" altLang="en-US"/>
        </a:p>
      </dgm:t>
    </dgm:pt>
    <dgm:pt modelId="{8113E9B5-2478-4B5B-BF28-FB5323353EEB}" type="sibTrans" cxnId="{FB6D4D39-6347-45BC-8756-C07FDA3873AB}">
      <dgm:prSet/>
      <dgm:spPr/>
      <dgm:t>
        <a:bodyPr/>
        <a:lstStyle/>
        <a:p>
          <a:endParaRPr lang="zh-CN" altLang="en-US"/>
        </a:p>
      </dgm:t>
    </dgm:pt>
    <dgm:pt modelId="{79E475F4-DF60-4F40-A88F-802C57B81222}">
      <dgm:prSet phldrT="[文本]"/>
      <dgm:spPr/>
      <dgm:t>
        <a:bodyPr/>
        <a:lstStyle/>
        <a:p>
          <a:r>
            <a:rPr lang="zh-CN" altLang="en-US" dirty="0" smtClean="0"/>
            <a:t>审核评论内容</a:t>
          </a:r>
          <a:endParaRPr lang="zh-CN" altLang="en-US" dirty="0"/>
        </a:p>
      </dgm:t>
    </dgm:pt>
    <dgm:pt modelId="{41355C8C-9D81-4914-9EF1-1B8162DFD5A3}" type="parTrans" cxnId="{FC0882FF-65F2-4972-81F0-81A18B278EA7}">
      <dgm:prSet/>
      <dgm:spPr/>
      <dgm:t>
        <a:bodyPr/>
        <a:lstStyle/>
        <a:p>
          <a:endParaRPr lang="zh-CN" altLang="en-US"/>
        </a:p>
      </dgm:t>
    </dgm:pt>
    <dgm:pt modelId="{A79FCE2F-109C-4571-9C7E-A73DA545187E}" type="sibTrans" cxnId="{FC0882FF-65F2-4972-81F0-81A18B278EA7}">
      <dgm:prSet/>
      <dgm:spPr/>
      <dgm:t>
        <a:bodyPr/>
        <a:lstStyle/>
        <a:p>
          <a:endParaRPr lang="zh-CN" altLang="en-US"/>
        </a:p>
      </dgm:t>
    </dgm:pt>
    <dgm:pt modelId="{3ACA4F38-1DE9-447E-A8D6-D56168220546}" type="pres">
      <dgm:prSet presAssocID="{7F950F50-DC07-4F3A-9144-E7487A2E470B}" presName="Name0" presStyleCnt="0">
        <dgm:presLayoutVars>
          <dgm:dir/>
          <dgm:resizeHandles val="exact"/>
        </dgm:presLayoutVars>
      </dgm:prSet>
      <dgm:spPr/>
    </dgm:pt>
    <dgm:pt modelId="{002FC15E-ADF2-40B6-B1D0-789A176C9C09}" type="pres">
      <dgm:prSet presAssocID="{32A8EC57-2E89-4449-997B-AA7F119CEBD5}" presName="node" presStyleLbl="node1" presStyleIdx="0" presStyleCnt="3">
        <dgm:presLayoutVars>
          <dgm:bulletEnabled val="1"/>
        </dgm:presLayoutVars>
      </dgm:prSet>
      <dgm:spPr/>
      <dgm:t>
        <a:bodyPr/>
        <a:lstStyle/>
        <a:p>
          <a:endParaRPr lang="zh-CN" altLang="en-US"/>
        </a:p>
      </dgm:t>
    </dgm:pt>
    <dgm:pt modelId="{B96B3F20-1ADB-4565-B56D-9AFA324A053D}" type="pres">
      <dgm:prSet presAssocID="{C3F964F3-09DB-44A5-9EA0-8F2B042FFE87}" presName="sibTrans" presStyleCnt="0"/>
      <dgm:spPr/>
    </dgm:pt>
    <dgm:pt modelId="{3CDA5A04-9EA2-4073-AD63-A1DC84ECCE11}" type="pres">
      <dgm:prSet presAssocID="{290E3175-14F0-4F86-ACA9-1D0F8BE275B9}" presName="node" presStyleLbl="node1" presStyleIdx="1" presStyleCnt="3">
        <dgm:presLayoutVars>
          <dgm:bulletEnabled val="1"/>
        </dgm:presLayoutVars>
      </dgm:prSet>
      <dgm:spPr/>
    </dgm:pt>
    <dgm:pt modelId="{9DB419A1-D030-447F-8D8A-4264D5A196E1}" type="pres">
      <dgm:prSet presAssocID="{331962BA-08E1-4849-A406-ED4F0B8C25CB}" presName="sibTrans" presStyleCnt="0"/>
      <dgm:spPr/>
    </dgm:pt>
    <dgm:pt modelId="{9E1024E5-252A-4501-A43B-A93CCC078469}" type="pres">
      <dgm:prSet presAssocID="{44618650-B809-47DC-9151-7F0A35EFBED7}" presName="node" presStyleLbl="node1" presStyleIdx="2" presStyleCnt="3" custLinFactNeighborX="513" custLinFactNeighborY="-230">
        <dgm:presLayoutVars>
          <dgm:bulletEnabled val="1"/>
        </dgm:presLayoutVars>
      </dgm:prSet>
      <dgm:spPr/>
      <dgm:t>
        <a:bodyPr/>
        <a:lstStyle/>
        <a:p>
          <a:endParaRPr lang="zh-CN" altLang="en-US"/>
        </a:p>
      </dgm:t>
    </dgm:pt>
  </dgm:ptLst>
  <dgm:cxnLst>
    <dgm:cxn modelId="{5FEA1C62-64B7-4E64-83B3-4F22A55C2C3A}" type="presOf" srcId="{B8E942A5-70A4-455D-B8F7-25B136F5C15B}" destId="{9E1024E5-252A-4501-A43B-A93CCC078469}" srcOrd="0" destOrd="4" presId="urn:microsoft.com/office/officeart/2005/8/layout/hList6"/>
    <dgm:cxn modelId="{A0801C0D-89EA-4339-98E8-9A20F41D4A01}" srcId="{32A8EC57-2E89-4449-997B-AA7F119CEBD5}" destId="{7977D679-A52A-4873-AA00-828399DD6A8B}" srcOrd="2" destOrd="0" parTransId="{CE6B5C65-D363-4B03-8195-687BF47EF48B}" sibTransId="{D480D59C-7457-4D16-A8F5-D575FD475FDB}"/>
    <dgm:cxn modelId="{9CA812BC-0D39-4E3E-AB52-20EAE4CE1669}" type="presOf" srcId="{7F950F50-DC07-4F3A-9144-E7487A2E470B}" destId="{3ACA4F38-1DE9-447E-A8D6-D56168220546}" srcOrd="0" destOrd="0" presId="urn:microsoft.com/office/officeart/2005/8/layout/hList6"/>
    <dgm:cxn modelId="{AB320976-A310-4050-AC89-2CD4B89AF1CD}" type="presOf" srcId="{32A8EC57-2E89-4449-997B-AA7F119CEBD5}" destId="{002FC15E-ADF2-40B6-B1D0-789A176C9C09}" srcOrd="0" destOrd="0" presId="urn:microsoft.com/office/officeart/2005/8/layout/hList6"/>
    <dgm:cxn modelId="{B698B2DE-3676-4A04-8110-E9C51A5DA652}" type="presOf" srcId="{132AC180-97AE-4FDD-A16F-1ECAA246DBCD}" destId="{002FC15E-ADF2-40B6-B1D0-789A176C9C09}" srcOrd="0" destOrd="4" presId="urn:microsoft.com/office/officeart/2005/8/layout/hList6"/>
    <dgm:cxn modelId="{FB6D4D39-6347-45BC-8756-C07FDA3873AB}" srcId="{32A8EC57-2E89-4449-997B-AA7F119CEBD5}" destId="{E405EF9D-9F67-4B7C-A112-CA4B95895354}" srcOrd="4" destOrd="0" parTransId="{672CD693-BCAA-41B6-95C7-C17AF77B5810}" sibTransId="{8113E9B5-2478-4B5B-BF28-FB5323353EEB}"/>
    <dgm:cxn modelId="{42F65395-D2CE-42B1-BFA5-E86822D6D147}" srcId="{290E3175-14F0-4F86-ACA9-1D0F8BE275B9}" destId="{406F6E54-F6D7-4B8E-86B3-AF73621CAFE8}" srcOrd="1" destOrd="0" parTransId="{43F21EBF-0B44-451A-8409-4B81BC64B268}" sibTransId="{F90352EC-5F51-4D1E-9117-245D8E5E1911}"/>
    <dgm:cxn modelId="{CFBA2358-A22C-47E8-830F-D9A01DFA66FC}" srcId="{44618650-B809-47DC-9151-7F0A35EFBED7}" destId="{B8E942A5-70A4-455D-B8F7-25B136F5C15B}" srcOrd="3" destOrd="0" parTransId="{02FAD96A-F30B-43AB-862B-37A0C63F8D2B}" sibTransId="{47D52B10-8673-4E69-AACE-F1A96B104DBA}"/>
    <dgm:cxn modelId="{8C2FB8EA-DA37-4382-8450-C2C6399B2D8A}" type="presOf" srcId="{406F6E54-F6D7-4B8E-86B3-AF73621CAFE8}" destId="{3CDA5A04-9EA2-4073-AD63-A1DC84ECCE11}" srcOrd="0" destOrd="2" presId="urn:microsoft.com/office/officeart/2005/8/layout/hList6"/>
    <dgm:cxn modelId="{77ACE1A7-6CE4-44C0-8E9D-061466FA8BE6}" type="presOf" srcId="{44618650-B809-47DC-9151-7F0A35EFBED7}" destId="{9E1024E5-252A-4501-A43B-A93CCC078469}" srcOrd="0" destOrd="0" presId="urn:microsoft.com/office/officeart/2005/8/layout/hList6"/>
    <dgm:cxn modelId="{3358E9BF-6ECB-4EE4-A2E1-231DD3BE0C69}" type="presOf" srcId="{7977D679-A52A-4873-AA00-828399DD6A8B}" destId="{002FC15E-ADF2-40B6-B1D0-789A176C9C09}" srcOrd="0" destOrd="3" presId="urn:microsoft.com/office/officeart/2005/8/layout/hList6"/>
    <dgm:cxn modelId="{BBCC33C1-EBAF-476E-A831-C1D228DCC458}" type="presOf" srcId="{79E475F4-DF60-4F40-A88F-802C57B81222}" destId="{9E1024E5-252A-4501-A43B-A93CCC078469}" srcOrd="0" destOrd="5" presId="urn:microsoft.com/office/officeart/2005/8/layout/hList6"/>
    <dgm:cxn modelId="{8CE2B6FC-6B65-4CCD-9354-E16BCA8638A4}" srcId="{32A8EC57-2E89-4449-997B-AA7F119CEBD5}" destId="{132AC180-97AE-4FDD-A16F-1ECAA246DBCD}" srcOrd="3" destOrd="0" parTransId="{8C1335FB-8E0D-4C72-8E7A-56E07110552C}" sibTransId="{86C03E45-A212-4A5E-BBFD-CFFE65196DE6}"/>
    <dgm:cxn modelId="{1CF6F128-7EE9-4EB9-9730-D2AA95FA844E}" srcId="{44618650-B809-47DC-9151-7F0A35EFBED7}" destId="{CFE8479A-1FB8-4602-A5D0-BA8B9190E0BB}" srcOrd="1" destOrd="0" parTransId="{85A5F38D-B896-4A5A-9544-FF09FB53D8A5}" sibTransId="{D46250C0-AD5D-46FC-A99C-E8A2760D1CF1}"/>
    <dgm:cxn modelId="{0F153850-B410-4C52-B62D-5861124A7F63}" type="presOf" srcId="{89B2FAC0-4D16-47F7-80EB-57752940C47E}" destId="{9E1024E5-252A-4501-A43B-A93CCC078469}" srcOrd="0" destOrd="1" presId="urn:microsoft.com/office/officeart/2005/8/layout/hList6"/>
    <dgm:cxn modelId="{9790858F-A811-46F6-867A-C58071956525}" type="presOf" srcId="{B364900C-FEC9-4C5A-AF69-E7011CBB8869}" destId="{002FC15E-ADF2-40B6-B1D0-789A176C9C09}" srcOrd="0" destOrd="2" presId="urn:microsoft.com/office/officeart/2005/8/layout/hList6"/>
    <dgm:cxn modelId="{6486F52C-283A-4760-AF54-C660195DC4D9}" srcId="{7F950F50-DC07-4F3A-9144-E7487A2E470B}" destId="{290E3175-14F0-4F86-ACA9-1D0F8BE275B9}" srcOrd="1" destOrd="0" parTransId="{86ED25E9-07A8-4502-9AD1-792E03421A5D}" sibTransId="{331962BA-08E1-4849-A406-ED4F0B8C25CB}"/>
    <dgm:cxn modelId="{4761BA64-3F45-45DB-8A5A-739DC1D3EA34}" srcId="{32A8EC57-2E89-4449-997B-AA7F119CEBD5}" destId="{3E9BF3E9-3ED8-42F5-AD84-D6744428FCBE}" srcOrd="0" destOrd="0" parTransId="{73CA8172-B8C9-4080-BB32-44B6769BDE1B}" sibTransId="{33F79269-471B-4D44-92BE-48D8CACCD005}"/>
    <dgm:cxn modelId="{22BB84C8-19F7-4512-920A-278EB1A475DB}" srcId="{7F950F50-DC07-4F3A-9144-E7487A2E470B}" destId="{44618650-B809-47DC-9151-7F0A35EFBED7}" srcOrd="2" destOrd="0" parTransId="{8917F8C4-7B20-4779-831A-94F60EDF7CE5}" sibTransId="{A01BE622-390B-4C74-BC1B-DB4C7D1348B8}"/>
    <dgm:cxn modelId="{0779E9C1-6D3F-44D7-AFBD-999A1E75EF91}" srcId="{44618650-B809-47DC-9151-7F0A35EFBED7}" destId="{C80D091D-4A09-404F-A13A-E13CD58719C8}" srcOrd="2" destOrd="0" parTransId="{A9E6D44A-3795-46C9-94F5-204F59CD5D25}" sibTransId="{9D19D506-8E9B-4C59-9988-E40C43F8C63F}"/>
    <dgm:cxn modelId="{CD382DF3-4135-419B-8E83-9120322E2B85}" srcId="{7F950F50-DC07-4F3A-9144-E7487A2E470B}" destId="{32A8EC57-2E89-4449-997B-AA7F119CEBD5}" srcOrd="0" destOrd="0" parTransId="{5E10CEAD-0B2B-4446-9117-C0873D23808E}" sibTransId="{C3F964F3-09DB-44A5-9EA0-8F2B042FFE87}"/>
    <dgm:cxn modelId="{28264954-2BC4-4289-8176-456F98D9758B}" type="presOf" srcId="{E405EF9D-9F67-4B7C-A112-CA4B95895354}" destId="{002FC15E-ADF2-40B6-B1D0-789A176C9C09}" srcOrd="0" destOrd="5" presId="urn:microsoft.com/office/officeart/2005/8/layout/hList6"/>
    <dgm:cxn modelId="{F961249D-B2FB-4182-8ADE-5D4A624DF5C8}" type="presOf" srcId="{290E3175-14F0-4F86-ACA9-1D0F8BE275B9}" destId="{3CDA5A04-9EA2-4073-AD63-A1DC84ECCE11}" srcOrd="0" destOrd="0" presId="urn:microsoft.com/office/officeart/2005/8/layout/hList6"/>
    <dgm:cxn modelId="{DC74B5E3-D8C4-4CAC-A5D5-2423E09EE67B}" type="presOf" srcId="{47B49098-609E-4B38-A395-2D17E208250E}" destId="{3CDA5A04-9EA2-4073-AD63-A1DC84ECCE11}" srcOrd="0" destOrd="1" presId="urn:microsoft.com/office/officeart/2005/8/layout/hList6"/>
    <dgm:cxn modelId="{B95D9AF3-9CB0-4BBB-8289-36B21F91347A}" type="presOf" srcId="{C80D091D-4A09-404F-A13A-E13CD58719C8}" destId="{9E1024E5-252A-4501-A43B-A93CCC078469}" srcOrd="0" destOrd="3" presId="urn:microsoft.com/office/officeart/2005/8/layout/hList6"/>
    <dgm:cxn modelId="{FDD6FA42-B7DA-47DC-9820-D3708FD6EE3D}" srcId="{44618650-B809-47DC-9151-7F0A35EFBED7}" destId="{89B2FAC0-4D16-47F7-80EB-57752940C47E}" srcOrd="0" destOrd="0" parTransId="{4D752BA0-F4DA-41D5-B77E-A2DB0F01F3CA}" sibTransId="{44D84BF9-AAE9-4C07-9235-D888EDB8FC81}"/>
    <dgm:cxn modelId="{FC0882FF-65F2-4972-81F0-81A18B278EA7}" srcId="{44618650-B809-47DC-9151-7F0A35EFBED7}" destId="{79E475F4-DF60-4F40-A88F-802C57B81222}" srcOrd="4" destOrd="0" parTransId="{41355C8C-9D81-4914-9EF1-1B8162DFD5A3}" sibTransId="{A79FCE2F-109C-4571-9C7E-A73DA545187E}"/>
    <dgm:cxn modelId="{6EAD9605-525A-47E7-B83B-CA1E154C2EC5}" type="presOf" srcId="{CFE8479A-1FB8-4602-A5D0-BA8B9190E0BB}" destId="{9E1024E5-252A-4501-A43B-A93CCC078469}" srcOrd="0" destOrd="2" presId="urn:microsoft.com/office/officeart/2005/8/layout/hList6"/>
    <dgm:cxn modelId="{62B39059-0920-4779-8DB7-821F0C38AEE4}" type="presOf" srcId="{3E9BF3E9-3ED8-42F5-AD84-D6744428FCBE}" destId="{002FC15E-ADF2-40B6-B1D0-789A176C9C09}" srcOrd="0" destOrd="1" presId="urn:microsoft.com/office/officeart/2005/8/layout/hList6"/>
    <dgm:cxn modelId="{81A5CF06-4C73-4B67-B2AE-48A75433EFA6}" srcId="{290E3175-14F0-4F86-ACA9-1D0F8BE275B9}" destId="{47B49098-609E-4B38-A395-2D17E208250E}" srcOrd="0" destOrd="0" parTransId="{49D39C18-CC87-43D0-83F5-19F02D8D987F}" sibTransId="{7AE7A6F0-6C78-45A1-B9D7-BC2395AF965E}"/>
    <dgm:cxn modelId="{191B2725-42F1-4ADD-A7D1-2422CE895C86}" srcId="{32A8EC57-2E89-4449-997B-AA7F119CEBD5}" destId="{B364900C-FEC9-4C5A-AF69-E7011CBB8869}" srcOrd="1" destOrd="0" parTransId="{8C2B35A3-6885-477F-BBDE-3E6A422E62A0}" sibTransId="{1456AA7D-DFC1-45FF-8931-8C31E72C6B22}"/>
    <dgm:cxn modelId="{1930FD85-418B-4B24-A760-4D4E6D1EA12B}" type="presParOf" srcId="{3ACA4F38-1DE9-447E-A8D6-D56168220546}" destId="{002FC15E-ADF2-40B6-B1D0-789A176C9C09}" srcOrd="0" destOrd="0" presId="urn:microsoft.com/office/officeart/2005/8/layout/hList6"/>
    <dgm:cxn modelId="{158BD782-6BBA-454B-B521-16942E683C4E}" type="presParOf" srcId="{3ACA4F38-1DE9-447E-A8D6-D56168220546}" destId="{B96B3F20-1ADB-4565-B56D-9AFA324A053D}" srcOrd="1" destOrd="0" presId="urn:microsoft.com/office/officeart/2005/8/layout/hList6"/>
    <dgm:cxn modelId="{31165A81-4D35-43DB-B792-4A66B5339F20}" type="presParOf" srcId="{3ACA4F38-1DE9-447E-A8D6-D56168220546}" destId="{3CDA5A04-9EA2-4073-AD63-A1DC84ECCE11}" srcOrd="2" destOrd="0" presId="urn:microsoft.com/office/officeart/2005/8/layout/hList6"/>
    <dgm:cxn modelId="{25F8BB5D-BBAE-4369-945E-65CC2138FCD3}" type="presParOf" srcId="{3ACA4F38-1DE9-447E-A8D6-D56168220546}" destId="{9DB419A1-D030-447F-8D8A-4264D5A196E1}" srcOrd="3" destOrd="0" presId="urn:microsoft.com/office/officeart/2005/8/layout/hList6"/>
    <dgm:cxn modelId="{DE6A0144-FBC5-49BF-BBEC-FF72D07666E4}" type="presParOf" srcId="{3ACA4F38-1DE9-447E-A8D6-D56168220546}" destId="{9E1024E5-252A-4501-A43B-A93CCC078469}"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9A90F7-3A7B-4C76-8270-8A0B8117FA73}"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zh-CN" altLang="en-US"/>
        </a:p>
      </dgm:t>
    </dgm:pt>
    <dgm:pt modelId="{88975484-749C-4A5B-A0A6-302044B9338C}">
      <dgm:prSet phldrT="[文本]"/>
      <dgm:spPr/>
      <dgm:t>
        <a:bodyPr/>
        <a:lstStyle/>
        <a:p>
          <a:r>
            <a:rPr lang="zh-CN" altLang="en-US" dirty="0" smtClean="0"/>
            <a:t>活动智能推荐</a:t>
          </a:r>
          <a:endParaRPr lang="zh-CN" altLang="en-US" dirty="0"/>
        </a:p>
      </dgm:t>
    </dgm:pt>
    <dgm:pt modelId="{2020F817-81DE-4E18-B958-83D5A2158908}" type="parTrans" cxnId="{7BEEB63C-BA95-4F3C-B0F8-802ABE70FC09}">
      <dgm:prSet/>
      <dgm:spPr/>
      <dgm:t>
        <a:bodyPr/>
        <a:lstStyle/>
        <a:p>
          <a:endParaRPr lang="zh-CN" altLang="en-US"/>
        </a:p>
      </dgm:t>
    </dgm:pt>
    <dgm:pt modelId="{FFED9EA5-1CAD-460E-9A77-F78381338575}" type="sibTrans" cxnId="{7BEEB63C-BA95-4F3C-B0F8-802ABE70FC09}">
      <dgm:prSet/>
      <dgm:spPr/>
      <dgm:t>
        <a:bodyPr/>
        <a:lstStyle/>
        <a:p>
          <a:endParaRPr lang="zh-CN" altLang="en-US"/>
        </a:p>
      </dgm:t>
    </dgm:pt>
    <dgm:pt modelId="{247BC2D8-FC51-4090-97D6-0F6D4531240F}">
      <dgm:prSet phldrT="[文本]"/>
      <dgm:spPr/>
      <dgm:t>
        <a:bodyPr/>
        <a:lstStyle/>
        <a:p>
          <a:r>
            <a:rPr lang="zh-CN" altLang="en-US" dirty="0" smtClean="0"/>
            <a:t>根据用户日常浏览与搜索活动的行为为其推荐可能感兴趣的活动</a:t>
          </a:r>
          <a:endParaRPr lang="zh-CN" altLang="en-US" dirty="0"/>
        </a:p>
      </dgm:t>
    </dgm:pt>
    <dgm:pt modelId="{AE2E3A5D-1894-460C-80DE-C4ABC1DE921B}" type="parTrans" cxnId="{545F7703-3F74-4CFE-B1FA-5E49370FB8E9}">
      <dgm:prSet/>
      <dgm:spPr/>
      <dgm:t>
        <a:bodyPr/>
        <a:lstStyle/>
        <a:p>
          <a:endParaRPr lang="zh-CN" altLang="en-US"/>
        </a:p>
      </dgm:t>
    </dgm:pt>
    <dgm:pt modelId="{1AEF16E8-323E-40CF-8AEA-F0059324307A}" type="sibTrans" cxnId="{545F7703-3F74-4CFE-B1FA-5E49370FB8E9}">
      <dgm:prSet/>
      <dgm:spPr/>
      <dgm:t>
        <a:bodyPr/>
        <a:lstStyle/>
        <a:p>
          <a:endParaRPr lang="zh-CN" altLang="en-US"/>
        </a:p>
      </dgm:t>
    </dgm:pt>
    <dgm:pt modelId="{CED8E99F-4CAA-42E1-A056-4AB242E08299}">
      <dgm:prSet phldrT="[文本]"/>
      <dgm:spPr/>
      <dgm:t>
        <a:bodyPr/>
        <a:lstStyle/>
        <a:p>
          <a:r>
            <a:rPr lang="zh-CN" altLang="en-US" dirty="0" smtClean="0"/>
            <a:t>用户聚类划分</a:t>
          </a:r>
          <a:endParaRPr lang="zh-CN" altLang="en-US" dirty="0"/>
        </a:p>
      </dgm:t>
    </dgm:pt>
    <dgm:pt modelId="{E9232133-3002-4D67-B92E-F3B7900B5B1D}" type="parTrans" cxnId="{0C47473C-A765-47B4-8A3E-6E7294A120E9}">
      <dgm:prSet/>
      <dgm:spPr/>
      <dgm:t>
        <a:bodyPr/>
        <a:lstStyle/>
        <a:p>
          <a:endParaRPr lang="zh-CN" altLang="en-US"/>
        </a:p>
      </dgm:t>
    </dgm:pt>
    <dgm:pt modelId="{DC0FFD71-CB43-46DB-8F39-0E4B9AA81E80}" type="sibTrans" cxnId="{0C47473C-A765-47B4-8A3E-6E7294A120E9}">
      <dgm:prSet/>
      <dgm:spPr/>
      <dgm:t>
        <a:bodyPr/>
        <a:lstStyle/>
        <a:p>
          <a:endParaRPr lang="zh-CN" altLang="en-US"/>
        </a:p>
      </dgm:t>
    </dgm:pt>
    <dgm:pt modelId="{277FFD23-BDAB-4FE7-8732-005D4FFF9A1C}">
      <dgm:prSet phldrT="[文本]"/>
      <dgm:spPr/>
      <dgm:t>
        <a:bodyPr/>
        <a:lstStyle/>
        <a:p>
          <a:r>
            <a:rPr lang="zh-CN" altLang="en-US" dirty="0" smtClean="0"/>
            <a:t>根据用户参与活动的情况进行用户的聚类划分</a:t>
          </a:r>
          <a:endParaRPr lang="zh-CN" altLang="en-US" dirty="0"/>
        </a:p>
      </dgm:t>
    </dgm:pt>
    <dgm:pt modelId="{E375BA71-43C0-46CF-91D2-E8048C3A5351}" type="parTrans" cxnId="{03ADF1DC-6107-4736-82E6-B4299B3BD70F}">
      <dgm:prSet/>
      <dgm:spPr/>
      <dgm:t>
        <a:bodyPr/>
        <a:lstStyle/>
        <a:p>
          <a:endParaRPr lang="zh-CN" altLang="en-US"/>
        </a:p>
      </dgm:t>
    </dgm:pt>
    <dgm:pt modelId="{B71C77C5-4A4F-41D5-85A5-D5C815707393}" type="sibTrans" cxnId="{03ADF1DC-6107-4736-82E6-B4299B3BD70F}">
      <dgm:prSet/>
      <dgm:spPr/>
      <dgm:t>
        <a:bodyPr/>
        <a:lstStyle/>
        <a:p>
          <a:endParaRPr lang="zh-CN" altLang="en-US"/>
        </a:p>
      </dgm:t>
    </dgm:pt>
    <dgm:pt modelId="{41BF8D2A-2D30-4B0E-93CA-5EA23B941586}">
      <dgm:prSet phldrT="[文本]"/>
      <dgm:spPr/>
      <dgm:t>
        <a:bodyPr/>
        <a:lstStyle/>
        <a:p>
          <a:r>
            <a:rPr lang="zh-CN" altLang="en-US" dirty="0" smtClean="0"/>
            <a:t>屏幕自适应</a:t>
          </a:r>
          <a:endParaRPr lang="zh-CN" altLang="en-US" dirty="0"/>
        </a:p>
      </dgm:t>
    </dgm:pt>
    <dgm:pt modelId="{7A5EDEEE-88AC-4B80-9A01-894EE087EE4F}" type="parTrans" cxnId="{C68F1C66-3E61-4236-89A3-C4813C999E92}">
      <dgm:prSet/>
      <dgm:spPr/>
      <dgm:t>
        <a:bodyPr/>
        <a:lstStyle/>
        <a:p>
          <a:endParaRPr lang="zh-CN" altLang="en-US"/>
        </a:p>
      </dgm:t>
    </dgm:pt>
    <dgm:pt modelId="{2AA8B3A9-78C3-4567-B10F-6B62A0DCEDE5}" type="sibTrans" cxnId="{C68F1C66-3E61-4236-89A3-C4813C999E92}">
      <dgm:prSet/>
      <dgm:spPr/>
      <dgm:t>
        <a:bodyPr/>
        <a:lstStyle/>
        <a:p>
          <a:endParaRPr lang="zh-CN" altLang="en-US"/>
        </a:p>
      </dgm:t>
    </dgm:pt>
    <dgm:pt modelId="{D2A43833-853B-4CFB-A30F-FA90AF4B73C7}">
      <dgm:prSet phldrT="[文本]"/>
      <dgm:spPr/>
      <dgm:t>
        <a:bodyPr/>
        <a:lstStyle/>
        <a:p>
          <a:r>
            <a:rPr lang="zh-CN" altLang="en-US" dirty="0" smtClean="0"/>
            <a:t>对于小屏界面进行自适应的优化</a:t>
          </a:r>
          <a:endParaRPr lang="zh-CN" altLang="en-US" dirty="0"/>
        </a:p>
      </dgm:t>
    </dgm:pt>
    <dgm:pt modelId="{592EBBCC-40E4-4398-B834-215881623495}" type="parTrans" cxnId="{CBDC662F-A679-4B07-A6A3-C4EBEDB48E9D}">
      <dgm:prSet/>
      <dgm:spPr/>
      <dgm:t>
        <a:bodyPr/>
        <a:lstStyle/>
        <a:p>
          <a:endParaRPr lang="zh-CN" altLang="en-US"/>
        </a:p>
      </dgm:t>
    </dgm:pt>
    <dgm:pt modelId="{0D57AA30-65E3-4D2D-8F8C-E07D34522576}" type="sibTrans" cxnId="{CBDC662F-A679-4B07-A6A3-C4EBEDB48E9D}">
      <dgm:prSet/>
      <dgm:spPr/>
      <dgm:t>
        <a:bodyPr/>
        <a:lstStyle/>
        <a:p>
          <a:endParaRPr lang="zh-CN" altLang="en-US"/>
        </a:p>
      </dgm:t>
    </dgm:pt>
    <dgm:pt modelId="{85876A23-11E5-427D-A74A-BD5BCC68AAF1}" type="pres">
      <dgm:prSet presAssocID="{DC9A90F7-3A7B-4C76-8270-8A0B8117FA73}" presName="Name0" presStyleCnt="0">
        <dgm:presLayoutVars>
          <dgm:dir/>
          <dgm:animOne val="branch"/>
          <dgm:animLvl val="lvl"/>
        </dgm:presLayoutVars>
      </dgm:prSet>
      <dgm:spPr/>
    </dgm:pt>
    <dgm:pt modelId="{8F0E6013-29A4-4CAF-995A-90997F5D1A74}" type="pres">
      <dgm:prSet presAssocID="{88975484-749C-4A5B-A0A6-302044B9338C}" presName="chaos" presStyleCnt="0"/>
      <dgm:spPr/>
    </dgm:pt>
    <dgm:pt modelId="{4432E56D-5214-45E8-9BF6-038E443DC0C0}" type="pres">
      <dgm:prSet presAssocID="{88975484-749C-4A5B-A0A6-302044B9338C}" presName="parTx1" presStyleLbl="revTx" presStyleIdx="0" presStyleCnt="5"/>
      <dgm:spPr/>
    </dgm:pt>
    <dgm:pt modelId="{3789D6E5-6845-46D1-9D3D-A91B385B021C}" type="pres">
      <dgm:prSet presAssocID="{88975484-749C-4A5B-A0A6-302044B9338C}" presName="desTx1" presStyleLbl="revTx" presStyleIdx="1" presStyleCnt="5">
        <dgm:presLayoutVars>
          <dgm:bulletEnabled val="1"/>
        </dgm:presLayoutVars>
      </dgm:prSet>
      <dgm:spPr/>
      <dgm:t>
        <a:bodyPr/>
        <a:lstStyle/>
        <a:p>
          <a:endParaRPr lang="zh-CN" altLang="en-US"/>
        </a:p>
      </dgm:t>
    </dgm:pt>
    <dgm:pt modelId="{236ECDEA-2C24-46F1-BA5F-10F7064C7922}" type="pres">
      <dgm:prSet presAssocID="{88975484-749C-4A5B-A0A6-302044B9338C}" presName="c1" presStyleLbl="node1" presStyleIdx="0" presStyleCnt="19"/>
      <dgm:spPr/>
    </dgm:pt>
    <dgm:pt modelId="{09C14FD7-081A-4245-A7D0-A78CA1F6CEC1}" type="pres">
      <dgm:prSet presAssocID="{88975484-749C-4A5B-A0A6-302044B9338C}" presName="c2" presStyleLbl="node1" presStyleIdx="1" presStyleCnt="19"/>
      <dgm:spPr/>
    </dgm:pt>
    <dgm:pt modelId="{A07B8D47-44B0-4E66-9EB4-EB585914357E}" type="pres">
      <dgm:prSet presAssocID="{88975484-749C-4A5B-A0A6-302044B9338C}" presName="c3" presStyleLbl="node1" presStyleIdx="2" presStyleCnt="19"/>
      <dgm:spPr/>
    </dgm:pt>
    <dgm:pt modelId="{3D56B452-A920-4EEC-8ABB-E856011EC6D5}" type="pres">
      <dgm:prSet presAssocID="{88975484-749C-4A5B-A0A6-302044B9338C}" presName="c4" presStyleLbl="node1" presStyleIdx="3" presStyleCnt="19"/>
      <dgm:spPr/>
    </dgm:pt>
    <dgm:pt modelId="{49EEAD2E-2CC0-44CD-91D8-15123123B8F6}" type="pres">
      <dgm:prSet presAssocID="{88975484-749C-4A5B-A0A6-302044B9338C}" presName="c5" presStyleLbl="node1" presStyleIdx="4" presStyleCnt="19"/>
      <dgm:spPr/>
    </dgm:pt>
    <dgm:pt modelId="{70B0E863-3F89-40BD-8123-7C00C5DC4E44}" type="pres">
      <dgm:prSet presAssocID="{88975484-749C-4A5B-A0A6-302044B9338C}" presName="c6" presStyleLbl="node1" presStyleIdx="5" presStyleCnt="19"/>
      <dgm:spPr/>
    </dgm:pt>
    <dgm:pt modelId="{10AD6E13-8E31-4AB9-8945-7F3789B42D56}" type="pres">
      <dgm:prSet presAssocID="{88975484-749C-4A5B-A0A6-302044B9338C}" presName="c7" presStyleLbl="node1" presStyleIdx="6" presStyleCnt="19"/>
      <dgm:spPr/>
    </dgm:pt>
    <dgm:pt modelId="{94F2BDE0-DC5A-4AAE-9F93-E9F2990386BC}" type="pres">
      <dgm:prSet presAssocID="{88975484-749C-4A5B-A0A6-302044B9338C}" presName="c8" presStyleLbl="node1" presStyleIdx="7" presStyleCnt="19"/>
      <dgm:spPr/>
    </dgm:pt>
    <dgm:pt modelId="{771CDAFF-12B1-44E2-90AC-DCEC3AA9715B}" type="pres">
      <dgm:prSet presAssocID="{88975484-749C-4A5B-A0A6-302044B9338C}" presName="c9" presStyleLbl="node1" presStyleIdx="8" presStyleCnt="19"/>
      <dgm:spPr/>
    </dgm:pt>
    <dgm:pt modelId="{38A83E36-91DB-4E6E-84AB-4F78484DA267}" type="pres">
      <dgm:prSet presAssocID="{88975484-749C-4A5B-A0A6-302044B9338C}" presName="c10" presStyleLbl="node1" presStyleIdx="9" presStyleCnt="19"/>
      <dgm:spPr/>
    </dgm:pt>
    <dgm:pt modelId="{CC134894-1ACF-4101-9DD2-8A783BAA3F0B}" type="pres">
      <dgm:prSet presAssocID="{88975484-749C-4A5B-A0A6-302044B9338C}" presName="c11" presStyleLbl="node1" presStyleIdx="10" presStyleCnt="19"/>
      <dgm:spPr/>
    </dgm:pt>
    <dgm:pt modelId="{AB994A4A-40A2-4821-ADEC-643FC196003A}" type="pres">
      <dgm:prSet presAssocID="{88975484-749C-4A5B-A0A6-302044B9338C}" presName="c12" presStyleLbl="node1" presStyleIdx="11" presStyleCnt="19"/>
      <dgm:spPr/>
    </dgm:pt>
    <dgm:pt modelId="{B4E512D1-2394-4B16-B218-2DF6A00DFBDD}" type="pres">
      <dgm:prSet presAssocID="{88975484-749C-4A5B-A0A6-302044B9338C}" presName="c13" presStyleLbl="node1" presStyleIdx="12" presStyleCnt="19"/>
      <dgm:spPr/>
    </dgm:pt>
    <dgm:pt modelId="{AB24192E-9235-453D-AD23-A34BFECD99CD}" type="pres">
      <dgm:prSet presAssocID="{88975484-749C-4A5B-A0A6-302044B9338C}" presName="c14" presStyleLbl="node1" presStyleIdx="13" presStyleCnt="19"/>
      <dgm:spPr/>
    </dgm:pt>
    <dgm:pt modelId="{84712579-2020-4692-8E1C-1E1C9870F114}" type="pres">
      <dgm:prSet presAssocID="{88975484-749C-4A5B-A0A6-302044B9338C}" presName="c15" presStyleLbl="node1" presStyleIdx="14" presStyleCnt="19"/>
      <dgm:spPr/>
    </dgm:pt>
    <dgm:pt modelId="{A3536DD7-8B81-4CEA-BB38-515F53C3A9C7}" type="pres">
      <dgm:prSet presAssocID="{88975484-749C-4A5B-A0A6-302044B9338C}" presName="c16" presStyleLbl="node1" presStyleIdx="15" presStyleCnt="19"/>
      <dgm:spPr/>
    </dgm:pt>
    <dgm:pt modelId="{6C061D52-8019-422D-9EC4-012442741E14}" type="pres">
      <dgm:prSet presAssocID="{88975484-749C-4A5B-A0A6-302044B9338C}" presName="c17" presStyleLbl="node1" presStyleIdx="16" presStyleCnt="19"/>
      <dgm:spPr/>
    </dgm:pt>
    <dgm:pt modelId="{912CE814-A492-4A6D-9E4D-18027C4425B9}" type="pres">
      <dgm:prSet presAssocID="{88975484-749C-4A5B-A0A6-302044B9338C}" presName="c18" presStyleLbl="node1" presStyleIdx="17" presStyleCnt="19"/>
      <dgm:spPr/>
    </dgm:pt>
    <dgm:pt modelId="{154E7B99-E9D1-4EAB-A87C-9F47A9B1961F}" type="pres">
      <dgm:prSet presAssocID="{FFED9EA5-1CAD-460E-9A77-F78381338575}" presName="chevronComposite1" presStyleCnt="0"/>
      <dgm:spPr/>
    </dgm:pt>
    <dgm:pt modelId="{52D6B247-C3E3-42DA-B329-A05EB33E8E4A}" type="pres">
      <dgm:prSet presAssocID="{FFED9EA5-1CAD-460E-9A77-F78381338575}" presName="chevron1" presStyleLbl="sibTrans2D1" presStyleIdx="0" presStyleCnt="2"/>
      <dgm:spPr/>
    </dgm:pt>
    <dgm:pt modelId="{FC065E16-85A6-49AA-B54D-B96DD92DF85E}" type="pres">
      <dgm:prSet presAssocID="{FFED9EA5-1CAD-460E-9A77-F78381338575}" presName="spChevron1" presStyleCnt="0"/>
      <dgm:spPr/>
    </dgm:pt>
    <dgm:pt modelId="{96A04A54-0A53-4A2C-BE6F-6A77797427B1}" type="pres">
      <dgm:prSet presAssocID="{CED8E99F-4CAA-42E1-A056-4AB242E08299}" presName="middle" presStyleCnt="0"/>
      <dgm:spPr/>
    </dgm:pt>
    <dgm:pt modelId="{1C82A31B-B8B3-4E23-AED6-DD19B9017D49}" type="pres">
      <dgm:prSet presAssocID="{CED8E99F-4CAA-42E1-A056-4AB242E08299}" presName="parTxMid" presStyleLbl="revTx" presStyleIdx="2" presStyleCnt="5"/>
      <dgm:spPr/>
    </dgm:pt>
    <dgm:pt modelId="{E2C15474-FDC2-4D9F-BC75-35DBB22BED2C}" type="pres">
      <dgm:prSet presAssocID="{CED8E99F-4CAA-42E1-A056-4AB242E08299}" presName="desTxMid" presStyleLbl="revTx" presStyleIdx="3" presStyleCnt="5">
        <dgm:presLayoutVars>
          <dgm:bulletEnabled val="1"/>
        </dgm:presLayoutVars>
      </dgm:prSet>
      <dgm:spPr/>
      <dgm:t>
        <a:bodyPr/>
        <a:lstStyle/>
        <a:p>
          <a:endParaRPr lang="zh-CN" altLang="en-US"/>
        </a:p>
      </dgm:t>
    </dgm:pt>
    <dgm:pt modelId="{6956088C-2D29-4799-8447-01239958FA5C}" type="pres">
      <dgm:prSet presAssocID="{CED8E99F-4CAA-42E1-A056-4AB242E08299}" presName="spMid" presStyleCnt="0"/>
      <dgm:spPr/>
    </dgm:pt>
    <dgm:pt modelId="{2D5E05DF-E363-497F-8EEF-34D882DE5403}" type="pres">
      <dgm:prSet presAssocID="{DC0FFD71-CB43-46DB-8F39-0E4B9AA81E80}" presName="chevronComposite1" presStyleCnt="0"/>
      <dgm:spPr/>
    </dgm:pt>
    <dgm:pt modelId="{6BFE3FD2-FD42-48D7-BC3D-8B57811EDCFB}" type="pres">
      <dgm:prSet presAssocID="{DC0FFD71-CB43-46DB-8F39-0E4B9AA81E80}" presName="chevron1" presStyleLbl="sibTrans2D1" presStyleIdx="1" presStyleCnt="2"/>
      <dgm:spPr/>
    </dgm:pt>
    <dgm:pt modelId="{130C14EA-0588-43E3-8122-D2A2D40582EA}" type="pres">
      <dgm:prSet presAssocID="{DC0FFD71-CB43-46DB-8F39-0E4B9AA81E80}" presName="spChevron1" presStyleCnt="0"/>
      <dgm:spPr/>
    </dgm:pt>
    <dgm:pt modelId="{D7E30813-C44F-4A4E-B937-458D2AC58F0A}" type="pres">
      <dgm:prSet presAssocID="{41BF8D2A-2D30-4B0E-93CA-5EA23B941586}" presName="last" presStyleCnt="0"/>
      <dgm:spPr/>
    </dgm:pt>
    <dgm:pt modelId="{D73A3229-CEBC-4B7A-9A33-F95B1528DF4D}" type="pres">
      <dgm:prSet presAssocID="{41BF8D2A-2D30-4B0E-93CA-5EA23B941586}" presName="circleTx" presStyleLbl="node1" presStyleIdx="18" presStyleCnt="19"/>
      <dgm:spPr/>
    </dgm:pt>
    <dgm:pt modelId="{D1C75D9B-1D4E-47BE-BF48-9F7F8327474E}" type="pres">
      <dgm:prSet presAssocID="{41BF8D2A-2D30-4B0E-93CA-5EA23B941586}" presName="desTxN" presStyleLbl="revTx" presStyleIdx="4" presStyleCnt="5">
        <dgm:presLayoutVars>
          <dgm:bulletEnabled val="1"/>
        </dgm:presLayoutVars>
      </dgm:prSet>
      <dgm:spPr/>
      <dgm:t>
        <a:bodyPr/>
        <a:lstStyle/>
        <a:p>
          <a:endParaRPr lang="zh-CN" altLang="en-US"/>
        </a:p>
      </dgm:t>
    </dgm:pt>
    <dgm:pt modelId="{3BD9F44C-7ED8-41BE-9CE2-D23E0B863F11}" type="pres">
      <dgm:prSet presAssocID="{41BF8D2A-2D30-4B0E-93CA-5EA23B941586}" presName="spN" presStyleCnt="0"/>
      <dgm:spPr/>
    </dgm:pt>
  </dgm:ptLst>
  <dgm:cxnLst>
    <dgm:cxn modelId="{34C8952B-1F25-47D8-A8C1-3A87E04F92CC}" type="presOf" srcId="{D2A43833-853B-4CFB-A30F-FA90AF4B73C7}" destId="{D1C75D9B-1D4E-47BE-BF48-9F7F8327474E}" srcOrd="0" destOrd="0" presId="urn:microsoft.com/office/officeart/2009/3/layout/RandomtoResultProcess"/>
    <dgm:cxn modelId="{92FAA057-76AE-4DCB-9AA7-A2F74EDD2624}" type="presOf" srcId="{DC9A90F7-3A7B-4C76-8270-8A0B8117FA73}" destId="{85876A23-11E5-427D-A74A-BD5BCC68AAF1}" srcOrd="0" destOrd="0" presId="urn:microsoft.com/office/officeart/2009/3/layout/RandomtoResultProcess"/>
    <dgm:cxn modelId="{0C47473C-A765-47B4-8A3E-6E7294A120E9}" srcId="{DC9A90F7-3A7B-4C76-8270-8A0B8117FA73}" destId="{CED8E99F-4CAA-42E1-A056-4AB242E08299}" srcOrd="1" destOrd="0" parTransId="{E9232133-3002-4D67-B92E-F3B7900B5B1D}" sibTransId="{DC0FFD71-CB43-46DB-8F39-0E4B9AA81E80}"/>
    <dgm:cxn modelId="{486C436C-FCDA-4285-A304-4F7AA915AD09}" type="presOf" srcId="{277FFD23-BDAB-4FE7-8732-005D4FFF9A1C}" destId="{E2C15474-FDC2-4D9F-BC75-35DBB22BED2C}" srcOrd="0" destOrd="0" presId="urn:microsoft.com/office/officeart/2009/3/layout/RandomtoResultProcess"/>
    <dgm:cxn modelId="{7BEEB63C-BA95-4F3C-B0F8-802ABE70FC09}" srcId="{DC9A90F7-3A7B-4C76-8270-8A0B8117FA73}" destId="{88975484-749C-4A5B-A0A6-302044B9338C}" srcOrd="0" destOrd="0" parTransId="{2020F817-81DE-4E18-B958-83D5A2158908}" sibTransId="{FFED9EA5-1CAD-460E-9A77-F78381338575}"/>
    <dgm:cxn modelId="{C68F1C66-3E61-4236-89A3-C4813C999E92}" srcId="{DC9A90F7-3A7B-4C76-8270-8A0B8117FA73}" destId="{41BF8D2A-2D30-4B0E-93CA-5EA23B941586}" srcOrd="2" destOrd="0" parTransId="{7A5EDEEE-88AC-4B80-9A01-894EE087EE4F}" sibTransId="{2AA8B3A9-78C3-4567-B10F-6B62A0DCEDE5}"/>
    <dgm:cxn modelId="{CBDC662F-A679-4B07-A6A3-C4EBEDB48E9D}" srcId="{41BF8D2A-2D30-4B0E-93CA-5EA23B941586}" destId="{D2A43833-853B-4CFB-A30F-FA90AF4B73C7}" srcOrd="0" destOrd="0" parTransId="{592EBBCC-40E4-4398-B834-215881623495}" sibTransId="{0D57AA30-65E3-4D2D-8F8C-E07D34522576}"/>
    <dgm:cxn modelId="{6F6197D1-87EB-4325-A41D-7E470AA73B43}" type="presOf" srcId="{88975484-749C-4A5B-A0A6-302044B9338C}" destId="{4432E56D-5214-45E8-9BF6-038E443DC0C0}" srcOrd="0" destOrd="0" presId="urn:microsoft.com/office/officeart/2009/3/layout/RandomtoResultProcess"/>
    <dgm:cxn modelId="{1373E390-BA3A-4BCE-AA1D-7EAF6DEC54F6}" type="presOf" srcId="{247BC2D8-FC51-4090-97D6-0F6D4531240F}" destId="{3789D6E5-6845-46D1-9D3D-A91B385B021C}" srcOrd="0" destOrd="0" presId="urn:microsoft.com/office/officeart/2009/3/layout/RandomtoResultProcess"/>
    <dgm:cxn modelId="{B6117331-8FCC-42E0-8290-D9D99C9A21A7}" type="presOf" srcId="{CED8E99F-4CAA-42E1-A056-4AB242E08299}" destId="{1C82A31B-B8B3-4E23-AED6-DD19B9017D49}" srcOrd="0" destOrd="0" presId="urn:microsoft.com/office/officeart/2009/3/layout/RandomtoResultProcess"/>
    <dgm:cxn modelId="{03ADF1DC-6107-4736-82E6-B4299B3BD70F}" srcId="{CED8E99F-4CAA-42E1-A056-4AB242E08299}" destId="{277FFD23-BDAB-4FE7-8732-005D4FFF9A1C}" srcOrd="0" destOrd="0" parTransId="{E375BA71-43C0-46CF-91D2-E8048C3A5351}" sibTransId="{B71C77C5-4A4F-41D5-85A5-D5C815707393}"/>
    <dgm:cxn modelId="{545F7703-3F74-4CFE-B1FA-5E49370FB8E9}" srcId="{88975484-749C-4A5B-A0A6-302044B9338C}" destId="{247BC2D8-FC51-4090-97D6-0F6D4531240F}" srcOrd="0" destOrd="0" parTransId="{AE2E3A5D-1894-460C-80DE-C4ABC1DE921B}" sibTransId="{1AEF16E8-323E-40CF-8AEA-F0059324307A}"/>
    <dgm:cxn modelId="{B071B386-E1EC-4E23-A8C7-ED46B120D5F0}" type="presOf" srcId="{41BF8D2A-2D30-4B0E-93CA-5EA23B941586}" destId="{D73A3229-CEBC-4B7A-9A33-F95B1528DF4D}" srcOrd="0" destOrd="0" presId="urn:microsoft.com/office/officeart/2009/3/layout/RandomtoResultProcess"/>
    <dgm:cxn modelId="{4B191B1B-3AE4-4147-9A45-BCCC80BA7560}" type="presParOf" srcId="{85876A23-11E5-427D-A74A-BD5BCC68AAF1}" destId="{8F0E6013-29A4-4CAF-995A-90997F5D1A74}" srcOrd="0" destOrd="0" presId="urn:microsoft.com/office/officeart/2009/3/layout/RandomtoResultProcess"/>
    <dgm:cxn modelId="{737DE483-8C35-41F9-A3C1-7271603E25EA}" type="presParOf" srcId="{8F0E6013-29A4-4CAF-995A-90997F5D1A74}" destId="{4432E56D-5214-45E8-9BF6-038E443DC0C0}" srcOrd="0" destOrd="0" presId="urn:microsoft.com/office/officeart/2009/3/layout/RandomtoResultProcess"/>
    <dgm:cxn modelId="{5F1619C0-2A30-4427-8285-A82B569D7417}" type="presParOf" srcId="{8F0E6013-29A4-4CAF-995A-90997F5D1A74}" destId="{3789D6E5-6845-46D1-9D3D-A91B385B021C}" srcOrd="1" destOrd="0" presId="urn:microsoft.com/office/officeart/2009/3/layout/RandomtoResultProcess"/>
    <dgm:cxn modelId="{D0DE2070-30E5-46FC-8D87-AFC5ECBF5749}" type="presParOf" srcId="{8F0E6013-29A4-4CAF-995A-90997F5D1A74}" destId="{236ECDEA-2C24-46F1-BA5F-10F7064C7922}" srcOrd="2" destOrd="0" presId="urn:microsoft.com/office/officeart/2009/3/layout/RandomtoResultProcess"/>
    <dgm:cxn modelId="{3DA795E1-C650-4CB3-86B7-973655815A51}" type="presParOf" srcId="{8F0E6013-29A4-4CAF-995A-90997F5D1A74}" destId="{09C14FD7-081A-4245-A7D0-A78CA1F6CEC1}" srcOrd="3" destOrd="0" presId="urn:microsoft.com/office/officeart/2009/3/layout/RandomtoResultProcess"/>
    <dgm:cxn modelId="{CE440C0E-A0BF-452C-8711-53891A985E20}" type="presParOf" srcId="{8F0E6013-29A4-4CAF-995A-90997F5D1A74}" destId="{A07B8D47-44B0-4E66-9EB4-EB585914357E}" srcOrd="4" destOrd="0" presId="urn:microsoft.com/office/officeart/2009/3/layout/RandomtoResultProcess"/>
    <dgm:cxn modelId="{646E9823-4F11-4A27-8544-847EA57E6838}" type="presParOf" srcId="{8F0E6013-29A4-4CAF-995A-90997F5D1A74}" destId="{3D56B452-A920-4EEC-8ABB-E856011EC6D5}" srcOrd="5" destOrd="0" presId="urn:microsoft.com/office/officeart/2009/3/layout/RandomtoResultProcess"/>
    <dgm:cxn modelId="{D4DA27E0-1274-4DC7-B220-908880052787}" type="presParOf" srcId="{8F0E6013-29A4-4CAF-995A-90997F5D1A74}" destId="{49EEAD2E-2CC0-44CD-91D8-15123123B8F6}" srcOrd="6" destOrd="0" presId="urn:microsoft.com/office/officeart/2009/3/layout/RandomtoResultProcess"/>
    <dgm:cxn modelId="{AA22370A-AA8A-447F-A3A3-F5C1E297CD60}" type="presParOf" srcId="{8F0E6013-29A4-4CAF-995A-90997F5D1A74}" destId="{70B0E863-3F89-40BD-8123-7C00C5DC4E44}" srcOrd="7" destOrd="0" presId="urn:microsoft.com/office/officeart/2009/3/layout/RandomtoResultProcess"/>
    <dgm:cxn modelId="{C9AA2B13-6578-44B7-A7A3-163B6F512D45}" type="presParOf" srcId="{8F0E6013-29A4-4CAF-995A-90997F5D1A74}" destId="{10AD6E13-8E31-4AB9-8945-7F3789B42D56}" srcOrd="8" destOrd="0" presId="urn:microsoft.com/office/officeart/2009/3/layout/RandomtoResultProcess"/>
    <dgm:cxn modelId="{3E33DA26-ED05-4ADD-B10C-4799A77DDE2E}" type="presParOf" srcId="{8F0E6013-29A4-4CAF-995A-90997F5D1A74}" destId="{94F2BDE0-DC5A-4AAE-9F93-E9F2990386BC}" srcOrd="9" destOrd="0" presId="urn:microsoft.com/office/officeart/2009/3/layout/RandomtoResultProcess"/>
    <dgm:cxn modelId="{9FC09B9A-57F5-4D23-A84E-7820D2F64534}" type="presParOf" srcId="{8F0E6013-29A4-4CAF-995A-90997F5D1A74}" destId="{771CDAFF-12B1-44E2-90AC-DCEC3AA9715B}" srcOrd="10" destOrd="0" presId="urn:microsoft.com/office/officeart/2009/3/layout/RandomtoResultProcess"/>
    <dgm:cxn modelId="{2AC10590-774A-46BF-8444-45AF1F15CD39}" type="presParOf" srcId="{8F0E6013-29A4-4CAF-995A-90997F5D1A74}" destId="{38A83E36-91DB-4E6E-84AB-4F78484DA267}" srcOrd="11" destOrd="0" presId="urn:microsoft.com/office/officeart/2009/3/layout/RandomtoResultProcess"/>
    <dgm:cxn modelId="{F3372267-681C-487F-9373-6856187FE21E}" type="presParOf" srcId="{8F0E6013-29A4-4CAF-995A-90997F5D1A74}" destId="{CC134894-1ACF-4101-9DD2-8A783BAA3F0B}" srcOrd="12" destOrd="0" presId="urn:microsoft.com/office/officeart/2009/3/layout/RandomtoResultProcess"/>
    <dgm:cxn modelId="{A366FA16-74A9-466C-98F5-411AF3C324A2}" type="presParOf" srcId="{8F0E6013-29A4-4CAF-995A-90997F5D1A74}" destId="{AB994A4A-40A2-4821-ADEC-643FC196003A}" srcOrd="13" destOrd="0" presId="urn:microsoft.com/office/officeart/2009/3/layout/RandomtoResultProcess"/>
    <dgm:cxn modelId="{05CC0B16-8F1E-42E1-A62C-81F61D659CF4}" type="presParOf" srcId="{8F0E6013-29A4-4CAF-995A-90997F5D1A74}" destId="{B4E512D1-2394-4B16-B218-2DF6A00DFBDD}" srcOrd="14" destOrd="0" presId="urn:microsoft.com/office/officeart/2009/3/layout/RandomtoResultProcess"/>
    <dgm:cxn modelId="{E656C817-2A48-46A8-99B6-C92584B4C2B9}" type="presParOf" srcId="{8F0E6013-29A4-4CAF-995A-90997F5D1A74}" destId="{AB24192E-9235-453D-AD23-A34BFECD99CD}" srcOrd="15" destOrd="0" presId="urn:microsoft.com/office/officeart/2009/3/layout/RandomtoResultProcess"/>
    <dgm:cxn modelId="{29141634-4877-4605-8B2C-D707C6BBB87D}" type="presParOf" srcId="{8F0E6013-29A4-4CAF-995A-90997F5D1A74}" destId="{84712579-2020-4692-8E1C-1E1C9870F114}" srcOrd="16" destOrd="0" presId="urn:microsoft.com/office/officeart/2009/3/layout/RandomtoResultProcess"/>
    <dgm:cxn modelId="{1AB7EFC9-C5C3-48B2-93A9-31D24709B20B}" type="presParOf" srcId="{8F0E6013-29A4-4CAF-995A-90997F5D1A74}" destId="{A3536DD7-8B81-4CEA-BB38-515F53C3A9C7}" srcOrd="17" destOrd="0" presId="urn:microsoft.com/office/officeart/2009/3/layout/RandomtoResultProcess"/>
    <dgm:cxn modelId="{140F89A9-2339-4519-A553-07D4020E45EA}" type="presParOf" srcId="{8F0E6013-29A4-4CAF-995A-90997F5D1A74}" destId="{6C061D52-8019-422D-9EC4-012442741E14}" srcOrd="18" destOrd="0" presId="urn:microsoft.com/office/officeart/2009/3/layout/RandomtoResultProcess"/>
    <dgm:cxn modelId="{BD2AC8FB-13F5-47CF-AE44-854E1BCEECB5}" type="presParOf" srcId="{8F0E6013-29A4-4CAF-995A-90997F5D1A74}" destId="{912CE814-A492-4A6D-9E4D-18027C4425B9}" srcOrd="19" destOrd="0" presId="urn:microsoft.com/office/officeart/2009/3/layout/RandomtoResultProcess"/>
    <dgm:cxn modelId="{FB4FE48C-91D7-4069-9A13-FF2D6AE23FC4}" type="presParOf" srcId="{85876A23-11E5-427D-A74A-BD5BCC68AAF1}" destId="{154E7B99-E9D1-4EAB-A87C-9F47A9B1961F}" srcOrd="1" destOrd="0" presId="urn:microsoft.com/office/officeart/2009/3/layout/RandomtoResultProcess"/>
    <dgm:cxn modelId="{EDEAD6AD-BF97-4EEF-8F52-1CB07A9DCD5D}" type="presParOf" srcId="{154E7B99-E9D1-4EAB-A87C-9F47A9B1961F}" destId="{52D6B247-C3E3-42DA-B329-A05EB33E8E4A}" srcOrd="0" destOrd="0" presId="urn:microsoft.com/office/officeart/2009/3/layout/RandomtoResultProcess"/>
    <dgm:cxn modelId="{2E7F2DEE-5F06-41E3-9CB1-5E4D31977102}" type="presParOf" srcId="{154E7B99-E9D1-4EAB-A87C-9F47A9B1961F}" destId="{FC065E16-85A6-49AA-B54D-B96DD92DF85E}" srcOrd="1" destOrd="0" presId="urn:microsoft.com/office/officeart/2009/3/layout/RandomtoResultProcess"/>
    <dgm:cxn modelId="{6E2C916F-0644-459D-8AE8-8C1FD29D8606}" type="presParOf" srcId="{85876A23-11E5-427D-A74A-BD5BCC68AAF1}" destId="{96A04A54-0A53-4A2C-BE6F-6A77797427B1}" srcOrd="2" destOrd="0" presId="urn:microsoft.com/office/officeart/2009/3/layout/RandomtoResultProcess"/>
    <dgm:cxn modelId="{33B448C2-A499-45B2-825E-994F03723C94}" type="presParOf" srcId="{96A04A54-0A53-4A2C-BE6F-6A77797427B1}" destId="{1C82A31B-B8B3-4E23-AED6-DD19B9017D49}" srcOrd="0" destOrd="0" presId="urn:microsoft.com/office/officeart/2009/3/layout/RandomtoResultProcess"/>
    <dgm:cxn modelId="{B1486296-EC6A-46FD-8B5D-ADFB09B45891}" type="presParOf" srcId="{96A04A54-0A53-4A2C-BE6F-6A77797427B1}" destId="{E2C15474-FDC2-4D9F-BC75-35DBB22BED2C}" srcOrd="1" destOrd="0" presId="urn:microsoft.com/office/officeart/2009/3/layout/RandomtoResultProcess"/>
    <dgm:cxn modelId="{C26014A1-AAAE-4F37-A9BD-026034685C10}" type="presParOf" srcId="{96A04A54-0A53-4A2C-BE6F-6A77797427B1}" destId="{6956088C-2D29-4799-8447-01239958FA5C}" srcOrd="2" destOrd="0" presId="urn:microsoft.com/office/officeart/2009/3/layout/RandomtoResultProcess"/>
    <dgm:cxn modelId="{24C39AD1-1876-4647-9FBF-D4B152A262B1}" type="presParOf" srcId="{85876A23-11E5-427D-A74A-BD5BCC68AAF1}" destId="{2D5E05DF-E363-497F-8EEF-34D882DE5403}" srcOrd="3" destOrd="0" presId="urn:microsoft.com/office/officeart/2009/3/layout/RandomtoResultProcess"/>
    <dgm:cxn modelId="{80F93625-DE89-4A76-B586-1B738A58B2D9}" type="presParOf" srcId="{2D5E05DF-E363-497F-8EEF-34D882DE5403}" destId="{6BFE3FD2-FD42-48D7-BC3D-8B57811EDCFB}" srcOrd="0" destOrd="0" presId="urn:microsoft.com/office/officeart/2009/3/layout/RandomtoResultProcess"/>
    <dgm:cxn modelId="{E870AB0F-360A-4288-A48B-D2C7624DDDCF}" type="presParOf" srcId="{2D5E05DF-E363-497F-8EEF-34D882DE5403}" destId="{130C14EA-0588-43E3-8122-D2A2D40582EA}" srcOrd="1" destOrd="0" presId="urn:microsoft.com/office/officeart/2009/3/layout/RandomtoResultProcess"/>
    <dgm:cxn modelId="{9FD3B8C2-0692-4644-873E-2111BE1395D4}" type="presParOf" srcId="{85876A23-11E5-427D-A74A-BD5BCC68AAF1}" destId="{D7E30813-C44F-4A4E-B937-458D2AC58F0A}" srcOrd="4" destOrd="0" presId="urn:microsoft.com/office/officeart/2009/3/layout/RandomtoResultProcess"/>
    <dgm:cxn modelId="{BC1F5438-6EFB-4DE3-AAB7-7A3C151C7D54}" type="presParOf" srcId="{D7E30813-C44F-4A4E-B937-458D2AC58F0A}" destId="{D73A3229-CEBC-4B7A-9A33-F95B1528DF4D}" srcOrd="0" destOrd="0" presId="urn:microsoft.com/office/officeart/2009/3/layout/RandomtoResultProcess"/>
    <dgm:cxn modelId="{749FE894-12CB-4D90-9BDF-571DB56F4400}" type="presParOf" srcId="{D7E30813-C44F-4A4E-B937-458D2AC58F0A}" destId="{D1C75D9B-1D4E-47BE-BF48-9F7F8327474E}" srcOrd="1" destOrd="0" presId="urn:microsoft.com/office/officeart/2009/3/layout/RandomtoResultProcess"/>
    <dgm:cxn modelId="{0D4AFDE6-9C67-4640-B1D5-FF27751F1541}" type="presParOf" srcId="{D7E30813-C44F-4A4E-B937-458D2AC58F0A}" destId="{3BD9F44C-7ED8-41BE-9CE2-D23E0B863F11}" srcOrd="2"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8D8FF-C696-4A3E-90CD-FC295310140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56351A3B-8D9F-4D7A-8EC6-E25832683EF2}">
      <dgm:prSet/>
      <dgm:spPr/>
      <dgm:t>
        <a:bodyPr/>
        <a:lstStyle/>
        <a:p>
          <a:pPr rtl="0"/>
          <a:r>
            <a:rPr lang="zh-CN" smtClean="0"/>
            <a:t>项目开发过程中应注重由简入繁，循序渐进。</a:t>
          </a:r>
          <a:endParaRPr lang="zh-CN"/>
        </a:p>
      </dgm:t>
    </dgm:pt>
    <dgm:pt modelId="{F33CCA8D-8F76-40C6-9881-AEF4B0AF8E01}" type="parTrans" cxnId="{21D66F79-B902-44ED-8917-827077322A10}">
      <dgm:prSet/>
      <dgm:spPr/>
      <dgm:t>
        <a:bodyPr/>
        <a:lstStyle/>
        <a:p>
          <a:endParaRPr lang="zh-CN" altLang="en-US"/>
        </a:p>
      </dgm:t>
    </dgm:pt>
    <dgm:pt modelId="{31623534-1ABB-44D3-8039-9167F7A4B64B}" type="sibTrans" cxnId="{21D66F79-B902-44ED-8917-827077322A10}">
      <dgm:prSet/>
      <dgm:spPr/>
      <dgm:t>
        <a:bodyPr/>
        <a:lstStyle/>
        <a:p>
          <a:endParaRPr lang="zh-CN" altLang="en-US"/>
        </a:p>
      </dgm:t>
    </dgm:pt>
    <dgm:pt modelId="{B066F746-FB35-43B9-9D59-CF2B69B174DA}">
      <dgm:prSet/>
      <dgm:spPr/>
      <dgm:t>
        <a:bodyPr/>
        <a:lstStyle/>
        <a:p>
          <a:pPr rtl="0"/>
          <a:r>
            <a:rPr lang="zh-CN" smtClean="0"/>
            <a:t>每日的</a:t>
          </a:r>
          <a:r>
            <a:rPr lang="en-US" smtClean="0"/>
            <a:t>commit</a:t>
          </a:r>
          <a:r>
            <a:rPr lang="zh-CN" smtClean="0"/>
            <a:t>十分必要，保证了代码不会丢失。</a:t>
          </a:r>
          <a:endParaRPr lang="zh-CN"/>
        </a:p>
      </dgm:t>
    </dgm:pt>
    <dgm:pt modelId="{CF06870A-390A-4538-9C51-76CEF8712044}" type="parTrans" cxnId="{F5BAA5BA-40FA-44A6-B914-D81A193CFE5B}">
      <dgm:prSet/>
      <dgm:spPr/>
      <dgm:t>
        <a:bodyPr/>
        <a:lstStyle/>
        <a:p>
          <a:endParaRPr lang="zh-CN" altLang="en-US"/>
        </a:p>
      </dgm:t>
    </dgm:pt>
    <dgm:pt modelId="{7829BAB6-922B-4253-A9EF-37BEAC8AE945}" type="sibTrans" cxnId="{F5BAA5BA-40FA-44A6-B914-D81A193CFE5B}">
      <dgm:prSet/>
      <dgm:spPr/>
      <dgm:t>
        <a:bodyPr/>
        <a:lstStyle/>
        <a:p>
          <a:endParaRPr lang="zh-CN" altLang="en-US"/>
        </a:p>
      </dgm:t>
    </dgm:pt>
    <dgm:pt modelId="{31506C6C-41DD-45DE-946D-EA463CBB9CB1}">
      <dgm:prSet/>
      <dgm:spPr/>
      <dgm:t>
        <a:bodyPr/>
        <a:lstStyle/>
        <a:p>
          <a:pPr rtl="0"/>
          <a:r>
            <a:rPr lang="zh-CN" smtClean="0"/>
            <a:t>预先做好迭代的规划才能保证迭代完成的质量。</a:t>
          </a:r>
          <a:endParaRPr lang="zh-CN"/>
        </a:p>
      </dgm:t>
    </dgm:pt>
    <dgm:pt modelId="{E0A39854-898E-4099-9D1E-A1B8D5162A96}" type="parTrans" cxnId="{B1BBBB9E-CF69-4331-8CE7-C940AB318756}">
      <dgm:prSet/>
      <dgm:spPr/>
      <dgm:t>
        <a:bodyPr/>
        <a:lstStyle/>
        <a:p>
          <a:endParaRPr lang="zh-CN" altLang="en-US"/>
        </a:p>
      </dgm:t>
    </dgm:pt>
    <dgm:pt modelId="{CB045DCF-8DA3-406D-9BC3-3B2109D9CBC1}" type="sibTrans" cxnId="{B1BBBB9E-CF69-4331-8CE7-C940AB318756}">
      <dgm:prSet/>
      <dgm:spPr/>
      <dgm:t>
        <a:bodyPr/>
        <a:lstStyle/>
        <a:p>
          <a:endParaRPr lang="zh-CN" altLang="en-US"/>
        </a:p>
      </dgm:t>
    </dgm:pt>
    <dgm:pt modelId="{E87D34EF-4489-4356-B976-0AC02AC4BE22}" type="pres">
      <dgm:prSet presAssocID="{6B58D8FF-C696-4A3E-90CD-FC295310140B}" presName="linear" presStyleCnt="0">
        <dgm:presLayoutVars>
          <dgm:animLvl val="lvl"/>
          <dgm:resizeHandles val="exact"/>
        </dgm:presLayoutVars>
      </dgm:prSet>
      <dgm:spPr/>
    </dgm:pt>
    <dgm:pt modelId="{FA629DF2-C2D9-4CDE-96D0-9A16FACB9DD8}" type="pres">
      <dgm:prSet presAssocID="{56351A3B-8D9F-4D7A-8EC6-E25832683EF2}" presName="parentText" presStyleLbl="node1" presStyleIdx="0" presStyleCnt="3">
        <dgm:presLayoutVars>
          <dgm:chMax val="0"/>
          <dgm:bulletEnabled val="1"/>
        </dgm:presLayoutVars>
      </dgm:prSet>
      <dgm:spPr/>
    </dgm:pt>
    <dgm:pt modelId="{53029276-D15A-4097-8BEB-327CE4F6AE59}" type="pres">
      <dgm:prSet presAssocID="{31623534-1ABB-44D3-8039-9167F7A4B64B}" presName="spacer" presStyleCnt="0"/>
      <dgm:spPr/>
    </dgm:pt>
    <dgm:pt modelId="{F97DBC27-BE4F-4A2A-8ACC-34D76597C9CA}" type="pres">
      <dgm:prSet presAssocID="{B066F746-FB35-43B9-9D59-CF2B69B174DA}" presName="parentText" presStyleLbl="node1" presStyleIdx="1" presStyleCnt="3">
        <dgm:presLayoutVars>
          <dgm:chMax val="0"/>
          <dgm:bulletEnabled val="1"/>
        </dgm:presLayoutVars>
      </dgm:prSet>
      <dgm:spPr/>
    </dgm:pt>
    <dgm:pt modelId="{0BBEEAAC-AFC1-4D33-A6F7-B73229795499}" type="pres">
      <dgm:prSet presAssocID="{7829BAB6-922B-4253-A9EF-37BEAC8AE945}" presName="spacer" presStyleCnt="0"/>
      <dgm:spPr/>
    </dgm:pt>
    <dgm:pt modelId="{DB71C331-FD2D-4D49-B60F-17ECE29F1460}" type="pres">
      <dgm:prSet presAssocID="{31506C6C-41DD-45DE-946D-EA463CBB9CB1}" presName="parentText" presStyleLbl="node1" presStyleIdx="2" presStyleCnt="3">
        <dgm:presLayoutVars>
          <dgm:chMax val="0"/>
          <dgm:bulletEnabled val="1"/>
        </dgm:presLayoutVars>
      </dgm:prSet>
      <dgm:spPr/>
    </dgm:pt>
  </dgm:ptLst>
  <dgm:cxnLst>
    <dgm:cxn modelId="{F5BAA5BA-40FA-44A6-B914-D81A193CFE5B}" srcId="{6B58D8FF-C696-4A3E-90CD-FC295310140B}" destId="{B066F746-FB35-43B9-9D59-CF2B69B174DA}" srcOrd="1" destOrd="0" parTransId="{CF06870A-390A-4538-9C51-76CEF8712044}" sibTransId="{7829BAB6-922B-4253-A9EF-37BEAC8AE945}"/>
    <dgm:cxn modelId="{B1BBBB9E-CF69-4331-8CE7-C940AB318756}" srcId="{6B58D8FF-C696-4A3E-90CD-FC295310140B}" destId="{31506C6C-41DD-45DE-946D-EA463CBB9CB1}" srcOrd="2" destOrd="0" parTransId="{E0A39854-898E-4099-9D1E-A1B8D5162A96}" sibTransId="{CB045DCF-8DA3-406D-9BC3-3B2109D9CBC1}"/>
    <dgm:cxn modelId="{4789D5F7-CBEC-46E7-AB46-826AA0078C10}" type="presOf" srcId="{56351A3B-8D9F-4D7A-8EC6-E25832683EF2}" destId="{FA629DF2-C2D9-4CDE-96D0-9A16FACB9DD8}" srcOrd="0" destOrd="0" presId="urn:microsoft.com/office/officeart/2005/8/layout/vList2"/>
    <dgm:cxn modelId="{21D66F79-B902-44ED-8917-827077322A10}" srcId="{6B58D8FF-C696-4A3E-90CD-FC295310140B}" destId="{56351A3B-8D9F-4D7A-8EC6-E25832683EF2}" srcOrd="0" destOrd="0" parTransId="{F33CCA8D-8F76-40C6-9881-AEF4B0AF8E01}" sibTransId="{31623534-1ABB-44D3-8039-9167F7A4B64B}"/>
    <dgm:cxn modelId="{D07BC19D-82C7-4E10-9CEB-E9B1E086144C}" type="presOf" srcId="{6B58D8FF-C696-4A3E-90CD-FC295310140B}" destId="{E87D34EF-4489-4356-B976-0AC02AC4BE22}" srcOrd="0" destOrd="0" presId="urn:microsoft.com/office/officeart/2005/8/layout/vList2"/>
    <dgm:cxn modelId="{5E08BE5F-7692-48B5-82C7-3536D977BC28}" type="presOf" srcId="{31506C6C-41DD-45DE-946D-EA463CBB9CB1}" destId="{DB71C331-FD2D-4D49-B60F-17ECE29F1460}" srcOrd="0" destOrd="0" presId="urn:microsoft.com/office/officeart/2005/8/layout/vList2"/>
    <dgm:cxn modelId="{7118BEDB-1ECB-439B-9F72-B5B1DD325B35}" type="presOf" srcId="{B066F746-FB35-43B9-9D59-CF2B69B174DA}" destId="{F97DBC27-BE4F-4A2A-8ACC-34D76597C9CA}" srcOrd="0" destOrd="0" presId="urn:microsoft.com/office/officeart/2005/8/layout/vList2"/>
    <dgm:cxn modelId="{631C74F2-524B-41F3-9594-880066D8F58E}" type="presParOf" srcId="{E87D34EF-4489-4356-B976-0AC02AC4BE22}" destId="{FA629DF2-C2D9-4CDE-96D0-9A16FACB9DD8}" srcOrd="0" destOrd="0" presId="urn:microsoft.com/office/officeart/2005/8/layout/vList2"/>
    <dgm:cxn modelId="{12D48906-71D8-4767-A991-A0D2B61D2033}" type="presParOf" srcId="{E87D34EF-4489-4356-B976-0AC02AC4BE22}" destId="{53029276-D15A-4097-8BEB-327CE4F6AE59}" srcOrd="1" destOrd="0" presId="urn:microsoft.com/office/officeart/2005/8/layout/vList2"/>
    <dgm:cxn modelId="{A7D70043-9122-4A6D-8FF1-1BAF8EFB2629}" type="presParOf" srcId="{E87D34EF-4489-4356-B976-0AC02AC4BE22}" destId="{F97DBC27-BE4F-4A2A-8ACC-34D76597C9CA}" srcOrd="2" destOrd="0" presId="urn:microsoft.com/office/officeart/2005/8/layout/vList2"/>
    <dgm:cxn modelId="{BD702548-BA90-4DE9-9A56-18FCA1945F1F}" type="presParOf" srcId="{E87D34EF-4489-4356-B976-0AC02AC4BE22}" destId="{0BBEEAAC-AFC1-4D33-A6F7-B73229795499}" srcOrd="3" destOrd="0" presId="urn:microsoft.com/office/officeart/2005/8/layout/vList2"/>
    <dgm:cxn modelId="{3DBF6A68-D651-4BDD-BFF3-D5B505D6D04A}" type="presParOf" srcId="{E87D34EF-4489-4356-B976-0AC02AC4BE22}" destId="{DB71C331-FD2D-4D49-B60F-17ECE29F146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FC15E-ADF2-40B6-B1D0-789A176C9C09}">
      <dsp:nvSpPr>
        <dsp:cNvPr id="0" name=""/>
        <dsp:cNvSpPr/>
      </dsp:nvSpPr>
      <dsp:spPr>
        <a:xfrm rot="16200000">
          <a:off x="-414270" y="415498"/>
          <a:ext cx="4023360" cy="3192363"/>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68672" bIns="0" numCol="1" spcCol="1270" anchor="t" anchorCtr="0">
          <a:noAutofit/>
        </a:bodyPr>
        <a:lstStyle/>
        <a:p>
          <a:pPr lvl="0" algn="l" defTabSz="1200150">
            <a:lnSpc>
              <a:spcPct val="90000"/>
            </a:lnSpc>
            <a:spcBef>
              <a:spcPct val="0"/>
            </a:spcBef>
            <a:spcAft>
              <a:spcPct val="35000"/>
            </a:spcAft>
          </a:pPr>
          <a:r>
            <a:rPr lang="zh-CN" altLang="en-US" sz="2700" kern="1200" dirty="0" smtClean="0"/>
            <a:t>普通用户</a:t>
          </a:r>
          <a:endParaRPr lang="zh-CN" altLang="en-US" sz="2700" kern="1200" dirty="0"/>
        </a:p>
        <a:p>
          <a:pPr marL="228600" lvl="1" indent="-228600" algn="l" defTabSz="933450">
            <a:lnSpc>
              <a:spcPct val="90000"/>
            </a:lnSpc>
            <a:spcBef>
              <a:spcPct val="0"/>
            </a:spcBef>
            <a:spcAft>
              <a:spcPct val="15000"/>
            </a:spcAft>
            <a:buChar char="••"/>
          </a:pPr>
          <a:r>
            <a:rPr lang="zh-CN" altLang="en-US" sz="2100" kern="1200" dirty="0" smtClean="0"/>
            <a:t>注册与登陆</a:t>
          </a:r>
          <a:endParaRPr lang="zh-CN" altLang="en-US" sz="2100" kern="1200" dirty="0"/>
        </a:p>
        <a:p>
          <a:pPr marL="228600" lvl="1" indent="-228600" algn="l" defTabSz="933450">
            <a:lnSpc>
              <a:spcPct val="90000"/>
            </a:lnSpc>
            <a:spcBef>
              <a:spcPct val="0"/>
            </a:spcBef>
            <a:spcAft>
              <a:spcPct val="15000"/>
            </a:spcAft>
            <a:buChar char="••"/>
          </a:pPr>
          <a:r>
            <a:rPr lang="zh-CN" altLang="en-US" sz="2100" kern="1200" dirty="0" smtClean="0"/>
            <a:t>修改用户信息</a:t>
          </a:r>
          <a:endParaRPr lang="zh-CN" altLang="en-US" sz="2100" kern="1200" dirty="0"/>
        </a:p>
        <a:p>
          <a:pPr marL="228600" lvl="1" indent="-228600" algn="l" defTabSz="933450">
            <a:lnSpc>
              <a:spcPct val="90000"/>
            </a:lnSpc>
            <a:spcBef>
              <a:spcPct val="0"/>
            </a:spcBef>
            <a:spcAft>
              <a:spcPct val="15000"/>
            </a:spcAft>
            <a:buChar char="••"/>
          </a:pPr>
          <a:r>
            <a:rPr lang="zh-CN" altLang="en-US" sz="2100" kern="1200" dirty="0" smtClean="0"/>
            <a:t>浏览与报名活动</a:t>
          </a:r>
          <a:endParaRPr lang="zh-CN" altLang="en-US" sz="2100" kern="1200" dirty="0"/>
        </a:p>
        <a:p>
          <a:pPr marL="228600" lvl="1" indent="-228600" algn="l" defTabSz="933450">
            <a:lnSpc>
              <a:spcPct val="90000"/>
            </a:lnSpc>
            <a:spcBef>
              <a:spcPct val="0"/>
            </a:spcBef>
            <a:spcAft>
              <a:spcPct val="15000"/>
            </a:spcAft>
            <a:buChar char="••"/>
          </a:pPr>
          <a:r>
            <a:rPr lang="zh-CN" altLang="en-US" sz="2100" kern="1200" dirty="0" smtClean="0"/>
            <a:t>创建活动与团队</a:t>
          </a:r>
          <a:endParaRPr lang="zh-CN" altLang="en-US" sz="2100" kern="1200" dirty="0"/>
        </a:p>
        <a:p>
          <a:pPr marL="228600" lvl="1" indent="-228600" algn="l" defTabSz="933450">
            <a:lnSpc>
              <a:spcPct val="90000"/>
            </a:lnSpc>
            <a:spcBef>
              <a:spcPct val="0"/>
            </a:spcBef>
            <a:spcAft>
              <a:spcPct val="15000"/>
            </a:spcAft>
            <a:buChar char="••"/>
          </a:pPr>
          <a:r>
            <a:rPr lang="zh-CN" altLang="en-US" sz="2100" kern="1200" dirty="0" smtClean="0"/>
            <a:t>添加活动评论与评分</a:t>
          </a:r>
          <a:endParaRPr lang="zh-CN" altLang="en-US" sz="2100" kern="1200" dirty="0"/>
        </a:p>
      </dsp:txBody>
      <dsp:txXfrm rot="5400000">
        <a:off x="1229" y="804671"/>
        <a:ext cx="3192363" cy="2414016"/>
      </dsp:txXfrm>
    </dsp:sp>
    <dsp:sp modelId="{3CDA5A04-9EA2-4073-AD63-A1DC84ECCE11}">
      <dsp:nvSpPr>
        <dsp:cNvPr id="0" name=""/>
        <dsp:cNvSpPr/>
      </dsp:nvSpPr>
      <dsp:spPr>
        <a:xfrm rot="16200000">
          <a:off x="3017519" y="415498"/>
          <a:ext cx="4023360" cy="3192363"/>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68672" bIns="0" numCol="1" spcCol="1270" anchor="t" anchorCtr="0">
          <a:noAutofit/>
        </a:bodyPr>
        <a:lstStyle/>
        <a:p>
          <a:pPr lvl="0" algn="l" defTabSz="1200150">
            <a:lnSpc>
              <a:spcPct val="90000"/>
            </a:lnSpc>
            <a:spcBef>
              <a:spcPct val="0"/>
            </a:spcBef>
            <a:spcAft>
              <a:spcPct val="35000"/>
            </a:spcAft>
          </a:pPr>
          <a:r>
            <a:rPr lang="zh-CN" altLang="en-US" sz="2700" kern="1200" dirty="0" smtClean="0"/>
            <a:t>团队管理员</a:t>
          </a:r>
          <a:endParaRPr lang="zh-CN" altLang="en-US" sz="2700" kern="1200" dirty="0"/>
        </a:p>
        <a:p>
          <a:pPr marL="228600" lvl="1" indent="-228600" algn="l" defTabSz="933450">
            <a:lnSpc>
              <a:spcPct val="90000"/>
            </a:lnSpc>
            <a:spcBef>
              <a:spcPct val="0"/>
            </a:spcBef>
            <a:spcAft>
              <a:spcPct val="15000"/>
            </a:spcAft>
            <a:buChar char="••"/>
          </a:pPr>
          <a:r>
            <a:rPr lang="zh-CN" altLang="en-US" sz="2100" kern="1200" dirty="0" smtClean="0"/>
            <a:t>修改团队信息</a:t>
          </a:r>
          <a:endParaRPr lang="zh-CN" altLang="en-US" sz="2100" kern="1200" dirty="0"/>
        </a:p>
        <a:p>
          <a:pPr marL="228600" lvl="1" indent="-228600" algn="l" defTabSz="933450">
            <a:lnSpc>
              <a:spcPct val="90000"/>
            </a:lnSpc>
            <a:spcBef>
              <a:spcPct val="0"/>
            </a:spcBef>
            <a:spcAft>
              <a:spcPct val="15000"/>
            </a:spcAft>
            <a:buChar char="••"/>
          </a:pPr>
          <a:r>
            <a:rPr lang="zh-CN" altLang="en-US" sz="2100" kern="1200" dirty="0" smtClean="0"/>
            <a:t>管理团队成员</a:t>
          </a:r>
          <a:endParaRPr lang="zh-CN" altLang="en-US" sz="2100" kern="1200" dirty="0"/>
        </a:p>
      </dsp:txBody>
      <dsp:txXfrm rot="5400000">
        <a:off x="3433018" y="804671"/>
        <a:ext cx="3192363" cy="2414016"/>
      </dsp:txXfrm>
    </dsp:sp>
    <dsp:sp modelId="{9E1024E5-252A-4501-A43B-A93CCC078469}">
      <dsp:nvSpPr>
        <dsp:cNvPr id="0" name=""/>
        <dsp:cNvSpPr/>
      </dsp:nvSpPr>
      <dsp:spPr>
        <a:xfrm rot="16200000">
          <a:off x="6450538" y="415498"/>
          <a:ext cx="4023360" cy="3192363"/>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68672" bIns="0" numCol="1" spcCol="1270" anchor="t" anchorCtr="0">
          <a:noAutofit/>
        </a:bodyPr>
        <a:lstStyle/>
        <a:p>
          <a:pPr lvl="0" algn="l" defTabSz="1200150">
            <a:lnSpc>
              <a:spcPct val="90000"/>
            </a:lnSpc>
            <a:spcBef>
              <a:spcPct val="0"/>
            </a:spcBef>
            <a:spcAft>
              <a:spcPct val="35000"/>
            </a:spcAft>
          </a:pPr>
          <a:r>
            <a:rPr lang="zh-CN" altLang="en-US" sz="2700" kern="1200" dirty="0" smtClean="0"/>
            <a:t>系统管理员</a:t>
          </a:r>
          <a:endParaRPr lang="zh-CN" altLang="en-US" sz="2700" kern="1200" dirty="0"/>
        </a:p>
        <a:p>
          <a:pPr marL="228600" lvl="1" indent="-228600" algn="l" defTabSz="933450">
            <a:lnSpc>
              <a:spcPct val="90000"/>
            </a:lnSpc>
            <a:spcBef>
              <a:spcPct val="0"/>
            </a:spcBef>
            <a:spcAft>
              <a:spcPct val="15000"/>
            </a:spcAft>
            <a:buChar char="••"/>
          </a:pPr>
          <a:r>
            <a:rPr lang="zh-CN" altLang="en-US" sz="2100" kern="1200" dirty="0" smtClean="0"/>
            <a:t>管理用户</a:t>
          </a:r>
          <a:endParaRPr lang="zh-CN" altLang="en-US" sz="2100" kern="1200" dirty="0"/>
        </a:p>
        <a:p>
          <a:pPr marL="228600" lvl="1" indent="-228600" algn="l" defTabSz="933450">
            <a:lnSpc>
              <a:spcPct val="90000"/>
            </a:lnSpc>
            <a:spcBef>
              <a:spcPct val="0"/>
            </a:spcBef>
            <a:spcAft>
              <a:spcPct val="15000"/>
            </a:spcAft>
            <a:buChar char="••"/>
          </a:pPr>
          <a:r>
            <a:rPr lang="zh-CN" altLang="en-US" sz="2100" kern="1200" dirty="0" smtClean="0"/>
            <a:t>管理活动</a:t>
          </a:r>
          <a:endParaRPr lang="zh-CN" altLang="en-US" sz="2100" kern="1200" dirty="0"/>
        </a:p>
        <a:p>
          <a:pPr marL="228600" lvl="1" indent="-228600" algn="l" defTabSz="933450">
            <a:lnSpc>
              <a:spcPct val="90000"/>
            </a:lnSpc>
            <a:spcBef>
              <a:spcPct val="0"/>
            </a:spcBef>
            <a:spcAft>
              <a:spcPct val="15000"/>
            </a:spcAft>
            <a:buChar char="••"/>
          </a:pPr>
          <a:r>
            <a:rPr lang="zh-CN" altLang="en-US" sz="2100" kern="1200" dirty="0" smtClean="0"/>
            <a:t>设置首页滚动条目</a:t>
          </a:r>
          <a:endParaRPr lang="zh-CN" altLang="en-US" sz="2100" kern="1200" dirty="0"/>
        </a:p>
        <a:p>
          <a:pPr marL="228600" lvl="1" indent="-228600" algn="l" defTabSz="933450">
            <a:lnSpc>
              <a:spcPct val="90000"/>
            </a:lnSpc>
            <a:spcBef>
              <a:spcPct val="0"/>
            </a:spcBef>
            <a:spcAft>
              <a:spcPct val="15000"/>
            </a:spcAft>
            <a:buChar char="••"/>
          </a:pPr>
          <a:r>
            <a:rPr lang="zh-CN" altLang="en-US" sz="2100" kern="1200" dirty="0" smtClean="0"/>
            <a:t>审核活动内容</a:t>
          </a:r>
          <a:endParaRPr lang="zh-CN" altLang="en-US" sz="2100" kern="1200" dirty="0"/>
        </a:p>
        <a:p>
          <a:pPr marL="228600" lvl="1" indent="-228600" algn="l" defTabSz="933450">
            <a:lnSpc>
              <a:spcPct val="90000"/>
            </a:lnSpc>
            <a:spcBef>
              <a:spcPct val="0"/>
            </a:spcBef>
            <a:spcAft>
              <a:spcPct val="15000"/>
            </a:spcAft>
            <a:buChar char="••"/>
          </a:pPr>
          <a:r>
            <a:rPr lang="zh-CN" altLang="en-US" sz="2100" kern="1200" dirty="0" smtClean="0"/>
            <a:t>审核评论内容</a:t>
          </a:r>
          <a:endParaRPr lang="zh-CN" altLang="en-US" sz="2100" kern="1200" dirty="0"/>
        </a:p>
      </dsp:txBody>
      <dsp:txXfrm rot="5400000">
        <a:off x="6866037" y="804671"/>
        <a:ext cx="3192363" cy="2414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2E56D-5214-45E8-9BF6-038E443DC0C0}">
      <dsp:nvSpPr>
        <dsp:cNvPr id="0" name=""/>
        <dsp:cNvSpPr/>
      </dsp:nvSpPr>
      <dsp:spPr>
        <a:xfrm>
          <a:off x="548322" y="859235"/>
          <a:ext cx="2411119" cy="794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CN" altLang="en-US" sz="3000" kern="1200" dirty="0" smtClean="0"/>
            <a:t>活动智能推荐</a:t>
          </a:r>
          <a:endParaRPr lang="zh-CN" altLang="en-US" sz="3000" kern="1200" dirty="0"/>
        </a:p>
      </dsp:txBody>
      <dsp:txXfrm>
        <a:off x="548322" y="859235"/>
        <a:ext cx="2411119" cy="794573"/>
      </dsp:txXfrm>
    </dsp:sp>
    <dsp:sp modelId="{3789D6E5-6845-46D1-9D3D-A91B385B021C}">
      <dsp:nvSpPr>
        <dsp:cNvPr id="0" name=""/>
        <dsp:cNvSpPr/>
      </dsp:nvSpPr>
      <dsp:spPr>
        <a:xfrm>
          <a:off x="548322" y="2534716"/>
          <a:ext cx="2411119" cy="1488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根据用户日常浏览与搜索活动的行为为其推荐可能感兴趣的活动</a:t>
          </a:r>
          <a:endParaRPr lang="zh-CN" altLang="en-US" sz="2400" kern="1200" dirty="0"/>
        </a:p>
      </dsp:txBody>
      <dsp:txXfrm>
        <a:off x="548322" y="2534716"/>
        <a:ext cx="2411119" cy="1488643"/>
      </dsp:txXfrm>
    </dsp:sp>
    <dsp:sp modelId="{236ECDEA-2C24-46F1-BA5F-10F7064C7922}">
      <dsp:nvSpPr>
        <dsp:cNvPr id="0" name=""/>
        <dsp:cNvSpPr/>
      </dsp:nvSpPr>
      <dsp:spPr>
        <a:xfrm>
          <a:off x="545582" y="617575"/>
          <a:ext cx="191793" cy="1917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C14FD7-081A-4245-A7D0-A78CA1F6CEC1}">
      <dsp:nvSpPr>
        <dsp:cNvPr id="0" name=""/>
        <dsp:cNvSpPr/>
      </dsp:nvSpPr>
      <dsp:spPr>
        <a:xfrm>
          <a:off x="679838" y="349064"/>
          <a:ext cx="191793" cy="1917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7B8D47-44B0-4E66-9EB4-EB585914357E}">
      <dsp:nvSpPr>
        <dsp:cNvPr id="0" name=""/>
        <dsp:cNvSpPr/>
      </dsp:nvSpPr>
      <dsp:spPr>
        <a:xfrm>
          <a:off x="1002051" y="402766"/>
          <a:ext cx="301389" cy="30138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56B452-A920-4EEC-8ABB-E856011EC6D5}">
      <dsp:nvSpPr>
        <dsp:cNvPr id="0" name=""/>
        <dsp:cNvSpPr/>
      </dsp:nvSpPr>
      <dsp:spPr>
        <a:xfrm>
          <a:off x="1270562" y="107404"/>
          <a:ext cx="191793" cy="1917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EEAD2E-2CC0-44CD-91D8-15123123B8F6}">
      <dsp:nvSpPr>
        <dsp:cNvPr id="0" name=""/>
        <dsp:cNvSpPr/>
      </dsp:nvSpPr>
      <dsp:spPr>
        <a:xfrm>
          <a:off x="1619626" y="0"/>
          <a:ext cx="191793" cy="1917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B0E863-3F89-40BD-8123-7C00C5DC4E44}">
      <dsp:nvSpPr>
        <dsp:cNvPr id="0" name=""/>
        <dsp:cNvSpPr/>
      </dsp:nvSpPr>
      <dsp:spPr>
        <a:xfrm>
          <a:off x="2049244" y="187957"/>
          <a:ext cx="191793" cy="1917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AD6E13-8E31-4AB9-8945-7F3789B42D56}">
      <dsp:nvSpPr>
        <dsp:cNvPr id="0" name=""/>
        <dsp:cNvSpPr/>
      </dsp:nvSpPr>
      <dsp:spPr>
        <a:xfrm>
          <a:off x="2317755" y="322213"/>
          <a:ext cx="301389" cy="30138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F2BDE0-DC5A-4AAE-9F93-E9F2990386BC}">
      <dsp:nvSpPr>
        <dsp:cNvPr id="0" name=""/>
        <dsp:cNvSpPr/>
      </dsp:nvSpPr>
      <dsp:spPr>
        <a:xfrm>
          <a:off x="2693670" y="617575"/>
          <a:ext cx="191793" cy="1917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1CDAFF-12B1-44E2-90AC-DCEC3AA9715B}">
      <dsp:nvSpPr>
        <dsp:cNvPr id="0" name=""/>
        <dsp:cNvSpPr/>
      </dsp:nvSpPr>
      <dsp:spPr>
        <a:xfrm>
          <a:off x="2854777" y="912937"/>
          <a:ext cx="191793" cy="1917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A83E36-91DB-4E6E-84AB-4F78484DA267}">
      <dsp:nvSpPr>
        <dsp:cNvPr id="0" name=""/>
        <dsp:cNvSpPr/>
      </dsp:nvSpPr>
      <dsp:spPr>
        <a:xfrm>
          <a:off x="1458519" y="349064"/>
          <a:ext cx="493183" cy="49318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134894-1ACF-4101-9DD2-8A783BAA3F0B}">
      <dsp:nvSpPr>
        <dsp:cNvPr id="0" name=""/>
        <dsp:cNvSpPr/>
      </dsp:nvSpPr>
      <dsp:spPr>
        <a:xfrm>
          <a:off x="411327" y="1369406"/>
          <a:ext cx="191793" cy="1917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994A4A-40A2-4821-ADEC-643FC196003A}">
      <dsp:nvSpPr>
        <dsp:cNvPr id="0" name=""/>
        <dsp:cNvSpPr/>
      </dsp:nvSpPr>
      <dsp:spPr>
        <a:xfrm>
          <a:off x="572433" y="1611065"/>
          <a:ext cx="301389" cy="30138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E512D1-2394-4B16-B218-2DF6A00DFBDD}">
      <dsp:nvSpPr>
        <dsp:cNvPr id="0" name=""/>
        <dsp:cNvSpPr/>
      </dsp:nvSpPr>
      <dsp:spPr>
        <a:xfrm>
          <a:off x="975200" y="1825874"/>
          <a:ext cx="438385" cy="43838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24192E-9235-453D-AD23-A34BFECD99CD}">
      <dsp:nvSpPr>
        <dsp:cNvPr id="0" name=""/>
        <dsp:cNvSpPr/>
      </dsp:nvSpPr>
      <dsp:spPr>
        <a:xfrm>
          <a:off x="1539073" y="2174939"/>
          <a:ext cx="191793" cy="1917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712579-2020-4692-8E1C-1E1C9870F114}">
      <dsp:nvSpPr>
        <dsp:cNvPr id="0" name=""/>
        <dsp:cNvSpPr/>
      </dsp:nvSpPr>
      <dsp:spPr>
        <a:xfrm>
          <a:off x="1646477" y="1825874"/>
          <a:ext cx="301389" cy="30138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536DD7-8B81-4CEA-BB38-515F53C3A9C7}">
      <dsp:nvSpPr>
        <dsp:cNvPr id="0" name=""/>
        <dsp:cNvSpPr/>
      </dsp:nvSpPr>
      <dsp:spPr>
        <a:xfrm>
          <a:off x="1914988" y="2201790"/>
          <a:ext cx="191793" cy="1917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61D52-8019-422D-9EC4-012442741E14}">
      <dsp:nvSpPr>
        <dsp:cNvPr id="0" name=""/>
        <dsp:cNvSpPr/>
      </dsp:nvSpPr>
      <dsp:spPr>
        <a:xfrm>
          <a:off x="2156648" y="1772172"/>
          <a:ext cx="438385" cy="43838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2CE814-A492-4A6D-9E4D-18027C4425B9}">
      <dsp:nvSpPr>
        <dsp:cNvPr id="0" name=""/>
        <dsp:cNvSpPr/>
      </dsp:nvSpPr>
      <dsp:spPr>
        <a:xfrm>
          <a:off x="2747372" y="1664768"/>
          <a:ext cx="301389" cy="30138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D6B247-C3E3-42DA-B329-A05EB33E8E4A}">
      <dsp:nvSpPr>
        <dsp:cNvPr id="0" name=""/>
        <dsp:cNvSpPr/>
      </dsp:nvSpPr>
      <dsp:spPr>
        <a:xfrm>
          <a:off x="3048762" y="402319"/>
          <a:ext cx="885139" cy="1689827"/>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82A31B-B8B3-4E23-AED6-DD19B9017D49}">
      <dsp:nvSpPr>
        <dsp:cNvPr id="0" name=""/>
        <dsp:cNvSpPr/>
      </dsp:nvSpPr>
      <dsp:spPr>
        <a:xfrm>
          <a:off x="3933901" y="403140"/>
          <a:ext cx="2414016" cy="1689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CN" altLang="en-US" sz="3000" kern="1200" dirty="0" smtClean="0"/>
            <a:t>用户聚类划分</a:t>
          </a:r>
          <a:endParaRPr lang="zh-CN" altLang="en-US" sz="3000" kern="1200" dirty="0"/>
        </a:p>
      </dsp:txBody>
      <dsp:txXfrm>
        <a:off x="3933901" y="403140"/>
        <a:ext cx="2414016" cy="1689811"/>
      </dsp:txXfrm>
    </dsp:sp>
    <dsp:sp modelId="{E2C15474-FDC2-4D9F-BC75-35DBB22BED2C}">
      <dsp:nvSpPr>
        <dsp:cNvPr id="0" name=""/>
        <dsp:cNvSpPr/>
      </dsp:nvSpPr>
      <dsp:spPr>
        <a:xfrm>
          <a:off x="3933901" y="2534716"/>
          <a:ext cx="2414016" cy="1488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根据用户参与活动的情况进行用户的聚类划分</a:t>
          </a:r>
          <a:endParaRPr lang="zh-CN" altLang="en-US" sz="2400" kern="1200" dirty="0"/>
        </a:p>
      </dsp:txBody>
      <dsp:txXfrm>
        <a:off x="3933901" y="2534716"/>
        <a:ext cx="2414016" cy="1488643"/>
      </dsp:txXfrm>
    </dsp:sp>
    <dsp:sp modelId="{6BFE3FD2-FD42-48D7-BC3D-8B57811EDCFB}">
      <dsp:nvSpPr>
        <dsp:cNvPr id="0" name=""/>
        <dsp:cNvSpPr/>
      </dsp:nvSpPr>
      <dsp:spPr>
        <a:xfrm>
          <a:off x="6347917" y="402319"/>
          <a:ext cx="885139" cy="1689827"/>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73A3229-CEBC-4B7A-9A33-F95B1528DF4D}">
      <dsp:nvSpPr>
        <dsp:cNvPr id="0" name=""/>
        <dsp:cNvSpPr/>
      </dsp:nvSpPr>
      <dsp:spPr>
        <a:xfrm>
          <a:off x="7414108" y="282439"/>
          <a:ext cx="2051913" cy="205191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33500">
            <a:lnSpc>
              <a:spcPct val="90000"/>
            </a:lnSpc>
            <a:spcBef>
              <a:spcPct val="0"/>
            </a:spcBef>
            <a:spcAft>
              <a:spcPct val="35000"/>
            </a:spcAft>
          </a:pPr>
          <a:r>
            <a:rPr lang="zh-CN" altLang="en-US" sz="3000" kern="1200" dirty="0" smtClean="0"/>
            <a:t>屏幕自适应</a:t>
          </a:r>
          <a:endParaRPr lang="zh-CN" altLang="en-US" sz="3000" kern="1200" dirty="0"/>
        </a:p>
      </dsp:txBody>
      <dsp:txXfrm>
        <a:off x="7714604" y="582935"/>
        <a:ext cx="1450921" cy="1450921"/>
      </dsp:txXfrm>
    </dsp:sp>
    <dsp:sp modelId="{D1C75D9B-1D4E-47BE-BF48-9F7F8327474E}">
      <dsp:nvSpPr>
        <dsp:cNvPr id="0" name=""/>
        <dsp:cNvSpPr/>
      </dsp:nvSpPr>
      <dsp:spPr>
        <a:xfrm>
          <a:off x="7233056" y="2534716"/>
          <a:ext cx="2414016" cy="1488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对于小屏界面进行自适应的优化</a:t>
          </a:r>
          <a:endParaRPr lang="zh-CN" altLang="en-US" sz="2400" kern="1200" dirty="0"/>
        </a:p>
      </dsp:txBody>
      <dsp:txXfrm>
        <a:off x="7233056" y="2534716"/>
        <a:ext cx="2414016" cy="14886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29DF2-C2D9-4CDE-96D0-9A16FACB9DD8}">
      <dsp:nvSpPr>
        <dsp:cNvPr id="0" name=""/>
        <dsp:cNvSpPr/>
      </dsp:nvSpPr>
      <dsp:spPr>
        <a:xfrm>
          <a:off x="0" y="509017"/>
          <a:ext cx="10058399" cy="93073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zh-CN" sz="3700" kern="1200" smtClean="0"/>
            <a:t>项目开发过程中应注重由简入繁，循序渐进。</a:t>
          </a:r>
          <a:endParaRPr lang="zh-CN" sz="3700" kern="1200"/>
        </a:p>
      </dsp:txBody>
      <dsp:txXfrm>
        <a:off x="45435" y="554452"/>
        <a:ext cx="9967529" cy="839865"/>
      </dsp:txXfrm>
    </dsp:sp>
    <dsp:sp modelId="{F97DBC27-BE4F-4A2A-8ACC-34D76597C9CA}">
      <dsp:nvSpPr>
        <dsp:cNvPr id="0" name=""/>
        <dsp:cNvSpPr/>
      </dsp:nvSpPr>
      <dsp:spPr>
        <a:xfrm>
          <a:off x="0" y="1546312"/>
          <a:ext cx="10058399" cy="93073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zh-CN" sz="3700" kern="1200" smtClean="0"/>
            <a:t>每日的</a:t>
          </a:r>
          <a:r>
            <a:rPr lang="en-US" sz="3700" kern="1200" smtClean="0"/>
            <a:t>commit</a:t>
          </a:r>
          <a:r>
            <a:rPr lang="zh-CN" sz="3700" kern="1200" smtClean="0"/>
            <a:t>十分必要，保证了代码不会丢失。</a:t>
          </a:r>
          <a:endParaRPr lang="zh-CN" sz="3700" kern="1200"/>
        </a:p>
      </dsp:txBody>
      <dsp:txXfrm>
        <a:off x="45435" y="1591747"/>
        <a:ext cx="9967529" cy="839865"/>
      </dsp:txXfrm>
    </dsp:sp>
    <dsp:sp modelId="{DB71C331-FD2D-4D49-B60F-17ECE29F1460}">
      <dsp:nvSpPr>
        <dsp:cNvPr id="0" name=""/>
        <dsp:cNvSpPr/>
      </dsp:nvSpPr>
      <dsp:spPr>
        <a:xfrm>
          <a:off x="0" y="2583607"/>
          <a:ext cx="10058399" cy="93073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zh-CN" sz="3700" kern="1200" smtClean="0"/>
            <a:t>预先做好迭代的规划才能保证迭代完成的质量。</a:t>
          </a:r>
          <a:endParaRPr lang="zh-CN" sz="3700" kern="1200"/>
        </a:p>
      </dsp:txBody>
      <dsp:txXfrm>
        <a:off x="45435" y="2629042"/>
        <a:ext cx="9967529" cy="83986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27365637-CA86-4157-B765-76D84BF3A6F6}" type="datetimeFigureOut">
              <a:rPr lang="zh-CN" altLang="en-US" smtClean="0"/>
              <a:t>2016/9/12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9B28D7F-694B-41A6-993D-E8094D1FFCC3}"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399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7365637-CA86-4157-B765-76D84BF3A6F6}" type="datetimeFigureOut">
              <a:rPr lang="zh-CN" altLang="en-US" smtClean="0"/>
              <a:t>2016/9/12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9B28D7F-694B-41A6-993D-E8094D1FFCC3}" type="slidenum">
              <a:rPr lang="zh-CN" altLang="en-US" smtClean="0"/>
              <a:t>‹#›</a:t>
            </a:fld>
            <a:endParaRPr lang="zh-CN" altLang="en-US"/>
          </a:p>
        </p:txBody>
      </p:sp>
    </p:spTree>
    <p:extLst>
      <p:ext uri="{BB962C8B-B14F-4D97-AF65-F5344CB8AC3E}">
        <p14:creationId xmlns:p14="http://schemas.microsoft.com/office/powerpoint/2010/main" val="356537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7365637-CA86-4157-B765-76D84BF3A6F6}" type="datetimeFigureOut">
              <a:rPr lang="zh-CN" altLang="en-US" smtClean="0"/>
              <a:t>2016/9/12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9B28D7F-694B-41A6-993D-E8094D1FFCC3}" type="slidenum">
              <a:rPr lang="zh-CN" altLang="en-US" smtClean="0"/>
              <a:t>‹#›</a:t>
            </a:fld>
            <a:endParaRPr lang="zh-CN" altLang="en-US"/>
          </a:p>
        </p:txBody>
      </p:sp>
    </p:spTree>
    <p:extLst>
      <p:ext uri="{BB962C8B-B14F-4D97-AF65-F5344CB8AC3E}">
        <p14:creationId xmlns:p14="http://schemas.microsoft.com/office/powerpoint/2010/main" val="262146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7365637-CA86-4157-B765-76D84BF3A6F6}" type="datetimeFigureOut">
              <a:rPr lang="zh-CN" altLang="en-US" smtClean="0"/>
              <a:t>2016/9/12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9B28D7F-694B-41A6-993D-E8094D1FFCC3}" type="slidenum">
              <a:rPr lang="zh-CN" altLang="en-US" smtClean="0"/>
              <a:t>‹#›</a:t>
            </a:fld>
            <a:endParaRPr lang="zh-CN" altLang="en-US"/>
          </a:p>
        </p:txBody>
      </p:sp>
    </p:spTree>
    <p:extLst>
      <p:ext uri="{BB962C8B-B14F-4D97-AF65-F5344CB8AC3E}">
        <p14:creationId xmlns:p14="http://schemas.microsoft.com/office/powerpoint/2010/main" val="3432985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7365637-CA86-4157-B765-76D84BF3A6F6}" type="datetimeFigureOut">
              <a:rPr lang="zh-CN" altLang="en-US" smtClean="0"/>
              <a:t>2016/9/12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9B28D7F-694B-41A6-993D-E8094D1FFCC3}"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89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7365637-CA86-4157-B765-76D84BF3A6F6}" type="datetimeFigureOut">
              <a:rPr lang="zh-CN" altLang="en-US" smtClean="0"/>
              <a:t>2016/9/12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9B28D7F-694B-41A6-993D-E8094D1FFCC3}" type="slidenum">
              <a:rPr lang="zh-CN" altLang="en-US" smtClean="0"/>
              <a:t>‹#›</a:t>
            </a:fld>
            <a:endParaRPr lang="zh-CN" altLang="en-US"/>
          </a:p>
        </p:txBody>
      </p:sp>
    </p:spTree>
    <p:extLst>
      <p:ext uri="{BB962C8B-B14F-4D97-AF65-F5344CB8AC3E}">
        <p14:creationId xmlns:p14="http://schemas.microsoft.com/office/powerpoint/2010/main" val="325281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7365637-CA86-4157-B765-76D84BF3A6F6}" type="datetimeFigureOut">
              <a:rPr lang="zh-CN" altLang="en-US" smtClean="0"/>
              <a:t>2016/9/12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9B28D7F-694B-41A6-993D-E8094D1FFCC3}" type="slidenum">
              <a:rPr lang="zh-CN" altLang="en-US" smtClean="0"/>
              <a:t>‹#›</a:t>
            </a:fld>
            <a:endParaRPr lang="zh-CN" altLang="en-US"/>
          </a:p>
        </p:txBody>
      </p:sp>
    </p:spTree>
    <p:extLst>
      <p:ext uri="{BB962C8B-B14F-4D97-AF65-F5344CB8AC3E}">
        <p14:creationId xmlns:p14="http://schemas.microsoft.com/office/powerpoint/2010/main" val="3008043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7365637-CA86-4157-B765-76D84BF3A6F6}" type="datetimeFigureOut">
              <a:rPr lang="zh-CN" altLang="en-US" smtClean="0"/>
              <a:t>2016/9/12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9B28D7F-694B-41A6-993D-E8094D1FFCC3}" type="slidenum">
              <a:rPr lang="zh-CN" altLang="en-US" smtClean="0"/>
              <a:t>‹#›</a:t>
            </a:fld>
            <a:endParaRPr lang="zh-CN" altLang="en-US"/>
          </a:p>
        </p:txBody>
      </p:sp>
    </p:spTree>
    <p:extLst>
      <p:ext uri="{BB962C8B-B14F-4D97-AF65-F5344CB8AC3E}">
        <p14:creationId xmlns:p14="http://schemas.microsoft.com/office/powerpoint/2010/main" val="287474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365637-CA86-4157-B765-76D84BF3A6F6}" type="datetimeFigureOut">
              <a:rPr lang="zh-CN" altLang="en-US" smtClean="0"/>
              <a:t>2016/9/12</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C9B28D7F-694B-41A6-993D-E8094D1FFCC3}" type="slidenum">
              <a:rPr lang="zh-CN" altLang="en-US" smtClean="0"/>
              <a:t>‹#›</a:t>
            </a:fld>
            <a:endParaRPr lang="zh-CN" altLang="en-US"/>
          </a:p>
        </p:txBody>
      </p:sp>
    </p:spTree>
    <p:extLst>
      <p:ext uri="{BB962C8B-B14F-4D97-AF65-F5344CB8AC3E}">
        <p14:creationId xmlns:p14="http://schemas.microsoft.com/office/powerpoint/2010/main" val="424334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365637-CA86-4157-B765-76D84BF3A6F6}" type="datetimeFigureOut">
              <a:rPr lang="zh-CN" altLang="en-US" smtClean="0"/>
              <a:t>2016/9/12</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9B28D7F-694B-41A6-993D-E8094D1FFCC3}" type="slidenum">
              <a:rPr lang="zh-CN" altLang="en-US" smtClean="0"/>
              <a:t>‹#›</a:t>
            </a:fld>
            <a:endParaRPr lang="zh-CN" altLang="en-US"/>
          </a:p>
        </p:txBody>
      </p:sp>
    </p:spTree>
    <p:extLst>
      <p:ext uri="{BB962C8B-B14F-4D97-AF65-F5344CB8AC3E}">
        <p14:creationId xmlns:p14="http://schemas.microsoft.com/office/powerpoint/2010/main" val="136764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7365637-CA86-4157-B765-76D84BF3A6F6}" type="datetimeFigureOut">
              <a:rPr lang="zh-CN" altLang="en-US" smtClean="0"/>
              <a:t>2016/9/12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9B28D7F-694B-41A6-993D-E8094D1FFCC3}" type="slidenum">
              <a:rPr lang="zh-CN" altLang="en-US" smtClean="0"/>
              <a:t>‹#›</a:t>
            </a:fld>
            <a:endParaRPr lang="zh-CN" altLang="en-US"/>
          </a:p>
        </p:txBody>
      </p:sp>
    </p:spTree>
    <p:extLst>
      <p:ext uri="{BB962C8B-B14F-4D97-AF65-F5344CB8AC3E}">
        <p14:creationId xmlns:p14="http://schemas.microsoft.com/office/powerpoint/2010/main" val="1401511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365637-CA86-4157-B765-76D84BF3A6F6}" type="datetimeFigureOut">
              <a:rPr lang="zh-CN" altLang="en-US" smtClean="0"/>
              <a:t>2016/9/12</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9B28D7F-694B-41A6-993D-E8094D1FFCC3}"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244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2654" y="1122363"/>
            <a:ext cx="11055927" cy="2387600"/>
          </a:xfrm>
        </p:spPr>
        <p:txBody>
          <a:bodyPr>
            <a:normAutofit/>
          </a:bodyPr>
          <a:lstStyle/>
          <a:p>
            <a:r>
              <a:rPr lang="zh-CN" altLang="en-US" sz="6600" dirty="0" smtClean="0"/>
              <a:t>“校园里的那些事”项目总结</a:t>
            </a:r>
            <a:endParaRPr lang="zh-CN" altLang="en-US" sz="6600" dirty="0"/>
          </a:p>
        </p:txBody>
      </p:sp>
      <p:sp>
        <p:nvSpPr>
          <p:cNvPr id="3" name="副标题 2"/>
          <p:cNvSpPr>
            <a:spLocks noGrp="1"/>
          </p:cNvSpPr>
          <p:nvPr>
            <p:ph type="subTitle" idx="1"/>
          </p:nvPr>
        </p:nvSpPr>
        <p:spPr/>
        <p:txBody>
          <a:bodyPr/>
          <a:lstStyle/>
          <a:p>
            <a:r>
              <a:rPr lang="en-US" altLang="zh-CN" dirty="0" smtClean="0"/>
              <a:t>——</a:t>
            </a:r>
            <a:r>
              <a:rPr lang="zh-CN" altLang="en-US" dirty="0" smtClean="0"/>
              <a:t>苏昱凡</a:t>
            </a:r>
            <a:endParaRPr lang="zh-CN" altLang="en-US" dirty="0"/>
          </a:p>
        </p:txBody>
      </p:sp>
    </p:spTree>
    <p:extLst>
      <p:ext uri="{BB962C8B-B14F-4D97-AF65-F5344CB8AC3E}">
        <p14:creationId xmlns:p14="http://schemas.microsoft.com/office/powerpoint/2010/main" val="873034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产品定位</a:t>
            </a:r>
            <a:endParaRPr lang="zh-CN" altLang="en-US" dirty="0"/>
          </a:p>
        </p:txBody>
      </p:sp>
      <p:sp>
        <p:nvSpPr>
          <p:cNvPr id="3" name="内容占位符 2"/>
          <p:cNvSpPr>
            <a:spLocks noGrp="1"/>
          </p:cNvSpPr>
          <p:nvPr>
            <p:ph idx="1"/>
          </p:nvPr>
        </p:nvSpPr>
        <p:spPr/>
        <p:txBody>
          <a:bodyPr/>
          <a:lstStyle/>
          <a:p>
            <a:pPr lvl="1"/>
            <a:r>
              <a:rPr lang="zh-CN" altLang="zh-CN" sz="2400" dirty="0"/>
              <a:t>现如今校园内活动繁多，而大部分由不同组织开展的活动均发布在自己的网站或者微信公众号上，缺少一个统一的平台。此项目校园里的那些活动——基于</a:t>
            </a:r>
            <a:r>
              <a:rPr lang="en-US" altLang="zh-CN" sz="2400" dirty="0"/>
              <a:t>web</a:t>
            </a:r>
            <a:r>
              <a:rPr lang="zh-CN" altLang="zh-CN" sz="2400" dirty="0"/>
              <a:t>的信息系统，主要用于为在校师生提供了一个集发布，浏览与参与活动于一体的网络平台。</a:t>
            </a:r>
          </a:p>
          <a:p>
            <a:endParaRPr lang="zh-CN" altLang="en-US" dirty="0"/>
          </a:p>
        </p:txBody>
      </p:sp>
      <p:pic>
        <p:nvPicPr>
          <p:cNvPr id="5" name="图片 4" descr="屏幕剪辑"/>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386" y="3845675"/>
            <a:ext cx="6805130" cy="2675198"/>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1127" y="3183740"/>
            <a:ext cx="3103419" cy="3337133"/>
          </a:xfrm>
          <a:prstGeom prst="rect">
            <a:avLst/>
          </a:prstGeom>
        </p:spPr>
      </p:pic>
    </p:spTree>
    <p:extLst>
      <p:ext uri="{BB962C8B-B14F-4D97-AF65-F5344CB8AC3E}">
        <p14:creationId xmlns:p14="http://schemas.microsoft.com/office/powerpoint/2010/main" val="3525640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产品价值</a:t>
            </a:r>
            <a:endParaRPr lang="zh-CN" altLang="en-US" dirty="0"/>
          </a:p>
        </p:txBody>
      </p:sp>
      <p:sp>
        <p:nvSpPr>
          <p:cNvPr id="3" name="内容占位符 2"/>
          <p:cNvSpPr>
            <a:spLocks noGrp="1"/>
          </p:cNvSpPr>
          <p:nvPr>
            <p:ph idx="1"/>
          </p:nvPr>
        </p:nvSpPr>
        <p:spPr/>
        <p:txBody>
          <a:bodyPr>
            <a:normAutofit/>
          </a:bodyPr>
          <a:lstStyle/>
          <a:p>
            <a:pPr lvl="1"/>
            <a:r>
              <a:rPr lang="zh-CN" altLang="en-US" sz="2400" dirty="0" smtClean="0"/>
              <a:t>为在校师生提供了一个统一共享的活动发布平台，使得人们无需再逐个浏览微信公众号或者网站平台来获取相关活动的信息。整合了信息的同时也为大家提高了获取信息的效率。</a:t>
            </a:r>
            <a:endParaRPr lang="en-US" altLang="zh-CN" sz="2400" dirty="0" smtClean="0"/>
          </a:p>
          <a:p>
            <a:pPr lvl="1"/>
            <a:r>
              <a:rPr lang="zh-CN" altLang="en-US" sz="2400" dirty="0" smtClean="0"/>
              <a:t>网站也能自动为用户推荐他可能感兴趣的活动，节省了用户筛选的时间</a:t>
            </a:r>
            <a:endParaRPr lang="en-US" altLang="zh-CN" sz="2400" dirty="0" smtClean="0"/>
          </a:p>
          <a:p>
            <a:pPr lvl="1"/>
            <a:endParaRPr lang="zh-CN" altLang="en-US" sz="2400" dirty="0"/>
          </a:p>
        </p:txBody>
      </p:sp>
    </p:spTree>
    <p:extLst>
      <p:ext uri="{BB962C8B-B14F-4D97-AF65-F5344CB8AC3E}">
        <p14:creationId xmlns:p14="http://schemas.microsoft.com/office/powerpoint/2010/main" val="311981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总体设计</a:t>
            </a:r>
            <a:endParaRPr lang="zh-CN" altLang="en-US" dirty="0"/>
          </a:p>
        </p:txBody>
      </p:sp>
      <p:sp>
        <p:nvSpPr>
          <p:cNvPr id="3" name="内容占位符 2"/>
          <p:cNvSpPr>
            <a:spLocks noGrp="1"/>
          </p:cNvSpPr>
          <p:nvPr>
            <p:ph idx="1"/>
          </p:nvPr>
        </p:nvSpPr>
        <p:spPr>
          <a:xfrm>
            <a:off x="1097280" y="1956570"/>
            <a:ext cx="10058400" cy="4023360"/>
          </a:xfrm>
        </p:spPr>
        <p:txBody>
          <a:bodyPr/>
          <a:lstStyle/>
          <a:p>
            <a:pPr lvl="1"/>
            <a:r>
              <a:rPr lang="zh-CN" altLang="en-US" sz="2400" dirty="0" smtClean="0"/>
              <a:t>系统采用</a:t>
            </a:r>
            <a:r>
              <a:rPr lang="en-US" altLang="zh-CN" sz="2400" dirty="0" smtClean="0"/>
              <a:t>java</a:t>
            </a:r>
            <a:r>
              <a:rPr lang="zh-CN" altLang="en-US" sz="2400" dirty="0" smtClean="0"/>
              <a:t>语言编写，使用了</a:t>
            </a:r>
            <a:r>
              <a:rPr lang="en-US" altLang="zh-CN" sz="2400" dirty="0" smtClean="0"/>
              <a:t>SSH2</a:t>
            </a:r>
            <a:r>
              <a:rPr lang="zh-CN" altLang="en-US" sz="2400" dirty="0" smtClean="0"/>
              <a:t>框架搭建而成。</a:t>
            </a:r>
            <a:endParaRPr lang="en-US" altLang="zh-CN" sz="2400" dirty="0" smtClean="0"/>
          </a:p>
          <a:p>
            <a:pPr lvl="1"/>
            <a:r>
              <a:rPr lang="zh-CN" altLang="en-US" sz="2400" dirty="0" smtClean="0"/>
              <a:t>系统采用</a:t>
            </a:r>
            <a:r>
              <a:rPr lang="en-US" altLang="zh-CN" sz="2400" dirty="0" smtClean="0"/>
              <a:t>B/S</a:t>
            </a:r>
            <a:r>
              <a:rPr lang="zh-CN" altLang="en-US" sz="2400" dirty="0" smtClean="0"/>
              <a:t>架构，客户端为用户</a:t>
            </a:r>
            <a:r>
              <a:rPr lang="en-US" altLang="zh-CN" sz="2400" dirty="0" smtClean="0"/>
              <a:t>PC</a:t>
            </a:r>
            <a:r>
              <a:rPr lang="zh-CN" altLang="en-US" sz="2400" dirty="0" smtClean="0"/>
              <a:t>上的浏览器，服务器端为</a:t>
            </a:r>
            <a:r>
              <a:rPr lang="en-US" altLang="zh-CN" sz="2400" dirty="0" smtClean="0"/>
              <a:t>Tomcat 7</a:t>
            </a:r>
            <a:r>
              <a:rPr lang="zh-CN" altLang="en-US" sz="2400" dirty="0" smtClean="0"/>
              <a:t>服务器，数据库端为</a:t>
            </a:r>
            <a:r>
              <a:rPr lang="en-US" altLang="zh-CN" sz="2400" dirty="0" smtClean="0"/>
              <a:t>MySQL 5.1</a:t>
            </a:r>
            <a:r>
              <a:rPr lang="zh-CN" altLang="en-US" sz="2400" dirty="0" smtClean="0"/>
              <a:t>数据库。</a:t>
            </a:r>
            <a:endParaRPr lang="en-US" altLang="zh-CN" sz="2400" dirty="0" smtClean="0"/>
          </a:p>
          <a:p>
            <a:pPr lvl="1"/>
            <a:r>
              <a:rPr lang="zh-CN" altLang="en-US" sz="2400" dirty="0" smtClean="0"/>
              <a:t>系统分为三层设计：视图层识别用户操作</a:t>
            </a:r>
            <a:endParaRPr lang="en-US" altLang="zh-CN" sz="2400" dirty="0"/>
          </a:p>
          <a:p>
            <a:pPr marL="201168" lvl="1" indent="0">
              <a:buNone/>
            </a:pPr>
            <a:r>
              <a:rPr lang="en-US" altLang="zh-CN" sz="2400" dirty="0" smtClean="0"/>
              <a:t>	    		      </a:t>
            </a:r>
            <a:r>
              <a:rPr lang="zh-CN" altLang="en-US" sz="2400" dirty="0" smtClean="0"/>
              <a:t>控制层实现业务逻辑</a:t>
            </a:r>
            <a:endParaRPr lang="en-US" altLang="zh-CN" sz="2400" dirty="0" smtClean="0"/>
          </a:p>
          <a:p>
            <a:pPr marL="201168" lvl="1" indent="0">
              <a:buNone/>
            </a:pPr>
            <a:r>
              <a:rPr lang="en-US" altLang="zh-CN" sz="2400" dirty="0"/>
              <a:t>	</a:t>
            </a:r>
            <a:r>
              <a:rPr lang="en-US" altLang="zh-CN" sz="2400" dirty="0" smtClean="0"/>
              <a:t>		      </a:t>
            </a:r>
            <a:r>
              <a:rPr lang="zh-CN" altLang="en-US" sz="2400" dirty="0" smtClean="0"/>
              <a:t>模型层进行数据持久化</a:t>
            </a:r>
            <a:endParaRPr lang="en-US" altLang="zh-CN" sz="2000" dirty="0" smtClean="0"/>
          </a:p>
          <a:p>
            <a:pPr lvl="1"/>
            <a:endParaRPr lang="zh-CN" altLang="en-US" sz="2400" dirty="0"/>
          </a:p>
        </p:txBody>
      </p:sp>
    </p:spTree>
    <p:extLst>
      <p:ext uri="{BB962C8B-B14F-4D97-AF65-F5344CB8AC3E}">
        <p14:creationId xmlns:p14="http://schemas.microsoft.com/office/powerpoint/2010/main" val="96547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基本功能</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497127689"/>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254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特色功能</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877455313"/>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419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经验与教训</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158104779"/>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582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谢谢观赏</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25981572"/>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439</TotalTime>
  <Words>341</Words>
  <Application>Microsoft Office PowerPoint</Application>
  <PresentationFormat>宽屏</PresentationFormat>
  <Paragraphs>41</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宋体</vt:lpstr>
      <vt:lpstr>Calibri</vt:lpstr>
      <vt:lpstr>Calibri Light</vt:lpstr>
      <vt:lpstr>回顾</vt:lpstr>
      <vt:lpstr>“校园里的那些事”项目总结</vt:lpstr>
      <vt:lpstr>产品定位</vt:lpstr>
      <vt:lpstr>产品价值</vt:lpstr>
      <vt:lpstr>总体设计</vt:lpstr>
      <vt:lpstr>基本功能</vt:lpstr>
      <vt:lpstr>特色功能</vt:lpstr>
      <vt:lpstr>经验与教训</vt:lpstr>
      <vt:lpstr>谢谢观赏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“校园里的那些事”项目总结</dc:title>
  <dc:creator>苏昱凡</dc:creator>
  <cp:lastModifiedBy>苏昱凡</cp:lastModifiedBy>
  <cp:revision>12</cp:revision>
  <dcterms:created xsi:type="dcterms:W3CDTF">2016-09-12T02:51:33Z</dcterms:created>
  <dcterms:modified xsi:type="dcterms:W3CDTF">2016-09-12T10:41:40Z</dcterms:modified>
</cp:coreProperties>
</file>