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12171144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MEJIA LOPEZ JUAN MANUEL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MECATRONICA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13170088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MONTOYA GERARDO EMMANUEL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EN SISTEMAS COMPUTACIONALES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13170115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TORRES AGUIRRE JAVIER GILBERTO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13170143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CECEÑA NAJERA RICARDO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ELECTRICA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13170165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LIMON GASTELUM HECTOR GUADALUPE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2020-11-08T23:24:20Z</dcterms:created>
  <dcterms:modified xsi:type="dcterms:W3CDTF">2020-11-08T23:24:20Z</dcterms:modified>
</cp:coreProperties>
</file>