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2171144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MEJIA LOPEZ JUAN MANUEL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3170143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CECEÑA NAJERA RICARDO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LECTRICA/1317016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LIMON GASTELUM HECTOR GUADALUPE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2020-11-09T00:30:48Z</dcterms:created>
  <dcterms:modified xsi:type="dcterms:W3CDTF">2020-11-09T00:30:48Z</dcterms:modified>
</cp:coreProperties>
</file>