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MECATRONICA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MECATRONICA/13170088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MONTOYA GERARDO EMMANUEL</a:t>
            </a:r>
            <a:endParaRPr 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2020-11-09T00:30:48Z</dcterms:created>
  <dcterms:modified xsi:type="dcterms:W3CDTF">2020-11-09T00:30:48Z</dcterms:modified>
</cp:coreProperties>
</file>