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./assets/headers/logo.png">    </p:cNvPr>
          <p:cNvPicPr>
            <a:picLocks noChangeAspect="1"/>
          </p:cNvPicPr>
          <p:nvPr/>
        </p:nvPicPr>
        <p:blipFill>
          <a:blip r:embed="rId1"/>
          <a:srcRect l="0" r="0" t="-41695" b="-41695"/>
          <a:stretch/>
        </p:blipFill>
        <p:spPr>
          <a:xfrm>
            <a:off x="304800" y="0"/>
            <a:ext cx="6705600" cy="13716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17145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Carrera</a:t>
            </a:r>
            <a:endParaRPr lang="en-US" sz="3000" dirty="0"/>
          </a:p>
        </p:txBody>
      </p:sp>
      <p:sp>
        <p:nvSpPr>
          <p:cNvPr id="4" name="Object3"/>
          <p:cNvSpPr/>
          <p:nvPr/>
        </p:nvSpPr>
        <p:spPr>
          <a:xfrm>
            <a:off x="0" y="260604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1C3467"/>
                </a:solidFill>
              </a:rPr>
              <a:t>INGENIERIA ELECTRICA</a:t>
            </a:r>
            <a:endParaRPr lang="en-US" sz="2500" dirty="0"/>
          </a:p>
        </p:txBody>
      </p:sp>
      <p:sp>
        <p:nvSpPr>
          <p:cNvPr id="5" name="Object4"/>
          <p:cNvSpPr/>
          <p:nvPr/>
        </p:nvSpPr>
        <p:spPr>
          <a:xfrm>
            <a:off x="0" y="41148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Generación 2015-2019</a:t>
            </a:r>
            <a:endParaRPr lang="en-US" sz="3000" dirty="0"/>
          </a:p>
        </p:txBody>
      </p:sp>
      <p:pic>
        <p:nvPicPr>
          <p:cNvPr id="6" name="Object 5" descr="../assets/img/INGENIERIA ELECTRICA/12171144.jpe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315200" y="0"/>
            <a:ext cx="4876800" cy="61722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C3467"/>
          </a:solidFill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MEJIA LOPEZ JUAN MANUEL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./assets/headers/logo.png">    </p:cNvPr>
          <p:cNvPicPr>
            <a:picLocks noChangeAspect="1"/>
          </p:cNvPicPr>
          <p:nvPr/>
        </p:nvPicPr>
        <p:blipFill>
          <a:blip r:embed="rId1"/>
          <a:srcRect l="0" r="0" t="-41695" b="-41695"/>
          <a:stretch/>
        </p:blipFill>
        <p:spPr>
          <a:xfrm>
            <a:off x="304800" y="0"/>
            <a:ext cx="6705600" cy="13716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17145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Carrera</a:t>
            </a:r>
            <a:endParaRPr lang="en-US" sz="3000" dirty="0"/>
          </a:p>
        </p:txBody>
      </p:sp>
      <p:sp>
        <p:nvSpPr>
          <p:cNvPr id="4" name="Object3"/>
          <p:cNvSpPr/>
          <p:nvPr/>
        </p:nvSpPr>
        <p:spPr>
          <a:xfrm>
            <a:off x="0" y="260604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1C3467"/>
                </a:solidFill>
              </a:rPr>
              <a:t>INGENIERIA ELECTRICA</a:t>
            </a:r>
            <a:endParaRPr lang="en-US" sz="2500" dirty="0"/>
          </a:p>
        </p:txBody>
      </p:sp>
      <p:sp>
        <p:nvSpPr>
          <p:cNvPr id="5" name="Object4"/>
          <p:cNvSpPr/>
          <p:nvPr/>
        </p:nvSpPr>
        <p:spPr>
          <a:xfrm>
            <a:off x="0" y="41148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Generación 2015-2019</a:t>
            </a:r>
            <a:endParaRPr lang="en-US" sz="3000" dirty="0"/>
          </a:p>
        </p:txBody>
      </p:sp>
      <p:pic>
        <p:nvPicPr>
          <p:cNvPr id="6" name="Object 5" descr="../assets/img/INGENIERIA ELECTRICA/13170143.jpe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315200" y="0"/>
            <a:ext cx="4876800" cy="61722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C3467"/>
          </a:solidFill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CECEÑA NAJERA RICARDO</a:t>
            </a:r>
            <a:endParaRPr 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./assets/headers/logo.png">    </p:cNvPr>
          <p:cNvPicPr>
            <a:picLocks noChangeAspect="1"/>
          </p:cNvPicPr>
          <p:nvPr/>
        </p:nvPicPr>
        <p:blipFill>
          <a:blip r:embed="rId1"/>
          <a:srcRect l="0" r="0" t="-41695" b="-41695"/>
          <a:stretch/>
        </p:blipFill>
        <p:spPr>
          <a:xfrm>
            <a:off x="304800" y="0"/>
            <a:ext cx="6705600" cy="13716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17145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Carrera</a:t>
            </a:r>
            <a:endParaRPr lang="en-US" sz="3000" dirty="0"/>
          </a:p>
        </p:txBody>
      </p:sp>
      <p:sp>
        <p:nvSpPr>
          <p:cNvPr id="4" name="Object3"/>
          <p:cNvSpPr/>
          <p:nvPr/>
        </p:nvSpPr>
        <p:spPr>
          <a:xfrm>
            <a:off x="0" y="260604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1C3467"/>
                </a:solidFill>
              </a:rPr>
              <a:t>INGENIERIA ELECTRICA</a:t>
            </a:r>
            <a:endParaRPr lang="en-US" sz="2500" dirty="0"/>
          </a:p>
        </p:txBody>
      </p:sp>
      <p:sp>
        <p:nvSpPr>
          <p:cNvPr id="5" name="Object4"/>
          <p:cNvSpPr/>
          <p:nvPr/>
        </p:nvSpPr>
        <p:spPr>
          <a:xfrm>
            <a:off x="0" y="41148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Generación 2015-2019</a:t>
            </a:r>
            <a:endParaRPr lang="en-US" sz="3000" dirty="0"/>
          </a:p>
        </p:txBody>
      </p:sp>
      <p:pic>
        <p:nvPicPr>
          <p:cNvPr id="6" name="Object 5" descr="../assets/img/INGENIERIA ELECTRICA/13170165.jpe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315200" y="0"/>
            <a:ext cx="4876800" cy="61722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C3467"/>
          </a:solidFill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LIMON GASTELUM HECTOR GUADALUPE</a:t>
            </a:r>
            <a:endParaRPr lang="en-US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./assets/headers/logo.png">    </p:cNvPr>
          <p:cNvPicPr>
            <a:picLocks noChangeAspect="1"/>
          </p:cNvPicPr>
          <p:nvPr/>
        </p:nvPicPr>
        <p:blipFill>
          <a:blip r:embed="rId1"/>
          <a:srcRect l="0" r="0" t="-41695" b="-41695"/>
          <a:stretch/>
        </p:blipFill>
        <p:spPr>
          <a:xfrm>
            <a:off x="304800" y="0"/>
            <a:ext cx="6705600" cy="13716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17145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Carrera</a:t>
            </a:r>
            <a:endParaRPr lang="en-US" sz="3000" dirty="0"/>
          </a:p>
        </p:txBody>
      </p:sp>
      <p:sp>
        <p:nvSpPr>
          <p:cNvPr id="4" name="Object3"/>
          <p:cNvSpPr/>
          <p:nvPr/>
        </p:nvSpPr>
        <p:spPr>
          <a:xfrm>
            <a:off x="0" y="260604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1C3467"/>
                </a:solidFill>
              </a:rPr>
              <a:t>INGENIERIA MECATRONICA</a:t>
            </a:r>
            <a:endParaRPr lang="en-US" sz="2500" dirty="0"/>
          </a:p>
        </p:txBody>
      </p:sp>
      <p:sp>
        <p:nvSpPr>
          <p:cNvPr id="5" name="Object4"/>
          <p:cNvSpPr/>
          <p:nvPr/>
        </p:nvSpPr>
        <p:spPr>
          <a:xfrm>
            <a:off x="0" y="41148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Generación 2015-2019</a:t>
            </a:r>
            <a:endParaRPr lang="en-US" sz="3000" dirty="0"/>
          </a:p>
        </p:txBody>
      </p:sp>
      <p:pic>
        <p:nvPicPr>
          <p:cNvPr id="6" name="Object 5" descr="../assets/img/INGENIERIA MECATRONICA/13170088.jpe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315200" y="0"/>
            <a:ext cx="4876800" cy="61722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C3467"/>
          </a:solidFill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MONTOYA GERARDO EMMANUEL</a:t>
            </a:r>
            <a:endParaRPr 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./assets/headers/logo.png">    </p:cNvPr>
          <p:cNvPicPr>
            <a:picLocks noChangeAspect="1"/>
          </p:cNvPicPr>
          <p:nvPr/>
        </p:nvPicPr>
        <p:blipFill>
          <a:blip r:embed="rId1"/>
          <a:srcRect l="0" r="0" t="-41695" b="-41695"/>
          <a:stretch/>
        </p:blipFill>
        <p:spPr>
          <a:xfrm>
            <a:off x="304800" y="0"/>
            <a:ext cx="6705600" cy="13716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17145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Carrera</a:t>
            </a:r>
            <a:endParaRPr lang="en-US" sz="3000" dirty="0"/>
          </a:p>
        </p:txBody>
      </p:sp>
      <p:sp>
        <p:nvSpPr>
          <p:cNvPr id="4" name="Object3"/>
          <p:cNvSpPr/>
          <p:nvPr/>
        </p:nvSpPr>
        <p:spPr>
          <a:xfrm>
            <a:off x="0" y="260604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1C3467"/>
                </a:solidFill>
              </a:rPr>
              <a:t>INGENIERIA EN SISTEMAS COMPUTACIONALES</a:t>
            </a:r>
            <a:endParaRPr lang="en-US" sz="2500" dirty="0"/>
          </a:p>
        </p:txBody>
      </p:sp>
      <p:sp>
        <p:nvSpPr>
          <p:cNvPr id="5" name="Object4"/>
          <p:cNvSpPr/>
          <p:nvPr/>
        </p:nvSpPr>
        <p:spPr>
          <a:xfrm>
            <a:off x="0" y="41148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Generación 2015-2019</a:t>
            </a:r>
            <a:endParaRPr lang="en-US" sz="3000" dirty="0"/>
          </a:p>
        </p:txBody>
      </p:sp>
      <p:pic>
        <p:nvPicPr>
          <p:cNvPr id="6" name="Object 5" descr="../assets/img/INGENIERIA EN SISTEMAS COMPUTACIONALES/13170115.jpe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315200" y="0"/>
            <a:ext cx="4876800" cy="61722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C3467"/>
          </a:solidFill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TORRES AGUIRRE JAVIER GILBERTO</a:t>
            </a:r>
            <a:endParaRPr lang="en-US" sz="2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2020-11-09T00:28:47Z</dcterms:created>
  <dcterms:modified xsi:type="dcterms:W3CDTF">2020-11-09T00:28:47Z</dcterms:modified>
</cp:coreProperties>
</file>