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3" r:id="rId5"/>
    <p:sldId id="259" r:id="rId6"/>
    <p:sldId id="265" r:id="rId7"/>
    <p:sldId id="266" r:id="rId8"/>
    <p:sldId id="260" r:id="rId9"/>
    <p:sldId id="261" r:id="rId10"/>
    <p:sldId id="264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8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4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1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1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1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9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0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8/9/2024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63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0E2D3E-9126-7684-98E8-53082C215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/>
          </a:bodyPr>
          <a:lstStyle/>
          <a:p>
            <a:r>
              <a:rPr lang="en-US" dirty="0"/>
              <a:t>Financial Trading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8DA76-50CD-F719-51C4-F584A856E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744" y="5067957"/>
            <a:ext cx="4414178" cy="1075444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Dylan Yong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39D56281-EB3F-AA84-790E-478764C38C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363" b="32886"/>
          <a:stretch/>
        </p:blipFill>
        <p:spPr>
          <a:xfrm>
            <a:off x="-6214" y="10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97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1677-2EEA-2F59-C6D8-85109295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9011C-8B41-C7F6-D56C-2B334768C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5718774" cy="3564436"/>
          </a:xfrm>
        </p:spPr>
        <p:txBody>
          <a:bodyPr>
            <a:normAutofit fontScale="55000" lnSpcReduction="2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Trader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Attributes: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traderId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Unique identifier for the trader.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name: The trader's name.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accountBalance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 current balance in the trader's account.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Methods: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placeTrade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(trade): Places a new trade order.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viewAccountBalance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(): Displays the trader's account balance.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cancelTrade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tradeId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): Cancels a specific trade.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Trade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Attributes: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tradeId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Unique identifier for the trade.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timestamp: Date and time when the trade was placed.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quantity: Number of units being traded.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price: Price per unit at the time of the trade.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status: Current status of the trade (e.g., new, validated, executed, rejected, cancelled).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traderId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Identifier linking the trade to a specific trader.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Methods: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validate(): Checks if the trade meets all necessary conditions.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execute(): Executes the trade.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cancel(): Cancels the trade.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84DD4E-4661-89A7-E205-1E2F5C5D6217}"/>
              </a:ext>
            </a:extLst>
          </p:cNvPr>
          <p:cNvSpPr txBox="1"/>
          <p:nvPr/>
        </p:nvSpPr>
        <p:spPr>
          <a:xfrm>
            <a:off x="6096001" y="2340132"/>
            <a:ext cx="48134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en-US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MarketData</a:t>
            </a:r>
            <a:endParaRPr lang="en-US" sz="1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Attributes:</a:t>
            </a:r>
            <a:endParaRPr lang="en-US" sz="10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dataId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Unique identifier for the market data entry.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timestamp: Date and time of the data.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symbol: The market symbol (e.g., stock ticker).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price: Current price of the asset.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Methods:</a:t>
            </a:r>
            <a:endParaRPr lang="en-US" sz="10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getPrice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(): Retrieves the latest price of the asset.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en-US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RiskManager</a:t>
            </a:r>
            <a:endParaRPr lang="en-US" sz="1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Attributes:</a:t>
            </a:r>
            <a:endParaRPr lang="en-US" sz="10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riskManagerId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Unique identifier for the risk manager.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name: The name of the risk manager.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Methods:</a:t>
            </a:r>
            <a:endParaRPr lang="en-US" sz="10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monitorTrade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(trade): Monitors trades for potential risks.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updateRiskParameters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(): Updates the risk parameters based on the current trading environment.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generateRiskReport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(): Generates a report on the current risk levels.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8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C69-451C-C60F-1E13-8AE652EB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GRASP, SOLID, and Microservices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77783-B47E-AD3F-6AB9-DC71043D4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GRASP – Controller</a:t>
            </a:r>
          </a:p>
          <a:p>
            <a:endParaRPr lang="en-US" dirty="0"/>
          </a:p>
          <a:p>
            <a:r>
              <a:rPr lang="en-US" dirty="0"/>
              <a:t>SOLID – Single Responsibility Principle (SRP)</a:t>
            </a:r>
          </a:p>
          <a:p>
            <a:endParaRPr lang="en-US" dirty="0"/>
          </a:p>
          <a:p>
            <a:r>
              <a:rPr lang="en-US" dirty="0"/>
              <a:t>Microservices Design Pattern – API Gateway</a:t>
            </a:r>
          </a:p>
        </p:txBody>
      </p:sp>
    </p:spTree>
    <p:extLst>
      <p:ext uri="{BB962C8B-B14F-4D97-AF65-F5344CB8AC3E}">
        <p14:creationId xmlns:p14="http://schemas.microsoft.com/office/powerpoint/2010/main" val="1330405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FFF6-A6FE-03FD-4954-CEF26E82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EF08-E78F-9B8B-B127-90E3F35AB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link: https://github.com/Suzakijun1/SWENG837-CourseProject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2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D3E3-2C57-1C7C-E3A1-B7E8E60F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Use Case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C960BF-4F75-92B6-EF0B-D1CD77A8B1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3251514"/>
            <a:ext cx="10325100" cy="174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78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1270-2D47-B79B-4B9B-B79C7D0C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Domain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D20A8-64AF-BDEA-90A5-7A4A27EDA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entities and their relationships in a high-frequency trading platform: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Trader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Represents the user who places trades.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Trade: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Represents a trade order placed by a Trader.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MarketData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Represents real-time market data provided by a Market Data Provider.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Broker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Facilitates the execution of trades.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RiskManager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Monitors and manages risk associated with trades.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Report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Represents reports generated for analytics and risk management.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SystemAdmin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Manages the system configurations and maintenance.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Relationships: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Trader places many Trades.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Trades are executed through a Broker.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Trades are influenced by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MarketData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RiskManager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monitors many Trades.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Reports are generated based on Trades and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MarketData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SystemAdmin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manages the system, which includes all entities.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8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AE27-41A5-E0C5-403A-B67ACCEF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80B6DB7-8F4D-6E4F-F407-71B6928730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2597944"/>
            <a:ext cx="92964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05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4003-E68F-8D38-DBF1-352D60F8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Sequence Diagram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96164BE-AE94-46A1-B369-2F17756EF0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04" y="2431256"/>
            <a:ext cx="479107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95B2D9D-5347-C7D0-C271-149A814C2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206" y="2217274"/>
            <a:ext cx="417195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5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7863-9657-6BD6-3C97-A36121AB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State Diagram</a:t>
            </a:r>
          </a:p>
        </p:txBody>
      </p:sp>
      <p:pic>
        <p:nvPicPr>
          <p:cNvPr id="6146" name="Picture 2" descr="PlantUML Diagram">
            <a:extLst>
              <a:ext uri="{FF2B5EF4-FFF2-40B4-BE49-F238E27FC236}">
                <a16:creationId xmlns:a16="http://schemas.microsoft.com/office/drawing/2014/main" id="{B5FFDCCB-0260-AA52-6E37-C3F32C4171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76" y="2339975"/>
            <a:ext cx="2489273" cy="356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21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5888-C92C-ED8E-B676-A8FA98D7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Activity Diagram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709A9A6-82E7-76A6-AF8D-0AE3629C7B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156" y="2339975"/>
            <a:ext cx="4943913" cy="356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6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FD71-E4F4-4763-5EB6-A9E03E35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Component Diagram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C76A1FD-DB14-88AC-00E7-D10F4CDD55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48" y="2339975"/>
            <a:ext cx="7689930" cy="356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78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95F4-AF85-CA3F-557A-051D61287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Deployment Diagram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DAF8DB1-2DF0-C86A-C72A-5C5209F06D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631" y="2339975"/>
            <a:ext cx="7594963" cy="356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319317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477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Grandview</vt:lpstr>
      <vt:lpstr>Wingdings</vt:lpstr>
      <vt:lpstr>CosineVTI</vt:lpstr>
      <vt:lpstr>Financial Trading Platform</vt:lpstr>
      <vt:lpstr>UML Use Case Diagram</vt:lpstr>
      <vt:lpstr>UML Domain Model</vt:lpstr>
      <vt:lpstr>UML Class Diagram</vt:lpstr>
      <vt:lpstr>UML Sequence Diagram</vt:lpstr>
      <vt:lpstr>UML State Diagram</vt:lpstr>
      <vt:lpstr>UML Activity Diagram</vt:lpstr>
      <vt:lpstr>UML Component Diagram</vt:lpstr>
      <vt:lpstr>Cloud Deployment Diagram</vt:lpstr>
      <vt:lpstr>Skeleton Classes</vt:lpstr>
      <vt:lpstr>GRASP, SOLID, and Microservices Design Pattern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YONG, DYLAN PAT</dc:creator>
  <cp:lastModifiedBy>YONG, DYLAN PAT</cp:lastModifiedBy>
  <cp:revision>1</cp:revision>
  <dcterms:created xsi:type="dcterms:W3CDTF">2024-08-09T20:43:44Z</dcterms:created>
  <dcterms:modified xsi:type="dcterms:W3CDTF">2024-08-10T00:33:39Z</dcterms:modified>
</cp:coreProperties>
</file>