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3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182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75461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11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033171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009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16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1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88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12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6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74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0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12/3/2024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49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7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865D-970E-F104-62B9-82AF515DF9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Bike Shop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4437B-E039-C8E1-6023-F7BB940AE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Suzan Yemane</a:t>
            </a:r>
          </a:p>
          <a:p>
            <a:r>
              <a:rPr lang="en-GB" dirty="0"/>
              <a:t>04/12/2024</a:t>
            </a:r>
          </a:p>
        </p:txBody>
      </p:sp>
    </p:spTree>
    <p:extLst>
      <p:ext uri="{BB962C8B-B14F-4D97-AF65-F5344CB8AC3E}">
        <p14:creationId xmlns:p14="http://schemas.microsoft.com/office/powerpoint/2010/main" val="374217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D849-CD15-B854-10A9-7A58116B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4374"/>
          </a:xfrm>
        </p:spPr>
        <p:txBody>
          <a:bodyPr/>
          <a:lstStyle/>
          <a:p>
            <a:r>
              <a:rPr lang="en-GB" dirty="0"/>
              <a:t>Business requirements and Tasks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FAB31-1873-D84F-EDD3-CD68D44DFB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000" b="1" dirty="0"/>
              <a:t>Requirements: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/>
              <a:t>Hourly Revenue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/>
              <a:t>Profit and Revenue Trend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/>
              <a:t>Seasonal Revenue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/>
              <a:t>Rider Demographic</a:t>
            </a:r>
          </a:p>
          <a:p>
            <a:pPr algn="just"/>
            <a:r>
              <a:rPr lang="en-GB" sz="2000" b="1" dirty="0"/>
              <a:t>Design and Aesthetics</a:t>
            </a:r>
            <a:r>
              <a:rPr lang="en-GB" dirty="0"/>
              <a:t>: use company </a:t>
            </a:r>
            <a:r>
              <a:rPr lang="en-GB" dirty="0" err="1"/>
              <a:t>colors</a:t>
            </a:r>
            <a:r>
              <a:rPr lang="en-GB" dirty="0"/>
              <a:t> and ensure the dashboard easy to navigate.</a:t>
            </a:r>
          </a:p>
          <a:p>
            <a:pPr algn="just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74360-746D-4780-1DFE-2DD6FED688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2000" b="1" dirty="0"/>
              <a:t>Tasks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/>
              <a:t>Create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/>
              <a:t>Develop SQL queries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/>
              <a:t>Connect Power BI to DB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/>
              <a:t>Build a Dashboard in Power BI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/>
              <a:t>Answer the analysis questions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9887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0308-ED9E-DE7E-7CEC-0F03920B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18"/>
          </a:xfrm>
        </p:spPr>
        <p:txBody>
          <a:bodyPr/>
          <a:lstStyle/>
          <a:p>
            <a:r>
              <a:rPr lang="en-GB" dirty="0"/>
              <a:t>Table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83E46A-8F2C-7215-AA3F-342D1080C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2" y="1316735"/>
            <a:ext cx="8716933" cy="4176979"/>
          </a:xfrm>
        </p:spPr>
      </p:pic>
    </p:spTree>
    <p:extLst>
      <p:ext uri="{BB962C8B-B14F-4D97-AF65-F5344CB8AC3E}">
        <p14:creationId xmlns:p14="http://schemas.microsoft.com/office/powerpoint/2010/main" val="393803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AA8E1-2F14-7F96-65F0-09C6AAA3E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Database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F71101ED-BBC4-01A8-DCF5-239897E1E8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10989" y="2160589"/>
            <a:ext cx="4563186" cy="3684256"/>
          </a:xfr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A352B5C-7115-C6B9-EBA4-73779D7D08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b="1" dirty="0"/>
              <a:t>Tables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bike_riders_2021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Bike_riders_2022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Cost_table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137691A-C3FB-3BE0-F2AA-6B19B246C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053" y="3807880"/>
            <a:ext cx="2791215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7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C3B5DEF-CFDC-0DA9-5978-552202EC4298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0E56C-28C3-AA8C-A1F1-8930F06FF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585" y="390144"/>
            <a:ext cx="8596668" cy="772973"/>
          </a:xfrm>
        </p:spPr>
        <p:txBody>
          <a:bodyPr/>
          <a:lstStyle/>
          <a:p>
            <a:r>
              <a:rPr lang="en-GB" dirty="0"/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BC3C1C-7AB8-F2C4-F563-956199983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437" y="1228954"/>
            <a:ext cx="9468847" cy="5133011"/>
          </a:xfrm>
        </p:spPr>
      </p:pic>
    </p:spTree>
    <p:extLst>
      <p:ext uri="{BB962C8B-B14F-4D97-AF65-F5344CB8AC3E}">
        <p14:creationId xmlns:p14="http://schemas.microsoft.com/office/powerpoint/2010/main" val="199457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6FAB2-7C35-AF96-AB11-6991CB5B3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b="1" dirty="0">
                <a:latin typeface="Bradley Hand ITC" panose="03070402050302030203" pitchFamily="66" charset="0"/>
              </a:rPr>
              <a:t>Thank you!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05C47C4-E724-D540-1041-6EFC96E81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8821" y="2150916"/>
            <a:ext cx="2133292" cy="576262"/>
          </a:xfrm>
        </p:spPr>
        <p:txBody>
          <a:bodyPr/>
          <a:lstStyle/>
          <a:p>
            <a:endParaRPr lang="en-GB" dirty="0"/>
          </a:p>
          <a:p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LinkedIn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DE689-5FE3-A1EF-0DB7-74553B606C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69BDE93-4CE4-E8E8-3E94-F4EFF72D4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01057" y="2199643"/>
            <a:ext cx="1912263" cy="576262"/>
          </a:xfrm>
        </p:spPr>
        <p:txBody>
          <a:bodyPr/>
          <a:lstStyle/>
          <a:p>
            <a:endParaRPr lang="en-GB" dirty="0"/>
          </a:p>
          <a:p>
            <a:r>
              <a:rPr lang="en-GB" sz="2800" b="1" dirty="0" err="1">
                <a:solidFill>
                  <a:schemeClr val="accent1">
                    <a:lumMod val="75000"/>
                  </a:schemeClr>
                </a:solidFill>
              </a:rPr>
              <a:t>Github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32E73F6-24B5-544C-261B-1E38F82474B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048821" y="2775905"/>
            <a:ext cx="2463386" cy="246338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7AF699-57FD-B93C-2EF5-3393220DE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797" y="2689862"/>
            <a:ext cx="2489299" cy="248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062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105</TotalTime>
  <Words>84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Bradley Hand ITC</vt:lpstr>
      <vt:lpstr>Trebuchet MS</vt:lpstr>
      <vt:lpstr>Wingdings 3</vt:lpstr>
      <vt:lpstr>Facet</vt:lpstr>
      <vt:lpstr>Bike Shop Analysis</vt:lpstr>
      <vt:lpstr>Business requirements and Tasks </vt:lpstr>
      <vt:lpstr>Table view</vt:lpstr>
      <vt:lpstr>Creating Database</vt:lpstr>
      <vt:lpstr>Dashboard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Suzan Yemane</dc:creator>
  <cp:lastModifiedBy>Suzan Yemane</cp:lastModifiedBy>
  <cp:revision>1</cp:revision>
  <dcterms:created xsi:type="dcterms:W3CDTF">2024-12-03T10:53:53Z</dcterms:created>
  <dcterms:modified xsi:type="dcterms:W3CDTF">2024-12-03T12:39:38Z</dcterms:modified>
</cp:coreProperties>
</file>