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79" r:id="rId7"/>
    <p:sldId id="280" r:id="rId8"/>
    <p:sldId id="281" r:id="rId9"/>
    <p:sldId id="273" r:id="rId10"/>
    <p:sldId id="274" r:id="rId11"/>
    <p:sldId id="275" r:id="rId12"/>
    <p:sldId id="276" r:id="rId13"/>
    <p:sldId id="277" r:id="rId14"/>
    <p:sldId id="270" r:id="rId15"/>
    <p:sldId id="282" r:id="rId16"/>
    <p:sldId id="283" r:id="rId17"/>
    <p:sldId id="261" r:id="rId18"/>
    <p:sldId id="263" r:id="rId19"/>
    <p:sldId id="268" r:id="rId20"/>
    <p:sldId id="286" r:id="rId21"/>
    <p:sldId id="266" r:id="rId22"/>
    <p:sldId id="278" r:id="rId23"/>
    <p:sldId id="285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26"/>
  </p:normalViewPr>
  <p:slideViewPr>
    <p:cSldViewPr snapToGrid="0" snapToObjects="1">
      <p:cViewPr varScale="1">
        <p:scale>
          <a:sx n="60" d="100"/>
          <a:sy n="60" d="100"/>
        </p:scale>
        <p:origin x="2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template and run the commands: </a:t>
            </a:r>
          </a:p>
          <a:p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  ( in client-app)</a:t>
            </a:r>
          </a:p>
          <a:p>
            <a:r>
              <a:rPr lang="en-US" dirty="0"/>
              <a:t>Show the routing component as an example</a:t>
            </a:r>
          </a:p>
          <a:p>
            <a:r>
              <a:rPr lang="en-US" dirty="0"/>
              <a:t>Show how the states, props works </a:t>
            </a:r>
          </a:p>
        </p:txBody>
      </p:sp>
    </p:spTree>
    <p:extLst>
      <p:ext uri="{BB962C8B-B14F-4D97-AF65-F5344CB8AC3E}">
        <p14:creationId xmlns:p14="http://schemas.microsoft.com/office/powerpoint/2010/main" val="96279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the </a:t>
            </a:r>
            <a:r>
              <a:rPr lang="en-US"/>
              <a:t>movie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Lesson 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Typescript and React"/>
          <p:cNvSpPr txBox="1">
            <a:spLocks noGrp="1"/>
          </p:cNvSpPr>
          <p:nvPr>
            <p:ph type="subTitle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object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returns is of type </a:t>
            </a: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promise is in one of three states: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pending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initial state, not fulfilled or rejected.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fulfilled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completed successfully.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failed.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You attach handlers to the promise via 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promise =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images.txt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promise.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8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chained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(error)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 '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+ 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78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5532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implemented using lambda’s</a:t>
            </a: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'Error:’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ES7 another syntax has been added by means of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/await example: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try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catch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3304-926E-9C40-8E5F-8EAAC27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68DB-F744-2846-879F-42B14C73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803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</p:txBody>
      </p:sp>
    </p:spTree>
    <p:extLst>
      <p:ext uri="{BB962C8B-B14F-4D97-AF65-F5344CB8AC3E}">
        <p14:creationId xmlns:p14="http://schemas.microsoft.com/office/powerpoint/2010/main" val="28197363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</p:txBody>
      </p:sp>
    </p:spTree>
    <p:extLst>
      <p:ext uri="{BB962C8B-B14F-4D97-AF65-F5344CB8AC3E}">
        <p14:creationId xmlns:p14="http://schemas.microsoft.com/office/powerpoint/2010/main" val="2379433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So the Models defines standards for: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properties individual components must satisfy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methods and mechanisms for composing components</a:t>
            </a:r>
          </a:p>
        </p:txBody>
      </p:sp>
    </p:spTree>
    <p:extLst>
      <p:ext uri="{BB962C8B-B14F-4D97-AF65-F5344CB8AC3E}">
        <p14:creationId xmlns:p14="http://schemas.microsoft.com/office/powerpoint/2010/main" val="41227595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  <p:sp>
        <p:nvSpPr>
          <p:cNvPr id="135" name="React is a JavaScript library for building user interfaces. React is created for the V of MVC by reusable and interactive UI compone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React is a JavaScript library for building user interfaces.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encapsulates individual pieces of a larger user interface into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Each component have their own structure, their own methods and their own APIs.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component can refresh without affecting other components or the UI as a whole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renders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part of the DOM that is relevant for the request or event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ac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Virtual DOM - Reactjs use the concept of virtual D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has a v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irtual DOM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Structure of the virtual DOM is checked with the actual DOM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implemented through the use of JavaScript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(JSX)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JSX. The bracket allows to write expressions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{10+1}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//in HTML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components render JSX elements as HTML 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builds the requested DOM part dynamically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communication between components is unidirectional</a:t>
            </a:r>
          </a:p>
        </p:txBody>
      </p:sp>
      <p:pic>
        <p:nvPicPr>
          <p:cNvPr id="5" name="DOM_js_72.png" descr="DOM_js_72.png">
            <a:extLst>
              <a:ext uri="{FF2B5EF4-FFF2-40B4-BE49-F238E27FC236}">
                <a16:creationId xmlns:a16="http://schemas.microsoft.com/office/drawing/2014/main" id="{9A006632-9288-9844-9797-BA51F104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54" y="514824"/>
            <a:ext cx="3926032" cy="2818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3" name="Recap typescript and object document model(DOM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in general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Fetch API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Unidirectional Data-Flow: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Data flow is the flow of data from the parent to the children component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Only one parent is responsible to update the states and passing the value to the children components via 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is used to update/refresh the UI when the state change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and the value can be pass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to the children component by the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987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…Core Concept of Reac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sp>
        <p:nvSpPr>
          <p:cNvPr id="151" name="Components: the whole application is break into the components. Components are interactive and reusable. They have state and props…"/>
          <p:cNvSpPr txBox="1">
            <a:spLocks noGrp="1"/>
          </p:cNvSpPr>
          <p:nvPr>
            <p:ph type="body" idx="1"/>
          </p:nvPr>
        </p:nvSpPr>
        <p:spPr>
          <a:xfrm>
            <a:off x="952500" y="2291542"/>
            <a:ext cx="11099800" cy="698546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Components are interactive and reusable. They have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rops: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are like the HTML Properties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They are used to pass the data between the components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In React the props can be accessed by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.props.propsname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Props can be define by </a:t>
            </a:r>
            <a:r>
              <a:rPr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name=</a:t>
            </a:r>
            <a:r>
              <a:rPr lang="en-US"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“value”</a:t>
            </a:r>
            <a:r>
              <a:rPr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To access this we have to call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.props.name</a:t>
            </a:r>
            <a:endParaRPr lang="en-US"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State: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every component has a State object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can be set by using the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method or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 = {}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method triggers UI updates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get the initial state before the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you can call :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getInitialState.getDefaultProps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xfrm>
            <a:off x="952500" y="2059172"/>
            <a:ext cx="11099800" cy="74404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dirty="0"/>
              <a:t>Component Lifecycle: </a:t>
            </a:r>
            <a:endParaRPr lang="en-US" dirty="0"/>
          </a:p>
          <a:p>
            <a:pPr marL="342264" indent="-342264" defTabSz="449833">
              <a:spcBef>
                <a:spcPts val="3200"/>
              </a:spcBef>
              <a:defRPr sz="2464" u="sng"/>
            </a:pPr>
            <a:endParaRPr lang="en-US" dirty="0"/>
          </a:p>
          <a:p>
            <a:pPr marL="342264" indent="-342264" defTabSz="449833">
              <a:spcBef>
                <a:spcPts val="3200"/>
              </a:spcBef>
              <a:defRPr sz="2464" u="sng"/>
            </a:pPr>
            <a:endParaRPr lang="en-US" dirty="0"/>
          </a:p>
          <a:p>
            <a:pPr marL="342264" indent="-342264" defTabSz="449833">
              <a:spcBef>
                <a:spcPts val="3200"/>
              </a:spcBef>
              <a:defRPr sz="2464" u="sng"/>
            </a:pPr>
            <a:endParaRPr lang="en-US" dirty="0"/>
          </a:p>
          <a:p>
            <a:pPr marL="342264" indent="-342264" defTabSz="449833">
              <a:spcBef>
                <a:spcPts val="3200"/>
              </a:spcBef>
              <a:defRPr sz="2464" u="sng"/>
            </a:pPr>
            <a:endParaRPr lang="en-US" dirty="0"/>
          </a:p>
          <a:p>
            <a:pPr marL="342264" indent="-342264" defTabSz="449833">
              <a:spcBef>
                <a:spcPts val="3200"/>
              </a:spcBef>
              <a:defRPr sz="2464" u="sng"/>
            </a:pPr>
            <a:endParaRPr dirty="0"/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 dirty="0"/>
              <a:t>Events</a:t>
            </a:r>
            <a:r>
              <a:rPr dirty="0"/>
              <a:t>: React has the concept of events that can be attached with the components similar to the props of the components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/>
              <a:t>Events can trigger methods implemented inside a components</a:t>
            </a:r>
          </a:p>
        </p:txBody>
      </p:sp>
      <p:pic>
        <p:nvPicPr>
          <p:cNvPr id="1026" name="Picture 2" descr="Afbeeldingsresultaat voor lifecycle methods in react">
            <a:extLst>
              <a:ext uri="{FF2B5EF4-FFF2-40B4-BE49-F238E27FC236}">
                <a16:creationId xmlns:a16="http://schemas.microsoft.com/office/drawing/2014/main" id="{F4DCCA01-7F74-2644-B30B-6461F9D8F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24" y="3065147"/>
            <a:ext cx="8037920" cy="42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633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30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app. 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There are 3 strategies we are interested in for architecting a web application: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Server-side rendering:</a:t>
            </a:r>
          </a:p>
          <a:p>
            <a:pPr marL="444500" lvl="1" indent="0" defTabSz="457200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	Server sends a new HTML page for each unique path. Data binding happens at 		the server-side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Single-page application: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 sends the exact same web page for every unique path (and the page runs JS to change what it look like). Data binding happens at the client-side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Combination of 1 and 2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will discuss the second approach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always sends the 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one HTML file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 requests to the web server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is configured so that requests to any end point /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&lt;word&gt;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would still return E.g.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JavaScript parses the URL to get the route parameters and initialize the application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way to think of it: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embed all your views into one HTML page. For example: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use JavaScript to switch between the views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configure JSON routes for your server to handle client-side HTTP requests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505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the native JavaScript API for that purpose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925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the native JavaScript API for that purpose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77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the native JavaScript API for that purpose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08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the native JavaScript API for that purpose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made up of one function: </a:t>
            </a:r>
          </a:p>
          <a:p>
            <a:pPr marL="889000" lvl="2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fetch() method takes the string path to the resource you want to fetch as a parameter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header information for the requests are optional 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returns a Promise of type T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7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Promises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274186"/>
            <a:ext cx="11099800" cy="642324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Promise: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object used to manage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that lets you attach functions to execute code on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that lets you attach functions to execute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you to build chains of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type declaration is removed to simplify the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1424</Words>
  <Application>Microsoft Macintosh PowerPoint</Application>
  <PresentationFormat>Custom</PresentationFormat>
  <Paragraphs>186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Lesson 5</vt:lpstr>
      <vt:lpstr>Topics</vt:lpstr>
      <vt:lpstr>Structuring a web app. </vt:lpstr>
      <vt:lpstr>Single page application</vt:lpstr>
      <vt:lpstr>Client-side HTTP requests</vt:lpstr>
      <vt:lpstr>Client-side HTTP requests.</vt:lpstr>
      <vt:lpstr>Client-side HTTP requests..</vt:lpstr>
      <vt:lpstr>Client-side HTTP requests…</vt:lpstr>
      <vt:lpstr>Promises</vt:lpstr>
      <vt:lpstr>Promises.</vt:lpstr>
      <vt:lpstr>Promises..</vt:lpstr>
      <vt:lpstr>Promises…</vt:lpstr>
      <vt:lpstr>Single page application with React</vt:lpstr>
      <vt:lpstr>Component-based architecting</vt:lpstr>
      <vt:lpstr>Component-based architecting.</vt:lpstr>
      <vt:lpstr>Component-based architecting..</vt:lpstr>
      <vt:lpstr>React</vt:lpstr>
      <vt:lpstr>React.</vt:lpstr>
      <vt:lpstr>React..</vt:lpstr>
      <vt:lpstr>React..</vt:lpstr>
      <vt:lpstr>React…</vt:lpstr>
      <vt:lpstr>React….</vt:lpstr>
      <vt:lpstr>React….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cp:lastModifiedBy>Omar, A. (Ahmad)</cp:lastModifiedBy>
  <cp:revision>304</cp:revision>
  <dcterms:modified xsi:type="dcterms:W3CDTF">2020-01-09T08:57:42Z</dcterms:modified>
</cp:coreProperties>
</file>