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58" r:id="rId4"/>
    <p:sldId id="265" r:id="rId5"/>
    <p:sldId id="260" r:id="rId6"/>
    <p:sldId id="267" r:id="rId7"/>
    <p:sldId id="261" r:id="rId8"/>
    <p:sldId id="257" r:id="rId9"/>
    <p:sldId id="262" r:id="rId10"/>
    <p:sldId id="266" r:id="rId11"/>
    <p:sldId id="263" r:id="rId12"/>
    <p:sldId id="264" r:id="rId13"/>
    <p:sldId id="269" r:id="rId14"/>
    <p:sldId id="271" r:id="rId15"/>
    <p:sldId id="270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999"/>
    <a:srgbClr val="617E90"/>
    <a:srgbClr val="EE939A"/>
    <a:srgbClr val="AB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48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5D71-9071-4F36-82BA-88110FD3F1D6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4D511-FF5D-4621-AC6A-6D6FA7A0A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2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3750-2D9B-416D-A397-ECCA48D85B60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9B6-82BE-4473-8659-ABDF8963B24E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9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EF2-8123-4052-8618-5D85B83B3421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F8E9-F9F9-4774-9323-0D30D3CCD72F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01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9D6-646D-4981-A7A1-BE282BC5E681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2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BBDE-A271-46DE-802B-E380800DE244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DA26-8E53-4963-B401-E8994D42A88B}" type="datetime1">
              <a:rPr lang="pt-BR" smtClean="0"/>
              <a:t>05/12/2024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6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B164-5BAB-43C2-A42E-CB7F061BA5DA}" type="datetime1">
              <a:rPr lang="pt-BR" smtClean="0"/>
              <a:t>05/12/2024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5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B4EB-7016-4473-B649-D7E96BF5749B}" type="datetime1">
              <a:rPr lang="pt-BR" smtClean="0"/>
              <a:t>05/12/2024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1A43-865A-4675-924D-E4AE286C1EFA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C3F-2FEE-4308-8268-F0C4DE06A062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83615-C52C-45A3-8EA0-4428B092BAE7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CUIDADOS ESSENCIAIS COM A PELE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6C216-A5F4-4D23-B19E-281A1F9B10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E15E296-27BE-2AE5-B5C1-C9ACEF5694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8BF0716-F42E-8B6F-F49E-CC88C749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6"/>
          <a:stretch/>
        </p:blipFill>
        <p:spPr>
          <a:xfrm>
            <a:off x="-2" y="1"/>
            <a:ext cx="9601201" cy="128015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8ADDEE-EA4E-30A7-8581-9640C7A5A010}"/>
              </a:ext>
            </a:extLst>
          </p:cNvPr>
          <p:cNvSpPr txBox="1"/>
          <p:nvPr/>
        </p:nvSpPr>
        <p:spPr>
          <a:xfrm>
            <a:off x="3921370" y="9196754"/>
            <a:ext cx="3657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PELE EM EQUILÍBRIO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D49200-272C-2836-32E8-DC299D6E89E1}"/>
              </a:ext>
            </a:extLst>
          </p:cNvPr>
          <p:cNvSpPr txBox="1"/>
          <p:nvPr/>
        </p:nvSpPr>
        <p:spPr>
          <a:xfrm>
            <a:off x="7287847" y="12088823"/>
            <a:ext cx="231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ea typeface="Calibri" panose="020F0502020204030204" pitchFamily="34" charset="0"/>
                <a:cs typeface="Calibri" panose="020F0502020204030204" pitchFamily="34" charset="0"/>
              </a:rPr>
              <a:t>SUZANE ALVES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844CFB-2D87-4D36-6135-57A5E0A00ECE}"/>
              </a:ext>
            </a:extLst>
          </p:cNvPr>
          <p:cNvSpPr txBox="1"/>
          <p:nvPr/>
        </p:nvSpPr>
        <p:spPr>
          <a:xfrm>
            <a:off x="4878090" y="10637410"/>
            <a:ext cx="450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CUIDADOS ESSENCIAS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58BC4486-47B4-756E-BC70-881B567D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FFDC-1339-E15E-7D4A-A37CA1E60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8CF67B-865D-224D-9220-E15E11E1E024}"/>
              </a:ext>
            </a:extLst>
          </p:cNvPr>
          <p:cNvSpPr txBox="1"/>
          <p:nvPr/>
        </p:nvSpPr>
        <p:spPr>
          <a:xfrm>
            <a:off x="465666" y="666913"/>
            <a:ext cx="866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Esfoliar 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ajuda a remover células mortas, mas deve ser feito </a:t>
            </a:r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 moderação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AD533A-DD74-2BC8-B168-EC5D42EB7270}"/>
              </a:ext>
            </a:extLst>
          </p:cNvPr>
          <p:cNvSpPr txBox="1"/>
          <p:nvPr/>
        </p:nvSpPr>
        <p:spPr>
          <a:xfrm>
            <a:off x="465665" y="2104270"/>
            <a:ext cx="8669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Oleosa: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esfoliantes químicos com ácido glicólico ou ácido láctico.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Sensível: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Prefira esfoliantes enzimáticos suaves, como papaína.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Acneica: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Tente esfoliantes com ácido salicílico, que limpam os poros.</a:t>
            </a:r>
          </a:p>
        </p:txBody>
      </p:sp>
      <p:pic>
        <p:nvPicPr>
          <p:cNvPr id="9" name="Imagem 8" descr="Imagem em preto e produtos de higiene pessoal&#10;&#10;Descrição gerada automaticamente com confiança baixa">
            <a:extLst>
              <a:ext uri="{FF2B5EF4-FFF2-40B4-BE49-F238E27FC236}">
                <a16:creationId xmlns:a16="http://schemas.microsoft.com/office/drawing/2014/main" id="{B3693072-F7D6-1561-1265-BEDE7421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6" y="5847466"/>
            <a:ext cx="3596634" cy="3596634"/>
          </a:xfrm>
          <a:prstGeom prst="rect">
            <a:avLst/>
          </a:prstGeom>
        </p:spPr>
      </p:pic>
      <p:pic>
        <p:nvPicPr>
          <p:cNvPr id="11" name="Imagem 10" descr="Produtos de higiene pessoal em cima&#10;&#10;Descrição gerada automaticamente com confiança baixa">
            <a:extLst>
              <a:ext uri="{FF2B5EF4-FFF2-40B4-BE49-F238E27FC236}">
                <a16:creationId xmlns:a16="http://schemas.microsoft.com/office/drawing/2014/main" id="{0E8CD293-20F5-100C-9E2F-9480A32D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33" y="6104200"/>
            <a:ext cx="3155873" cy="3155873"/>
          </a:xfrm>
          <a:prstGeom prst="rect">
            <a:avLst/>
          </a:prstGeom>
        </p:spPr>
      </p:pic>
      <p:pic>
        <p:nvPicPr>
          <p:cNvPr id="13" name="Imagem 12" descr="Produtos de higiene pessoal em cima&#10;&#10;Descrição gerada automaticamente com confiança baixa">
            <a:extLst>
              <a:ext uri="{FF2B5EF4-FFF2-40B4-BE49-F238E27FC236}">
                <a16:creationId xmlns:a16="http://schemas.microsoft.com/office/drawing/2014/main" id="{A5A7E256-901C-08D7-37F9-6A9F5371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6" y="5571980"/>
            <a:ext cx="3938954" cy="3938954"/>
          </a:xfrm>
          <a:prstGeom prst="rect">
            <a:avLst/>
          </a:prstGeom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AB8364C-C985-CC35-C812-AD055DA8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10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C871B8E8-7B01-3EEB-AA9D-ED03E0BE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259390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CD608-B20D-F199-F751-865A646D1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EB5B93-4107-2C4C-D811-6164F5B5E8B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771179-BEE8-CBFC-08DD-DA76056FD13B}"/>
              </a:ext>
            </a:extLst>
          </p:cNvPr>
          <p:cNvSpPr txBox="1"/>
          <p:nvPr/>
        </p:nvSpPr>
        <p:spPr>
          <a:xfrm>
            <a:off x="439619" y="10656285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Tratamento Adicional: Ajuste às Necessidades da Sua Pele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15A61E-B081-FB5E-9FBA-60B732C28DD8}"/>
              </a:ext>
            </a:extLst>
          </p:cNvPr>
          <p:cNvSpPr txBox="1"/>
          <p:nvPr/>
        </p:nvSpPr>
        <p:spPr>
          <a:xfrm>
            <a:off x="6025665" y="571246"/>
            <a:ext cx="310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Capítulo 05</a:t>
            </a:r>
          </a:p>
        </p:txBody>
      </p:sp>
      <p:pic>
        <p:nvPicPr>
          <p:cNvPr id="11" name="Gráfico 10" descr="Flor de Cerejeira estrutura de tópicos">
            <a:extLst>
              <a:ext uri="{FF2B5EF4-FFF2-40B4-BE49-F238E27FC236}">
                <a16:creationId xmlns:a16="http://schemas.microsoft.com/office/drawing/2014/main" id="{F41869BA-22C9-1E95-8D21-5749DD18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485" y="1542924"/>
            <a:ext cx="8673742" cy="867374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E0BA43-2F06-B6D3-93AB-F449A87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7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D5A14-A1BE-C42B-84B9-A0932EE0B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Produtos de higiene pessoal em cima&#10;&#10;Descrição gerada automaticamente com confiança baixa">
            <a:extLst>
              <a:ext uri="{FF2B5EF4-FFF2-40B4-BE49-F238E27FC236}">
                <a16:creationId xmlns:a16="http://schemas.microsoft.com/office/drawing/2014/main" id="{4DBA86E1-7768-D376-7599-49D857FC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37" y="5597180"/>
            <a:ext cx="3765061" cy="33885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5CCFF9-0E57-3A1A-483D-F1583FFC30A2}"/>
              </a:ext>
            </a:extLst>
          </p:cNvPr>
          <p:cNvSpPr txBox="1"/>
          <p:nvPr/>
        </p:nvSpPr>
        <p:spPr>
          <a:xfrm>
            <a:off x="465666" y="666911"/>
            <a:ext cx="866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Dependendo da sua pele, você pode adicionar </a:t>
            </a:r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tratamentos específicos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67B31B-B72A-861B-2935-F9CEDB1B4559}"/>
              </a:ext>
            </a:extLst>
          </p:cNvPr>
          <p:cNvSpPr txBox="1"/>
          <p:nvPr/>
        </p:nvSpPr>
        <p:spPr>
          <a:xfrm>
            <a:off x="465665" y="2315290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 Oleosidade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Utilize máscaras de argila verde semanalmente.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 Sensibilidade: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Aposte em séruns calmantes com extrato de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centella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asiática.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 Acne: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produtos como peróxido de benzoíla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B0DB8E4-F2E4-018F-A707-5B3B0825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844"/>
            <a:ext cx="4161673" cy="41616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AFB7529-B1B5-384D-5318-C930D7F56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11" y="5293122"/>
            <a:ext cx="3676284" cy="3676284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F99DEE7-8A3B-308F-4D5A-C086128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12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6EE15FD-93C2-7BA8-EEA4-D9E0A62C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41819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81567-33E8-4829-9A0D-E3BE00B3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7487C2-A64E-E2CB-07F9-48AF84D2B4CB}"/>
              </a:ext>
            </a:extLst>
          </p:cNvPr>
          <p:cNvSpPr txBox="1"/>
          <p:nvPr/>
        </p:nvSpPr>
        <p:spPr>
          <a:xfrm>
            <a:off x="465666" y="671478"/>
            <a:ext cx="866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 Final:</a:t>
            </a: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A3F0D1-A929-C02F-19C0-193703C49B38}"/>
              </a:ext>
            </a:extLst>
          </p:cNvPr>
          <p:cNvSpPr txBox="1"/>
          <p:nvPr/>
        </p:nvSpPr>
        <p:spPr>
          <a:xfrm>
            <a:off x="465665" y="2104270"/>
            <a:ext cx="8669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Sempre faça um teste de alergia ao experimentar novos produtos e consulte um dermatologista para personalizar sua rotina! Uma pele bem cuidada começa com escolhas inteligentes.</a:t>
            </a:r>
          </a:p>
        </p:txBody>
      </p:sp>
      <p:pic>
        <p:nvPicPr>
          <p:cNvPr id="4" name="Imagem 3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7502EE93-7273-7258-20B8-E2B0514E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89" y="5257792"/>
            <a:ext cx="6450293" cy="6450293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7A826-5467-6110-1B65-FC54669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E68446-7BEB-0B9F-A068-A2480D9B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115019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CBD0-C727-31E6-4E3F-111A14CAA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F668E40-8735-DF9F-F890-ECEA8E8A4EF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D18131-E43B-1F77-EF30-58782C50325C}"/>
              </a:ext>
            </a:extLst>
          </p:cNvPr>
          <p:cNvSpPr txBox="1"/>
          <p:nvPr/>
        </p:nvSpPr>
        <p:spPr>
          <a:xfrm>
            <a:off x="439619" y="10656285"/>
            <a:ext cx="866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AGRADECIMENTOS</a:t>
            </a:r>
          </a:p>
        </p:txBody>
      </p:sp>
      <p:pic>
        <p:nvPicPr>
          <p:cNvPr id="11" name="Gráfico 10" descr="Flor de Cerejeira estrutura de tópicos">
            <a:extLst>
              <a:ext uri="{FF2B5EF4-FFF2-40B4-BE49-F238E27FC236}">
                <a16:creationId xmlns:a16="http://schemas.microsoft.com/office/drawing/2014/main" id="{8BFCF528-9813-ABB9-AA36-94EBE27E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485" y="1542924"/>
            <a:ext cx="8673742" cy="867374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B1CCDB-5A4B-FDEB-0944-64377A0A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23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C5C3C-AEC8-C037-58EB-4580DFAF4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B0BBCD-84BD-66F9-CC78-01575302FA80}"/>
              </a:ext>
            </a:extLst>
          </p:cNvPr>
          <p:cNvSpPr txBox="1"/>
          <p:nvPr/>
        </p:nvSpPr>
        <p:spPr>
          <a:xfrm>
            <a:off x="465666" y="671478"/>
            <a:ext cx="866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D5CC94-8221-5084-E2A1-2F2AE8102A72}"/>
              </a:ext>
            </a:extLst>
          </p:cNvPr>
          <p:cNvSpPr txBox="1"/>
          <p:nvPr/>
        </p:nvSpPr>
        <p:spPr>
          <a:xfrm>
            <a:off x="465665" y="2332875"/>
            <a:ext cx="86698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Esse Ebook foi gerado por IA e diagramado por humano.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Esse conteúdo foi gerado com fins didáticos de construção, não foi realizado uma validação cuidadosa humana no conteúdo e pode conter erros gerados por uma IA.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68EA2C-CD2E-5035-1C1B-C53A9E92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8EF11F-661A-3C5A-3A96-5068C3A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89294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6A824-B8B3-7B7C-D01D-7832061CA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9C5F39-23EB-03C8-33B5-5FAF2AA94B98}"/>
              </a:ext>
            </a:extLst>
          </p:cNvPr>
          <p:cNvSpPr txBox="1"/>
          <p:nvPr/>
        </p:nvSpPr>
        <p:spPr>
          <a:xfrm>
            <a:off x="465666" y="671478"/>
            <a:ext cx="8669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GUIA DE CUIDADOS BÁSICOS PARA UMA PELE SAUDÁVEL</a:t>
            </a: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C9FBC-48D2-4C35-C1C4-098475EB0CE2}"/>
              </a:ext>
            </a:extLst>
          </p:cNvPr>
          <p:cNvSpPr txBox="1"/>
          <p:nvPr/>
        </p:nvSpPr>
        <p:spPr>
          <a:xfrm>
            <a:off x="465665" y="2895596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Cuidar da pele não precisa ser complicado! Com uma rotina simples e os produtos certos, você pode manter sua pele saudável, radiante e protegida. Aqui estão os passos básicos e os produtos essenciais para cada tipo de pele.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8D29B20-1B77-6083-C7D1-5F169D26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5" y="4979065"/>
            <a:ext cx="7033846" cy="70338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646D89-3836-7DF9-1BC0-A983D5B21DD5}"/>
              </a:ext>
            </a:extLst>
          </p:cNvPr>
          <p:cNvSpPr txBox="1"/>
          <p:nvPr/>
        </p:nvSpPr>
        <p:spPr>
          <a:xfrm>
            <a:off x="465666" y="2153182"/>
            <a:ext cx="866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oleosa, sensível e/ou acneica.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E6739F8-23BC-E78A-CE17-1F2B592B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2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5709EAAB-E2BF-5944-C81A-1EEF4A41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6034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A270D-298A-3F6A-8406-02650787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E566F5-7234-9F3C-96B0-DEBFFDEBE90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AD1AB-A3F1-2557-0EC0-7C5382C6634E}"/>
              </a:ext>
            </a:extLst>
          </p:cNvPr>
          <p:cNvSpPr txBox="1"/>
          <p:nvPr/>
        </p:nvSpPr>
        <p:spPr>
          <a:xfrm>
            <a:off x="439619" y="10656285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Limpeza: O Primeiro Passo para uma Pele Saudável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0AF3BC-E4E7-02D4-CB11-761A0C4B205B}"/>
              </a:ext>
            </a:extLst>
          </p:cNvPr>
          <p:cNvSpPr txBox="1"/>
          <p:nvPr/>
        </p:nvSpPr>
        <p:spPr>
          <a:xfrm>
            <a:off x="6025665" y="571246"/>
            <a:ext cx="310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Capítulo 01</a:t>
            </a:r>
          </a:p>
        </p:txBody>
      </p:sp>
      <p:pic>
        <p:nvPicPr>
          <p:cNvPr id="11" name="Gráfico 10" descr="Flor de Cerejeira estrutura de tópicos">
            <a:extLst>
              <a:ext uri="{FF2B5EF4-FFF2-40B4-BE49-F238E27FC236}">
                <a16:creationId xmlns:a16="http://schemas.microsoft.com/office/drawing/2014/main" id="{21AB1F0D-9C3E-043A-2050-E56F7D3A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485" y="1542924"/>
            <a:ext cx="8673742" cy="8673742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F74DD208-D96B-B7CB-B994-8F6E897B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4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994C3-271C-7BBE-737A-2AD995B6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011AE0-2B34-297F-74E4-0E1E56FBCDE8}"/>
              </a:ext>
            </a:extLst>
          </p:cNvPr>
          <p:cNvSpPr txBox="1"/>
          <p:nvPr/>
        </p:nvSpPr>
        <p:spPr>
          <a:xfrm>
            <a:off x="465666" y="614160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limpeza é essencial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para remover sujeira, excesso de óleo e maquiagem, preparando a pele para os próximos cuidados.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CAE0BC-0587-E41C-27F7-ED5453512665}"/>
              </a:ext>
            </a:extLst>
          </p:cNvPr>
          <p:cNvSpPr txBox="1"/>
          <p:nvPr/>
        </p:nvSpPr>
        <p:spPr>
          <a:xfrm>
            <a:off x="465666" y="2807653"/>
            <a:ext cx="8669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Oleosa: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um gel de limpeza com ingredientes como zinco ou niacinamida.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Exemplo: Sabonetes em gel para controle de oleosidade.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Sensível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Prefira limpadores suaves com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alantoína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ou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aloe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vera.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Exemplo: Produtos sem fragrância e com fórmula hidratante.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Acneica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Busque fórmulas com ácido salicílico ou ácido glicólico.</a:t>
            </a:r>
          </a:p>
        </p:txBody>
      </p:sp>
      <p:pic>
        <p:nvPicPr>
          <p:cNvPr id="11" name="Imagem 10" descr="Garrafa de plástico&#10;&#10;Descrição gerada automaticamente com confiança média">
            <a:extLst>
              <a:ext uri="{FF2B5EF4-FFF2-40B4-BE49-F238E27FC236}">
                <a16:creationId xmlns:a16="http://schemas.microsoft.com/office/drawing/2014/main" id="{53351D4A-735D-94E8-04B9-58A810C5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89" y="6747225"/>
            <a:ext cx="3258428" cy="3258428"/>
          </a:xfrm>
          <a:prstGeom prst="rect">
            <a:avLst/>
          </a:prstGeom>
        </p:spPr>
      </p:pic>
      <p:pic>
        <p:nvPicPr>
          <p:cNvPr id="15" name="Imagem 14" descr="Produtos de higiene pessoal em cima&#10;&#10;Descrição gerada automaticamente com confiança baixa">
            <a:extLst>
              <a:ext uri="{FF2B5EF4-FFF2-40B4-BE49-F238E27FC236}">
                <a16:creationId xmlns:a16="http://schemas.microsoft.com/office/drawing/2014/main" id="{1322767C-13F7-0A40-3766-21AA0F57C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32" y="6576515"/>
            <a:ext cx="3810868" cy="3810868"/>
          </a:xfrm>
          <a:prstGeom prst="rect">
            <a:avLst/>
          </a:prstGeom>
        </p:spPr>
      </p:pic>
      <p:pic>
        <p:nvPicPr>
          <p:cNvPr id="17" name="Imagem 16" descr="Texto&#10;&#10;Descrição gerada automaticamente com confiança média">
            <a:extLst>
              <a:ext uri="{FF2B5EF4-FFF2-40B4-BE49-F238E27FC236}">
                <a16:creationId xmlns:a16="http://schemas.microsoft.com/office/drawing/2014/main" id="{2A19F04E-FD66-806D-C013-63104FE61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4" y="6639638"/>
            <a:ext cx="3730160" cy="3730160"/>
          </a:xfrm>
          <a:prstGeom prst="rect">
            <a:avLst/>
          </a:prstGeom>
        </p:spPr>
      </p:pic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A8F2195F-9232-06AE-E819-D855FCA6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4</a:t>
            </a:fld>
            <a:endParaRPr lang="pt-BR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A328C6C5-E150-0490-58B6-002FD926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22907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7571-93CD-3911-23EB-3DF446EB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9392003-A4B3-A148-635A-029CAF13202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3349D1-517A-38BB-06AA-2800B15EABE0}"/>
              </a:ext>
            </a:extLst>
          </p:cNvPr>
          <p:cNvSpPr txBox="1"/>
          <p:nvPr/>
        </p:nvSpPr>
        <p:spPr>
          <a:xfrm>
            <a:off x="439619" y="10656285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Hidratação: Sim, Até Para Peles Oleosas!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646DC-B898-65CE-A0B8-18184CB47BE5}"/>
              </a:ext>
            </a:extLst>
          </p:cNvPr>
          <p:cNvSpPr txBox="1"/>
          <p:nvPr/>
        </p:nvSpPr>
        <p:spPr>
          <a:xfrm>
            <a:off x="6025665" y="571246"/>
            <a:ext cx="310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Capítulo 02</a:t>
            </a:r>
          </a:p>
        </p:txBody>
      </p:sp>
      <p:pic>
        <p:nvPicPr>
          <p:cNvPr id="11" name="Gráfico 10" descr="Flor de Cerejeira estrutura de tópicos">
            <a:extLst>
              <a:ext uri="{FF2B5EF4-FFF2-40B4-BE49-F238E27FC236}">
                <a16:creationId xmlns:a16="http://schemas.microsoft.com/office/drawing/2014/main" id="{61215F3A-CF39-3C93-55A8-16B518B8C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485" y="1542924"/>
            <a:ext cx="8673742" cy="867374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79E453-FA1A-9E8B-D4DA-8029E8F1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41958-1423-F7C4-034D-6C9FEAA7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B8200E-CAB5-775A-7F06-BCD07FF7E368}"/>
              </a:ext>
            </a:extLst>
          </p:cNvPr>
          <p:cNvSpPr txBox="1"/>
          <p:nvPr/>
        </p:nvSpPr>
        <p:spPr>
          <a:xfrm>
            <a:off x="465666" y="666911"/>
            <a:ext cx="866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Manter a pele hidratada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é essencial para equilibrar a barreira cutânea.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9210E3-72F4-2247-EB26-8C9351628FEA}"/>
              </a:ext>
            </a:extLst>
          </p:cNvPr>
          <p:cNvSpPr txBox="1"/>
          <p:nvPr/>
        </p:nvSpPr>
        <p:spPr>
          <a:xfrm>
            <a:off x="465665" y="2104270"/>
            <a:ext cx="8669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Oleosa: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Opte por hidratantes leves, em gel ou séruns, com ácido hialurônico,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poliglutâmico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ou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esqualano</a:t>
            </a:r>
            <a:endParaRPr lang="pt-B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Exemplo: Géis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oil-free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 textura leve.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Sensível: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Prefira produtos com ceramidas ou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pantenol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que acalmam a pele.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Exemplo: Cremes hipoalergênicos.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Acneica: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hidratantes com niacinamida ou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aloe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vera para reduzir inflamações.</a:t>
            </a:r>
          </a:p>
        </p:txBody>
      </p:sp>
      <p:pic>
        <p:nvPicPr>
          <p:cNvPr id="6" name="Imagem 5" descr="Produtos de higiene pessoal em cima&#10;&#10;Descrição gerada automaticamente com confiança média">
            <a:extLst>
              <a:ext uri="{FF2B5EF4-FFF2-40B4-BE49-F238E27FC236}">
                <a16:creationId xmlns:a16="http://schemas.microsoft.com/office/drawing/2014/main" id="{F97F1409-B679-2C23-FD58-F701BB6C9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5963"/>
            <a:ext cx="3657602" cy="3657602"/>
          </a:xfrm>
          <a:prstGeom prst="rect">
            <a:avLst/>
          </a:prstGeom>
        </p:spPr>
      </p:pic>
      <p:pic>
        <p:nvPicPr>
          <p:cNvPr id="12" name="Imagem 11" descr="Uma imagem contendo produtos de higiene pessoal, loção&#10;&#10;Descrição gerada automaticamente">
            <a:extLst>
              <a:ext uri="{FF2B5EF4-FFF2-40B4-BE49-F238E27FC236}">
                <a16:creationId xmlns:a16="http://schemas.microsoft.com/office/drawing/2014/main" id="{90ABC07D-F9E6-EA44-D9FF-5C84EF6B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23" y="6355146"/>
            <a:ext cx="1119778" cy="3808770"/>
          </a:xfrm>
          <a:prstGeom prst="rect">
            <a:avLst/>
          </a:prstGeom>
        </p:spPr>
      </p:pic>
      <p:pic>
        <p:nvPicPr>
          <p:cNvPr id="14" name="Imagem 13" descr="Diagrama&#10;&#10;Descrição gerada automaticamente com confiança baixa">
            <a:extLst>
              <a:ext uri="{FF2B5EF4-FFF2-40B4-BE49-F238E27FC236}">
                <a16:creationId xmlns:a16="http://schemas.microsoft.com/office/drawing/2014/main" id="{06E8CBE1-1F03-B6EF-0E02-BB5765BD2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09" y="6460661"/>
            <a:ext cx="3569351" cy="3569351"/>
          </a:xfrm>
          <a:prstGeom prst="rect">
            <a:avLst/>
          </a:prstGeom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80C3A384-BC94-781C-E7AF-7DC7054B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6</a:t>
            </a:fld>
            <a:endParaRPr lang="pt-BR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05F2D51F-8505-2973-0C37-538A3F07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352385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951E8-F461-53E1-E94E-ED031FC1B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958CA1-DA67-D905-560D-9B05CEFFF1D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5A4495-1EC5-5F92-6B1A-A6E364CFA2FC}"/>
              </a:ext>
            </a:extLst>
          </p:cNvPr>
          <p:cNvSpPr txBox="1"/>
          <p:nvPr/>
        </p:nvSpPr>
        <p:spPr>
          <a:xfrm>
            <a:off x="439619" y="10656285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Proteção Solar: Sua Pele Sempre Protegida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8B5C4-338F-60C6-43CA-B03A37EDF9D9}"/>
              </a:ext>
            </a:extLst>
          </p:cNvPr>
          <p:cNvSpPr txBox="1"/>
          <p:nvPr/>
        </p:nvSpPr>
        <p:spPr>
          <a:xfrm>
            <a:off x="6025665" y="571246"/>
            <a:ext cx="310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Capítulo 03</a:t>
            </a:r>
          </a:p>
        </p:txBody>
      </p:sp>
      <p:pic>
        <p:nvPicPr>
          <p:cNvPr id="11" name="Gráfico 10" descr="Flor de Cerejeira estrutura de tópicos">
            <a:extLst>
              <a:ext uri="{FF2B5EF4-FFF2-40B4-BE49-F238E27FC236}">
                <a16:creationId xmlns:a16="http://schemas.microsoft.com/office/drawing/2014/main" id="{175B422D-2A69-AA96-3D74-62CDF82E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485" y="1542924"/>
            <a:ext cx="8673742" cy="867374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DC0793-7E84-8D65-2D8E-DA859A54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C40B88-2334-997D-CFC4-AD214D482CC2}"/>
              </a:ext>
            </a:extLst>
          </p:cNvPr>
          <p:cNvSpPr txBox="1"/>
          <p:nvPr/>
        </p:nvSpPr>
        <p:spPr>
          <a:xfrm>
            <a:off x="465666" y="666909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protetor solar é indispensável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para prevenir manchas, envelhecimento precoce e doenças de pele.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70FA57-013B-E14A-1FC0-31AE3ADC5D1A}"/>
              </a:ext>
            </a:extLst>
          </p:cNvPr>
          <p:cNvSpPr txBox="1"/>
          <p:nvPr/>
        </p:nvSpPr>
        <p:spPr>
          <a:xfrm>
            <a:off x="465665" y="2825245"/>
            <a:ext cx="8669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Oleosa: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Escolha protetores solares em gel ou toque seco com sílica absorvente.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Exemplo: Protetores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matte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 FPS 30 ou superior.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Sensível: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filtros minerais com óxido de zinco ou dióxido de titânio.</a:t>
            </a:r>
          </a:p>
          <a:p>
            <a:pPr lvl="1"/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Exemplo: Protetores solares sem álcool.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Pele Acneica: 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Prefira protetores </a:t>
            </a:r>
            <a:r>
              <a:rPr lang="pt-BR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oil-free</a:t>
            </a:r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 ácido salicílico ou niacinamida.</a:t>
            </a:r>
          </a:p>
        </p:txBody>
      </p:sp>
      <p:pic>
        <p:nvPicPr>
          <p:cNvPr id="7" name="Imagem 6" descr="Produtos de higiene pessoal em cima&#10;&#10;Descrição gerada automaticamente com confiança baixa">
            <a:extLst>
              <a:ext uri="{FF2B5EF4-FFF2-40B4-BE49-F238E27FC236}">
                <a16:creationId xmlns:a16="http://schemas.microsoft.com/office/drawing/2014/main" id="{001BB7AC-C946-B876-CDA6-F39DE7B51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81" y="6980069"/>
            <a:ext cx="4272033" cy="4272033"/>
          </a:xfrm>
          <a:prstGeom prst="rect">
            <a:avLst/>
          </a:prstGeom>
        </p:spPr>
      </p:pic>
      <p:pic>
        <p:nvPicPr>
          <p:cNvPr id="11" name="Imagem 10" descr="Garrafa de bebida&#10;&#10;Descrição gerada automaticamente">
            <a:extLst>
              <a:ext uri="{FF2B5EF4-FFF2-40B4-BE49-F238E27FC236}">
                <a16:creationId xmlns:a16="http://schemas.microsoft.com/office/drawing/2014/main" id="{62DD3C4F-982C-9E9C-67C4-418258E0E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79" y="6619174"/>
            <a:ext cx="1402850" cy="4072276"/>
          </a:xfrm>
          <a:prstGeom prst="rect">
            <a:avLst/>
          </a:prstGeom>
        </p:spPr>
      </p:pic>
      <p:pic>
        <p:nvPicPr>
          <p:cNvPr id="13" name="Imagem 12" descr="Uma imagem contendo produtos de higiene pessoal, loção&#10;&#10;Descrição gerada automaticamente">
            <a:extLst>
              <a:ext uri="{FF2B5EF4-FFF2-40B4-BE49-F238E27FC236}">
                <a16:creationId xmlns:a16="http://schemas.microsoft.com/office/drawing/2014/main" id="{960FBB8D-B5D2-FBEB-4849-741AFEFB8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7" y="6805249"/>
            <a:ext cx="4272033" cy="4272033"/>
          </a:xfrm>
          <a:prstGeom prst="rect">
            <a:avLst/>
          </a:prstGeom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AE940E7-99AC-0B2B-E2B9-0C1E9C70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8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D0B04E19-F2C0-7287-6206-5665835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CUIDADOS ESSENCIAIS COM A PELE</a:t>
            </a:r>
          </a:p>
        </p:txBody>
      </p:sp>
    </p:spTree>
    <p:extLst>
      <p:ext uri="{BB962C8B-B14F-4D97-AF65-F5344CB8AC3E}">
        <p14:creationId xmlns:p14="http://schemas.microsoft.com/office/powerpoint/2010/main" val="132971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4E95-EDE7-19B7-B553-B9790CD8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F6CA86-F0F2-5DC1-A9AC-7CC9A8324788}"/>
              </a:ext>
            </a:extLst>
          </p:cNvPr>
          <p:cNvSpPr/>
          <p:nvPr/>
        </p:nvSpPr>
        <p:spPr>
          <a:xfrm>
            <a:off x="0" y="-4"/>
            <a:ext cx="9601200" cy="128016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2C55D44-7111-2E64-5E27-D142AC29EC53}"/>
              </a:ext>
            </a:extLst>
          </p:cNvPr>
          <p:cNvSpPr txBox="1"/>
          <p:nvPr/>
        </p:nvSpPr>
        <p:spPr>
          <a:xfrm>
            <a:off x="439619" y="10656285"/>
            <a:ext cx="866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Esfoliação: Sem Exageros!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3F3DAC-D3E6-5381-DE2F-BB02F6378FCE}"/>
              </a:ext>
            </a:extLst>
          </p:cNvPr>
          <p:cNvSpPr txBox="1"/>
          <p:nvPr/>
        </p:nvSpPr>
        <p:spPr>
          <a:xfrm>
            <a:off x="6025665" y="571246"/>
            <a:ext cx="310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Capítulo 04</a:t>
            </a:r>
          </a:p>
        </p:txBody>
      </p:sp>
      <p:pic>
        <p:nvPicPr>
          <p:cNvPr id="11" name="Gráfico 10" descr="Flor de Cerejeira estrutura de tópicos">
            <a:extLst>
              <a:ext uri="{FF2B5EF4-FFF2-40B4-BE49-F238E27FC236}">
                <a16:creationId xmlns:a16="http://schemas.microsoft.com/office/drawing/2014/main" id="{1FD0E942-F4ED-07FB-A51C-93D24E21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485" y="1542924"/>
            <a:ext cx="8673742" cy="867374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6A2709-9914-E837-9307-7D2738F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216-A5F4-4D23-B19E-281A1F9B106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150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572</Words>
  <Application>Microsoft Office PowerPoint</Application>
  <PresentationFormat>Papel A3 (297 x 420 mm)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PELE EM EQUILIBRIO</dc:title>
  <dc:creator>Suzane Alves</dc:creator>
  <cp:lastModifiedBy>Suzane Alves</cp:lastModifiedBy>
  <cp:revision>27</cp:revision>
  <dcterms:created xsi:type="dcterms:W3CDTF">2024-12-05T16:51:49Z</dcterms:created>
  <dcterms:modified xsi:type="dcterms:W3CDTF">2024-12-05T21:35:46Z</dcterms:modified>
</cp:coreProperties>
</file>