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04D1-B32E-315D-460D-468510DB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53C3E-8909-3708-7311-A7530082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DD4CB-32FF-0DF2-BC19-B88F56F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368A9-4D89-4EE9-1749-C352335B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CD59F-7DE9-2425-370A-0FCE7D6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0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D903-5F14-0E52-D609-A72717C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43068-2F87-A4CB-8D4B-59191CE8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A9D80-131F-06BD-BBEC-7E19CEEC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1591-5092-FEBF-3CBD-0C1C25C2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756B4-7249-1D62-19F2-79F8E910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B922A-54A9-62AB-AB1B-09316D316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30658-056D-C9EF-CE87-34267514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C5256-341D-0337-BEA8-51BD35D7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AE3CC-9564-2F4A-587A-4744F70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78888-07C2-161B-1186-8A5BEABB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5049-3BC7-B691-7E8E-CAF05E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F72F5-3A8B-48CE-833F-05DDB8B0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3D374-22B7-9F65-FEB3-8D64C59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97EC8-0EAF-9331-BC42-5A7206A0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95F5C-2F59-AA4D-242A-DD3BF1D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EF33-0BB2-AF97-0798-6E334424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CF8615-EEFC-6EDA-F892-9C826FEA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DFFFF-90DC-85D2-4CFB-72D991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70710-5E3E-0931-E4CC-2EA38EC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8FF6-A4A9-A543-C206-B07EF54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1209-C86F-BD43-BEC0-EF155F26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2C4D3-A89E-B564-A183-2449B911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2CEFE-FBFC-DEBA-9C7B-9E03F917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59A3F-7AB2-CBAC-F89D-275C42D7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EDE04-93D8-8DF8-21E8-2C9B279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736B0-A379-99E7-3354-10C09D1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E5203-217D-203A-03C4-AC73E36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ABA11-5EED-E449-1F7B-E24D4E6B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8467A-26E1-D04E-26AA-A1B70BBB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DB89E4-B51C-29F9-356A-9B5CCC0A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3CAB86-1E1B-12DB-817E-FF90F64C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FDA588-273E-23A0-FE5E-06D79504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8D32DB-D5CD-FAE8-AC64-7B324704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70B817-B356-04AD-3CA2-0597214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F848-2220-E7EA-8CF8-533E8F1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05605-FF1C-5521-7695-4287FDE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97160B-0DE6-B880-F475-D39BE49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DA4925-9427-2C28-04A6-B972A975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D6CCC3-6B08-0C75-7DB2-DBCD82F7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03FE-504A-E6DC-B221-7C51FAE2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9E3D76-1F04-B84D-5D9A-71D7BD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E674-1FD1-66EB-0C97-6F9933D3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B0CD4-DE21-C9F0-9A2B-FCBED977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E0809-5B33-67E1-9BB1-E6381236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F8E9D-A774-C5B9-E349-3E2947E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01EA98-BAED-04A0-DFBA-B8BEA7DA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58453-CA1D-4C3B-6108-327318E9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28E9-1BC6-E91A-D4D8-971CEFEA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3AA696-C9BA-BF0F-802E-F0904AB9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F12AB-BBAC-67B6-D1CD-AFDD85EA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EAE90-B009-9B7F-6826-297F0D8D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DEBA4-F7F8-7AB5-11CD-A04F804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F281C-2413-A5A0-830C-65E8482A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4AC289-5F05-473D-8C30-DA55BC9F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1AA3E-9695-91D8-24C1-5E09A92D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0609C-DBAB-84BB-1E7D-68AC037F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E62C-546C-4008-A5E9-D1E418833395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824DC-FCBC-2F0A-0DF8-9BC46BFCA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73C2B-AD38-0FEA-D3F5-6D9F9785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2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7AC9-5ABB-BF20-10ED-B78507CBE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2F697-C5F0-961A-FB0C-F9324E7F0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12A84F-E912-B434-B422-C37010E6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5C06A-2686-BBC5-6A4C-760993F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C06A5-336C-5222-2126-0135A552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87ACDC-6520-AA07-03E4-E213D8C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8E283-E15F-50DF-8C99-49D8F854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93244-753B-3650-9BA8-627694BE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AFE3B5-9389-073C-B76B-C1949FB9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9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Edison Soares</dc:creator>
  <cp:lastModifiedBy>Edison Soares</cp:lastModifiedBy>
  <cp:revision>5</cp:revision>
  <dcterms:created xsi:type="dcterms:W3CDTF">2022-08-27T20:25:23Z</dcterms:created>
  <dcterms:modified xsi:type="dcterms:W3CDTF">2022-09-11T04:18:21Z</dcterms:modified>
</cp:coreProperties>
</file>