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33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C6A124-F5EF-4B46-8FDF-23EF5C98CC3A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2F4B012-BA83-4BCF-B931-9D530AD10B4B}">
      <dgm:prSet/>
      <dgm:spPr/>
      <dgm:t>
        <a:bodyPr/>
        <a:lstStyle/>
        <a:p>
          <a:r>
            <a:rPr lang="en-US" b="0" i="0"/>
            <a:t>Software Development</a:t>
          </a:r>
          <a:endParaRPr lang="en-US"/>
        </a:p>
      </dgm:t>
    </dgm:pt>
    <dgm:pt modelId="{5FCA4A34-F2C7-40C0-B3CB-B8BD3EC30EBC}" type="parTrans" cxnId="{5E0C47A3-3448-4AEF-B0FC-BCB5252CF8E9}">
      <dgm:prSet/>
      <dgm:spPr/>
      <dgm:t>
        <a:bodyPr/>
        <a:lstStyle/>
        <a:p>
          <a:endParaRPr lang="en-US"/>
        </a:p>
      </dgm:t>
    </dgm:pt>
    <dgm:pt modelId="{20B61C7B-77AF-4936-8746-F86D8CCEF0F7}" type="sibTrans" cxnId="{5E0C47A3-3448-4AEF-B0FC-BCB5252CF8E9}">
      <dgm:prSet/>
      <dgm:spPr/>
      <dgm:t>
        <a:bodyPr/>
        <a:lstStyle/>
        <a:p>
          <a:endParaRPr lang="en-US"/>
        </a:p>
      </dgm:t>
    </dgm:pt>
    <dgm:pt modelId="{E2417A1F-00FD-4ABE-BD38-26AC2269BBAB}">
      <dgm:prSet/>
      <dgm:spPr/>
      <dgm:t>
        <a:bodyPr/>
        <a:lstStyle/>
        <a:p>
          <a:r>
            <a:rPr lang="en-US" b="0" i="0"/>
            <a:t>Web Development</a:t>
          </a:r>
          <a:endParaRPr lang="en-US"/>
        </a:p>
      </dgm:t>
    </dgm:pt>
    <dgm:pt modelId="{DE87E5EE-6E40-4B51-9F9D-5AB01F218A1F}" type="parTrans" cxnId="{290784A7-12A3-450A-9200-B015A2236F61}">
      <dgm:prSet/>
      <dgm:spPr/>
      <dgm:t>
        <a:bodyPr/>
        <a:lstStyle/>
        <a:p>
          <a:endParaRPr lang="en-US"/>
        </a:p>
      </dgm:t>
    </dgm:pt>
    <dgm:pt modelId="{13B5DC75-9694-4277-A255-2DB0F21BD5C3}" type="sibTrans" cxnId="{290784A7-12A3-450A-9200-B015A2236F61}">
      <dgm:prSet/>
      <dgm:spPr/>
      <dgm:t>
        <a:bodyPr/>
        <a:lstStyle/>
        <a:p>
          <a:endParaRPr lang="en-US"/>
        </a:p>
      </dgm:t>
    </dgm:pt>
    <dgm:pt modelId="{5750F065-9D18-40DE-BFE5-0C517D22C115}">
      <dgm:prSet/>
      <dgm:spPr/>
      <dgm:t>
        <a:bodyPr/>
        <a:lstStyle/>
        <a:p>
          <a:r>
            <a:rPr lang="en-US" b="0" i="0"/>
            <a:t>Database Management</a:t>
          </a:r>
          <a:endParaRPr lang="en-US"/>
        </a:p>
      </dgm:t>
    </dgm:pt>
    <dgm:pt modelId="{7840DF19-E89B-450A-9C41-BA3486673C56}" type="parTrans" cxnId="{439B5CDC-6EA0-4AB8-9C0C-D25CA3DBA5A2}">
      <dgm:prSet/>
      <dgm:spPr/>
      <dgm:t>
        <a:bodyPr/>
        <a:lstStyle/>
        <a:p>
          <a:endParaRPr lang="en-US"/>
        </a:p>
      </dgm:t>
    </dgm:pt>
    <dgm:pt modelId="{F371387F-B052-40D1-9968-01F9C912220F}" type="sibTrans" cxnId="{439B5CDC-6EA0-4AB8-9C0C-D25CA3DBA5A2}">
      <dgm:prSet/>
      <dgm:spPr/>
      <dgm:t>
        <a:bodyPr/>
        <a:lstStyle/>
        <a:p>
          <a:endParaRPr lang="en-US"/>
        </a:p>
      </dgm:t>
    </dgm:pt>
    <dgm:pt modelId="{150DAF8B-DB70-4CA9-82F9-494936B3BE87}">
      <dgm:prSet/>
      <dgm:spPr/>
      <dgm:t>
        <a:bodyPr/>
        <a:lstStyle/>
        <a:p>
          <a:r>
            <a:rPr lang="en-US" b="0" i="0"/>
            <a:t>MS Office : Word, Excel, Powerpoint, Access, Outlook</a:t>
          </a:r>
          <a:endParaRPr lang="en-US"/>
        </a:p>
      </dgm:t>
    </dgm:pt>
    <dgm:pt modelId="{CB4BFBEF-51F8-4D0C-ADCA-C2EA34494689}" type="parTrans" cxnId="{9F45086A-1151-4898-8B7D-D2F4E359D844}">
      <dgm:prSet/>
      <dgm:spPr/>
      <dgm:t>
        <a:bodyPr/>
        <a:lstStyle/>
        <a:p>
          <a:endParaRPr lang="en-US"/>
        </a:p>
      </dgm:t>
    </dgm:pt>
    <dgm:pt modelId="{EB0DB2C0-ACC5-43AD-B0EB-6DAF58A71D47}" type="sibTrans" cxnId="{9F45086A-1151-4898-8B7D-D2F4E359D844}">
      <dgm:prSet/>
      <dgm:spPr/>
      <dgm:t>
        <a:bodyPr/>
        <a:lstStyle/>
        <a:p>
          <a:endParaRPr lang="en-US"/>
        </a:p>
      </dgm:t>
    </dgm:pt>
    <dgm:pt modelId="{2A0C2C9D-88FA-43FE-A714-6B42D0E7A82E}">
      <dgm:prSet/>
      <dgm:spPr/>
      <dgm:t>
        <a:bodyPr/>
        <a:lstStyle/>
        <a:p>
          <a:r>
            <a:rPr lang="en-US" b="0" i="0"/>
            <a:t>Research</a:t>
          </a:r>
          <a:endParaRPr lang="en-US"/>
        </a:p>
      </dgm:t>
    </dgm:pt>
    <dgm:pt modelId="{B8ACFCFD-8843-4A44-B91C-D7C8BDC6830E}" type="parTrans" cxnId="{B94D2761-4B0B-4CD1-A19E-D8330790F5BB}">
      <dgm:prSet/>
      <dgm:spPr/>
      <dgm:t>
        <a:bodyPr/>
        <a:lstStyle/>
        <a:p>
          <a:endParaRPr lang="en-US"/>
        </a:p>
      </dgm:t>
    </dgm:pt>
    <dgm:pt modelId="{C1783043-8A5A-4353-8A87-600226E5F02C}" type="sibTrans" cxnId="{B94D2761-4B0B-4CD1-A19E-D8330790F5BB}">
      <dgm:prSet/>
      <dgm:spPr/>
      <dgm:t>
        <a:bodyPr/>
        <a:lstStyle/>
        <a:p>
          <a:endParaRPr lang="en-US"/>
        </a:p>
      </dgm:t>
    </dgm:pt>
    <dgm:pt modelId="{A4A147D9-F8C2-4039-96C2-CA223DA9C9BD}" type="pres">
      <dgm:prSet presAssocID="{B5C6A124-F5EF-4B46-8FDF-23EF5C98CC3A}" presName="root" presStyleCnt="0">
        <dgm:presLayoutVars>
          <dgm:dir/>
          <dgm:resizeHandles val="exact"/>
        </dgm:presLayoutVars>
      </dgm:prSet>
      <dgm:spPr/>
    </dgm:pt>
    <dgm:pt modelId="{014F83EA-E6F2-49B4-9AF1-BC8F92707CA6}" type="pres">
      <dgm:prSet presAssocID="{02F4B012-BA83-4BCF-B931-9D530AD10B4B}" presName="compNode" presStyleCnt="0"/>
      <dgm:spPr/>
    </dgm:pt>
    <dgm:pt modelId="{E8EED9CA-071D-48A4-AE03-E8A4EBEAABD3}" type="pres">
      <dgm:prSet presAssocID="{02F4B012-BA83-4BCF-B931-9D530AD10B4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333ABF9-5C1D-4829-83DC-8E762A1E2506}" type="pres">
      <dgm:prSet presAssocID="{02F4B012-BA83-4BCF-B931-9D530AD10B4B}" presName="spaceRect" presStyleCnt="0"/>
      <dgm:spPr/>
    </dgm:pt>
    <dgm:pt modelId="{5DECC2BC-175E-468E-839A-F581D11E3A9E}" type="pres">
      <dgm:prSet presAssocID="{02F4B012-BA83-4BCF-B931-9D530AD10B4B}" presName="textRect" presStyleLbl="revTx" presStyleIdx="0" presStyleCnt="5">
        <dgm:presLayoutVars>
          <dgm:chMax val="1"/>
          <dgm:chPref val="1"/>
        </dgm:presLayoutVars>
      </dgm:prSet>
      <dgm:spPr/>
    </dgm:pt>
    <dgm:pt modelId="{CD9A39AE-5E37-4382-810C-60D579BC55DA}" type="pres">
      <dgm:prSet presAssocID="{20B61C7B-77AF-4936-8746-F86D8CCEF0F7}" presName="sibTrans" presStyleCnt="0"/>
      <dgm:spPr/>
    </dgm:pt>
    <dgm:pt modelId="{AA46839F-E764-4880-83E4-7409291B6F06}" type="pres">
      <dgm:prSet presAssocID="{E2417A1F-00FD-4ABE-BD38-26AC2269BBAB}" presName="compNode" presStyleCnt="0"/>
      <dgm:spPr/>
    </dgm:pt>
    <dgm:pt modelId="{E39E067E-1AD9-45DB-8DAC-19CCDC745CB6}" type="pres">
      <dgm:prSet presAssocID="{E2417A1F-00FD-4ABE-BD38-26AC2269BBA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BF655C8-8D13-436F-A1B9-841BF0A70135}" type="pres">
      <dgm:prSet presAssocID="{E2417A1F-00FD-4ABE-BD38-26AC2269BBAB}" presName="spaceRect" presStyleCnt="0"/>
      <dgm:spPr/>
    </dgm:pt>
    <dgm:pt modelId="{DDAC8D1C-1D51-423C-97BE-9F2129CAA259}" type="pres">
      <dgm:prSet presAssocID="{E2417A1F-00FD-4ABE-BD38-26AC2269BBAB}" presName="textRect" presStyleLbl="revTx" presStyleIdx="1" presStyleCnt="5">
        <dgm:presLayoutVars>
          <dgm:chMax val="1"/>
          <dgm:chPref val="1"/>
        </dgm:presLayoutVars>
      </dgm:prSet>
      <dgm:spPr/>
    </dgm:pt>
    <dgm:pt modelId="{E20BA3A5-E4A8-4F9C-86C4-BDA37331F142}" type="pres">
      <dgm:prSet presAssocID="{13B5DC75-9694-4277-A255-2DB0F21BD5C3}" presName="sibTrans" presStyleCnt="0"/>
      <dgm:spPr/>
    </dgm:pt>
    <dgm:pt modelId="{24A0857A-B68C-4F06-8C76-2C7B4A194840}" type="pres">
      <dgm:prSet presAssocID="{5750F065-9D18-40DE-BFE5-0C517D22C115}" presName="compNode" presStyleCnt="0"/>
      <dgm:spPr/>
    </dgm:pt>
    <dgm:pt modelId="{4EB6140D-AB2F-4355-B76F-5DE4FFF1B9D9}" type="pres">
      <dgm:prSet presAssocID="{5750F065-9D18-40DE-BFE5-0C517D22C11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1C43FE0-F498-4C7C-9FAF-111A0BA281B2}" type="pres">
      <dgm:prSet presAssocID="{5750F065-9D18-40DE-BFE5-0C517D22C115}" presName="spaceRect" presStyleCnt="0"/>
      <dgm:spPr/>
    </dgm:pt>
    <dgm:pt modelId="{FFBF158B-34E0-4682-B083-29100FF23DCA}" type="pres">
      <dgm:prSet presAssocID="{5750F065-9D18-40DE-BFE5-0C517D22C115}" presName="textRect" presStyleLbl="revTx" presStyleIdx="2" presStyleCnt="5">
        <dgm:presLayoutVars>
          <dgm:chMax val="1"/>
          <dgm:chPref val="1"/>
        </dgm:presLayoutVars>
      </dgm:prSet>
      <dgm:spPr/>
    </dgm:pt>
    <dgm:pt modelId="{EECDADC8-D645-482A-8D38-64AD467F7DC2}" type="pres">
      <dgm:prSet presAssocID="{F371387F-B052-40D1-9968-01F9C912220F}" presName="sibTrans" presStyleCnt="0"/>
      <dgm:spPr/>
    </dgm:pt>
    <dgm:pt modelId="{6B4056A9-2640-4959-9242-094D9E76DC9B}" type="pres">
      <dgm:prSet presAssocID="{150DAF8B-DB70-4CA9-82F9-494936B3BE87}" presName="compNode" presStyleCnt="0"/>
      <dgm:spPr/>
    </dgm:pt>
    <dgm:pt modelId="{262A4671-EA22-4B91-894C-8DE081BE7C7D}" type="pres">
      <dgm:prSet presAssocID="{150DAF8B-DB70-4CA9-82F9-494936B3BE8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5E0DECC-6DB5-4B4C-BB56-3B68B2371F5E}" type="pres">
      <dgm:prSet presAssocID="{150DAF8B-DB70-4CA9-82F9-494936B3BE87}" presName="spaceRect" presStyleCnt="0"/>
      <dgm:spPr/>
    </dgm:pt>
    <dgm:pt modelId="{238EC866-639A-41C2-B32D-3F95C0040A6D}" type="pres">
      <dgm:prSet presAssocID="{150DAF8B-DB70-4CA9-82F9-494936B3BE87}" presName="textRect" presStyleLbl="revTx" presStyleIdx="3" presStyleCnt="5">
        <dgm:presLayoutVars>
          <dgm:chMax val="1"/>
          <dgm:chPref val="1"/>
        </dgm:presLayoutVars>
      </dgm:prSet>
      <dgm:spPr/>
    </dgm:pt>
    <dgm:pt modelId="{346C8AFE-D50C-4711-A701-DF895013C187}" type="pres">
      <dgm:prSet presAssocID="{EB0DB2C0-ACC5-43AD-B0EB-6DAF58A71D47}" presName="sibTrans" presStyleCnt="0"/>
      <dgm:spPr/>
    </dgm:pt>
    <dgm:pt modelId="{6F92FFFD-EAE4-4D07-9113-AB445BAA6E78}" type="pres">
      <dgm:prSet presAssocID="{2A0C2C9D-88FA-43FE-A714-6B42D0E7A82E}" presName="compNode" presStyleCnt="0"/>
      <dgm:spPr/>
    </dgm:pt>
    <dgm:pt modelId="{3CDAF835-1E6F-49C5-9F25-CBC3DC5C53F9}" type="pres">
      <dgm:prSet presAssocID="{2A0C2C9D-88FA-43FE-A714-6B42D0E7A82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AF6471DE-1C6D-44C2-94E4-7C34F21BC717}" type="pres">
      <dgm:prSet presAssocID="{2A0C2C9D-88FA-43FE-A714-6B42D0E7A82E}" presName="spaceRect" presStyleCnt="0"/>
      <dgm:spPr/>
    </dgm:pt>
    <dgm:pt modelId="{1C729FE1-9002-45E1-B2C4-6AB4C9E5ABAB}" type="pres">
      <dgm:prSet presAssocID="{2A0C2C9D-88FA-43FE-A714-6B42D0E7A82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DD81602-4521-44F4-9DFF-98D64F371041}" type="presOf" srcId="{E2417A1F-00FD-4ABE-BD38-26AC2269BBAB}" destId="{DDAC8D1C-1D51-423C-97BE-9F2129CAA259}" srcOrd="0" destOrd="0" presId="urn:microsoft.com/office/officeart/2018/2/layout/IconLabelList"/>
    <dgm:cxn modelId="{DD608712-60F0-4B39-B608-62E196E01D58}" type="presOf" srcId="{02F4B012-BA83-4BCF-B931-9D530AD10B4B}" destId="{5DECC2BC-175E-468E-839A-F581D11E3A9E}" srcOrd="0" destOrd="0" presId="urn:microsoft.com/office/officeart/2018/2/layout/IconLabelList"/>
    <dgm:cxn modelId="{B94D2761-4B0B-4CD1-A19E-D8330790F5BB}" srcId="{B5C6A124-F5EF-4B46-8FDF-23EF5C98CC3A}" destId="{2A0C2C9D-88FA-43FE-A714-6B42D0E7A82E}" srcOrd="4" destOrd="0" parTransId="{B8ACFCFD-8843-4A44-B91C-D7C8BDC6830E}" sibTransId="{C1783043-8A5A-4353-8A87-600226E5F02C}"/>
    <dgm:cxn modelId="{1076DB49-2EAB-49D0-AE3C-325EF967F6EE}" type="presOf" srcId="{2A0C2C9D-88FA-43FE-A714-6B42D0E7A82E}" destId="{1C729FE1-9002-45E1-B2C4-6AB4C9E5ABAB}" srcOrd="0" destOrd="0" presId="urn:microsoft.com/office/officeart/2018/2/layout/IconLabelList"/>
    <dgm:cxn modelId="{9F45086A-1151-4898-8B7D-D2F4E359D844}" srcId="{B5C6A124-F5EF-4B46-8FDF-23EF5C98CC3A}" destId="{150DAF8B-DB70-4CA9-82F9-494936B3BE87}" srcOrd="3" destOrd="0" parTransId="{CB4BFBEF-51F8-4D0C-ADCA-C2EA34494689}" sibTransId="{EB0DB2C0-ACC5-43AD-B0EB-6DAF58A71D47}"/>
    <dgm:cxn modelId="{05123950-A3E2-4BA7-A837-B69941DF6561}" type="presOf" srcId="{5750F065-9D18-40DE-BFE5-0C517D22C115}" destId="{FFBF158B-34E0-4682-B083-29100FF23DCA}" srcOrd="0" destOrd="0" presId="urn:microsoft.com/office/officeart/2018/2/layout/IconLabelList"/>
    <dgm:cxn modelId="{19BA3155-356B-45E6-99BC-23DE2984C2FB}" type="presOf" srcId="{150DAF8B-DB70-4CA9-82F9-494936B3BE87}" destId="{238EC866-639A-41C2-B32D-3F95C0040A6D}" srcOrd="0" destOrd="0" presId="urn:microsoft.com/office/officeart/2018/2/layout/IconLabelList"/>
    <dgm:cxn modelId="{5E0C47A3-3448-4AEF-B0FC-BCB5252CF8E9}" srcId="{B5C6A124-F5EF-4B46-8FDF-23EF5C98CC3A}" destId="{02F4B012-BA83-4BCF-B931-9D530AD10B4B}" srcOrd="0" destOrd="0" parTransId="{5FCA4A34-F2C7-40C0-B3CB-B8BD3EC30EBC}" sibTransId="{20B61C7B-77AF-4936-8746-F86D8CCEF0F7}"/>
    <dgm:cxn modelId="{290784A7-12A3-450A-9200-B015A2236F61}" srcId="{B5C6A124-F5EF-4B46-8FDF-23EF5C98CC3A}" destId="{E2417A1F-00FD-4ABE-BD38-26AC2269BBAB}" srcOrd="1" destOrd="0" parTransId="{DE87E5EE-6E40-4B51-9F9D-5AB01F218A1F}" sibTransId="{13B5DC75-9694-4277-A255-2DB0F21BD5C3}"/>
    <dgm:cxn modelId="{0B578ABB-670E-46DD-AFCB-BF1A5C8A972A}" type="presOf" srcId="{B5C6A124-F5EF-4B46-8FDF-23EF5C98CC3A}" destId="{A4A147D9-F8C2-4039-96C2-CA223DA9C9BD}" srcOrd="0" destOrd="0" presId="urn:microsoft.com/office/officeart/2018/2/layout/IconLabelList"/>
    <dgm:cxn modelId="{439B5CDC-6EA0-4AB8-9C0C-D25CA3DBA5A2}" srcId="{B5C6A124-F5EF-4B46-8FDF-23EF5C98CC3A}" destId="{5750F065-9D18-40DE-BFE5-0C517D22C115}" srcOrd="2" destOrd="0" parTransId="{7840DF19-E89B-450A-9C41-BA3486673C56}" sibTransId="{F371387F-B052-40D1-9968-01F9C912220F}"/>
    <dgm:cxn modelId="{19EF459C-0CE8-4229-9620-AFB2A4846B21}" type="presParOf" srcId="{A4A147D9-F8C2-4039-96C2-CA223DA9C9BD}" destId="{014F83EA-E6F2-49B4-9AF1-BC8F92707CA6}" srcOrd="0" destOrd="0" presId="urn:microsoft.com/office/officeart/2018/2/layout/IconLabelList"/>
    <dgm:cxn modelId="{8E5416FD-F464-4083-9108-9ADA82C5D41B}" type="presParOf" srcId="{014F83EA-E6F2-49B4-9AF1-BC8F92707CA6}" destId="{E8EED9CA-071D-48A4-AE03-E8A4EBEAABD3}" srcOrd="0" destOrd="0" presId="urn:microsoft.com/office/officeart/2018/2/layout/IconLabelList"/>
    <dgm:cxn modelId="{444A7C29-E0BA-467B-A852-E641D08A4888}" type="presParOf" srcId="{014F83EA-E6F2-49B4-9AF1-BC8F92707CA6}" destId="{B333ABF9-5C1D-4829-83DC-8E762A1E2506}" srcOrd="1" destOrd="0" presId="urn:microsoft.com/office/officeart/2018/2/layout/IconLabelList"/>
    <dgm:cxn modelId="{A8DF1F42-2DE9-4D43-8236-C93553FAABFA}" type="presParOf" srcId="{014F83EA-E6F2-49B4-9AF1-BC8F92707CA6}" destId="{5DECC2BC-175E-468E-839A-F581D11E3A9E}" srcOrd="2" destOrd="0" presId="urn:microsoft.com/office/officeart/2018/2/layout/IconLabelList"/>
    <dgm:cxn modelId="{DF37B01A-97A4-4373-AAE6-24C524895855}" type="presParOf" srcId="{A4A147D9-F8C2-4039-96C2-CA223DA9C9BD}" destId="{CD9A39AE-5E37-4382-810C-60D579BC55DA}" srcOrd="1" destOrd="0" presId="urn:microsoft.com/office/officeart/2018/2/layout/IconLabelList"/>
    <dgm:cxn modelId="{7927C16F-AEBB-40C4-9E02-E14F27F2BD1B}" type="presParOf" srcId="{A4A147D9-F8C2-4039-96C2-CA223DA9C9BD}" destId="{AA46839F-E764-4880-83E4-7409291B6F06}" srcOrd="2" destOrd="0" presId="urn:microsoft.com/office/officeart/2018/2/layout/IconLabelList"/>
    <dgm:cxn modelId="{46D65FBD-FEFF-4992-84C5-0E3E125165D5}" type="presParOf" srcId="{AA46839F-E764-4880-83E4-7409291B6F06}" destId="{E39E067E-1AD9-45DB-8DAC-19CCDC745CB6}" srcOrd="0" destOrd="0" presId="urn:microsoft.com/office/officeart/2018/2/layout/IconLabelList"/>
    <dgm:cxn modelId="{E3B91A68-0A41-4EF4-AC4C-7C0CC066E0D9}" type="presParOf" srcId="{AA46839F-E764-4880-83E4-7409291B6F06}" destId="{4BF655C8-8D13-436F-A1B9-841BF0A70135}" srcOrd="1" destOrd="0" presId="urn:microsoft.com/office/officeart/2018/2/layout/IconLabelList"/>
    <dgm:cxn modelId="{592537BD-FA91-44DE-8259-7589BF60026F}" type="presParOf" srcId="{AA46839F-E764-4880-83E4-7409291B6F06}" destId="{DDAC8D1C-1D51-423C-97BE-9F2129CAA259}" srcOrd="2" destOrd="0" presId="urn:microsoft.com/office/officeart/2018/2/layout/IconLabelList"/>
    <dgm:cxn modelId="{32136C1A-25C7-44B0-943A-A98927E45FAB}" type="presParOf" srcId="{A4A147D9-F8C2-4039-96C2-CA223DA9C9BD}" destId="{E20BA3A5-E4A8-4F9C-86C4-BDA37331F142}" srcOrd="3" destOrd="0" presId="urn:microsoft.com/office/officeart/2018/2/layout/IconLabelList"/>
    <dgm:cxn modelId="{3D3BFBCC-61CB-491E-9BB7-2F3FE114557A}" type="presParOf" srcId="{A4A147D9-F8C2-4039-96C2-CA223DA9C9BD}" destId="{24A0857A-B68C-4F06-8C76-2C7B4A194840}" srcOrd="4" destOrd="0" presId="urn:microsoft.com/office/officeart/2018/2/layout/IconLabelList"/>
    <dgm:cxn modelId="{C6D72F54-254B-4662-9DF1-95F6155BDAF4}" type="presParOf" srcId="{24A0857A-B68C-4F06-8C76-2C7B4A194840}" destId="{4EB6140D-AB2F-4355-B76F-5DE4FFF1B9D9}" srcOrd="0" destOrd="0" presId="urn:microsoft.com/office/officeart/2018/2/layout/IconLabelList"/>
    <dgm:cxn modelId="{566788AD-B210-49CD-8B3D-128A7A02F7DB}" type="presParOf" srcId="{24A0857A-B68C-4F06-8C76-2C7B4A194840}" destId="{71C43FE0-F498-4C7C-9FAF-111A0BA281B2}" srcOrd="1" destOrd="0" presId="urn:microsoft.com/office/officeart/2018/2/layout/IconLabelList"/>
    <dgm:cxn modelId="{B633AA67-E541-48E6-A79A-9A8840943709}" type="presParOf" srcId="{24A0857A-B68C-4F06-8C76-2C7B4A194840}" destId="{FFBF158B-34E0-4682-B083-29100FF23DCA}" srcOrd="2" destOrd="0" presId="urn:microsoft.com/office/officeart/2018/2/layout/IconLabelList"/>
    <dgm:cxn modelId="{689B3800-D861-4F99-8A4F-01D1331CDCCE}" type="presParOf" srcId="{A4A147D9-F8C2-4039-96C2-CA223DA9C9BD}" destId="{EECDADC8-D645-482A-8D38-64AD467F7DC2}" srcOrd="5" destOrd="0" presId="urn:microsoft.com/office/officeart/2018/2/layout/IconLabelList"/>
    <dgm:cxn modelId="{6C6C8D0D-D14F-4099-9F30-78DAC45D5D1E}" type="presParOf" srcId="{A4A147D9-F8C2-4039-96C2-CA223DA9C9BD}" destId="{6B4056A9-2640-4959-9242-094D9E76DC9B}" srcOrd="6" destOrd="0" presId="urn:microsoft.com/office/officeart/2018/2/layout/IconLabelList"/>
    <dgm:cxn modelId="{790738F0-F951-4EC3-B0DF-49CEEEFE219A}" type="presParOf" srcId="{6B4056A9-2640-4959-9242-094D9E76DC9B}" destId="{262A4671-EA22-4B91-894C-8DE081BE7C7D}" srcOrd="0" destOrd="0" presId="urn:microsoft.com/office/officeart/2018/2/layout/IconLabelList"/>
    <dgm:cxn modelId="{C2779639-B1F6-4D41-AE11-7739207E638C}" type="presParOf" srcId="{6B4056A9-2640-4959-9242-094D9E76DC9B}" destId="{75E0DECC-6DB5-4B4C-BB56-3B68B2371F5E}" srcOrd="1" destOrd="0" presId="urn:microsoft.com/office/officeart/2018/2/layout/IconLabelList"/>
    <dgm:cxn modelId="{4600DE68-B52D-4F5B-9FF5-8446A2AA277B}" type="presParOf" srcId="{6B4056A9-2640-4959-9242-094D9E76DC9B}" destId="{238EC866-639A-41C2-B32D-3F95C0040A6D}" srcOrd="2" destOrd="0" presId="urn:microsoft.com/office/officeart/2018/2/layout/IconLabelList"/>
    <dgm:cxn modelId="{C0E4DEA5-3347-4666-A9B9-FB4E3D56D439}" type="presParOf" srcId="{A4A147D9-F8C2-4039-96C2-CA223DA9C9BD}" destId="{346C8AFE-D50C-4711-A701-DF895013C187}" srcOrd="7" destOrd="0" presId="urn:microsoft.com/office/officeart/2018/2/layout/IconLabelList"/>
    <dgm:cxn modelId="{7802D9F8-C8A7-4308-9358-BA888331B9B3}" type="presParOf" srcId="{A4A147D9-F8C2-4039-96C2-CA223DA9C9BD}" destId="{6F92FFFD-EAE4-4D07-9113-AB445BAA6E78}" srcOrd="8" destOrd="0" presId="urn:microsoft.com/office/officeart/2018/2/layout/IconLabelList"/>
    <dgm:cxn modelId="{1D84224F-AA71-4FB7-8EF5-34994162C2F4}" type="presParOf" srcId="{6F92FFFD-EAE4-4D07-9113-AB445BAA6E78}" destId="{3CDAF835-1E6F-49C5-9F25-CBC3DC5C53F9}" srcOrd="0" destOrd="0" presId="urn:microsoft.com/office/officeart/2018/2/layout/IconLabelList"/>
    <dgm:cxn modelId="{FB38811F-D5C3-4C59-95D1-A423F302887F}" type="presParOf" srcId="{6F92FFFD-EAE4-4D07-9113-AB445BAA6E78}" destId="{AF6471DE-1C6D-44C2-94E4-7C34F21BC717}" srcOrd="1" destOrd="0" presId="urn:microsoft.com/office/officeart/2018/2/layout/IconLabelList"/>
    <dgm:cxn modelId="{8EDDD641-8166-4E97-AFCA-1630240BEC8C}" type="presParOf" srcId="{6F92FFFD-EAE4-4D07-9113-AB445BAA6E78}" destId="{1C729FE1-9002-45E1-B2C4-6AB4C9E5ABA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FDD8DF-5406-4598-A337-B78F4C855D2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A6820C-800C-4864-A279-184E63C7C382}">
      <dgm:prSet/>
      <dgm:spPr/>
      <dgm:t>
        <a:bodyPr/>
        <a:lstStyle/>
        <a:p>
          <a:r>
            <a:rPr lang="en-US" b="0" i="0"/>
            <a:t>Teamwork</a:t>
          </a:r>
          <a:endParaRPr lang="en-US"/>
        </a:p>
      </dgm:t>
    </dgm:pt>
    <dgm:pt modelId="{B1364FD1-666D-48FD-B107-8AAF145B1A1F}" type="parTrans" cxnId="{DB75E756-1566-48C4-B722-F82AE5B8E614}">
      <dgm:prSet/>
      <dgm:spPr/>
      <dgm:t>
        <a:bodyPr/>
        <a:lstStyle/>
        <a:p>
          <a:endParaRPr lang="en-US"/>
        </a:p>
      </dgm:t>
    </dgm:pt>
    <dgm:pt modelId="{1B32F6C2-139F-47CF-B44C-E1BD1EB4B51C}" type="sibTrans" cxnId="{DB75E756-1566-48C4-B722-F82AE5B8E614}">
      <dgm:prSet/>
      <dgm:spPr/>
      <dgm:t>
        <a:bodyPr/>
        <a:lstStyle/>
        <a:p>
          <a:endParaRPr lang="en-US"/>
        </a:p>
      </dgm:t>
    </dgm:pt>
    <dgm:pt modelId="{106AF103-424B-4A56-B46F-A7563C8AE842}">
      <dgm:prSet/>
      <dgm:spPr/>
      <dgm:t>
        <a:bodyPr/>
        <a:lstStyle/>
        <a:p>
          <a:r>
            <a:rPr lang="en-US" b="0" i="0"/>
            <a:t>Communication</a:t>
          </a:r>
          <a:endParaRPr lang="en-US"/>
        </a:p>
      </dgm:t>
    </dgm:pt>
    <dgm:pt modelId="{561665D7-9FDD-49A4-BA35-40905CB86188}" type="parTrans" cxnId="{883A9AD6-D16B-4BC3-AC31-F9D5C0F63F00}">
      <dgm:prSet/>
      <dgm:spPr/>
      <dgm:t>
        <a:bodyPr/>
        <a:lstStyle/>
        <a:p>
          <a:endParaRPr lang="en-US"/>
        </a:p>
      </dgm:t>
    </dgm:pt>
    <dgm:pt modelId="{91DE5392-0305-4ED5-BE08-25B9254E7876}" type="sibTrans" cxnId="{883A9AD6-D16B-4BC3-AC31-F9D5C0F63F00}">
      <dgm:prSet/>
      <dgm:spPr/>
      <dgm:t>
        <a:bodyPr/>
        <a:lstStyle/>
        <a:p>
          <a:endParaRPr lang="en-US"/>
        </a:p>
      </dgm:t>
    </dgm:pt>
    <dgm:pt modelId="{609E8A14-0B1E-44D9-B4F1-BDE99ABB880B}">
      <dgm:prSet/>
      <dgm:spPr/>
      <dgm:t>
        <a:bodyPr/>
        <a:lstStyle/>
        <a:p>
          <a:r>
            <a:rPr lang="en-US" b="0" i="0"/>
            <a:t>Problem solving</a:t>
          </a:r>
          <a:endParaRPr lang="en-US"/>
        </a:p>
      </dgm:t>
    </dgm:pt>
    <dgm:pt modelId="{FCC09049-66FB-468B-BF2F-35C2A781FE30}" type="parTrans" cxnId="{085F8957-5077-461E-BF23-2B84BBEB65AA}">
      <dgm:prSet/>
      <dgm:spPr/>
      <dgm:t>
        <a:bodyPr/>
        <a:lstStyle/>
        <a:p>
          <a:endParaRPr lang="en-US"/>
        </a:p>
      </dgm:t>
    </dgm:pt>
    <dgm:pt modelId="{56FC753E-0189-42E0-A190-565FB17BE5A0}" type="sibTrans" cxnId="{085F8957-5077-461E-BF23-2B84BBEB65AA}">
      <dgm:prSet/>
      <dgm:spPr/>
      <dgm:t>
        <a:bodyPr/>
        <a:lstStyle/>
        <a:p>
          <a:endParaRPr lang="en-US"/>
        </a:p>
      </dgm:t>
    </dgm:pt>
    <dgm:pt modelId="{73BAADCF-D00C-4861-837D-A82E135A0963}">
      <dgm:prSet/>
      <dgm:spPr/>
      <dgm:t>
        <a:bodyPr/>
        <a:lstStyle/>
        <a:p>
          <a:r>
            <a:rPr lang="en-US" b="0" i="0"/>
            <a:t>People Management</a:t>
          </a:r>
          <a:endParaRPr lang="en-US"/>
        </a:p>
      </dgm:t>
    </dgm:pt>
    <dgm:pt modelId="{1DBBC6BB-A7D7-4D66-B3B9-7A0A0CCA3B16}" type="parTrans" cxnId="{B6DD98E2-A7E6-4626-9008-E5599450641B}">
      <dgm:prSet/>
      <dgm:spPr/>
      <dgm:t>
        <a:bodyPr/>
        <a:lstStyle/>
        <a:p>
          <a:endParaRPr lang="en-US"/>
        </a:p>
      </dgm:t>
    </dgm:pt>
    <dgm:pt modelId="{8CA54059-392C-4EC6-A621-D2AF0B67521B}" type="sibTrans" cxnId="{B6DD98E2-A7E6-4626-9008-E5599450641B}">
      <dgm:prSet/>
      <dgm:spPr/>
      <dgm:t>
        <a:bodyPr/>
        <a:lstStyle/>
        <a:p>
          <a:endParaRPr lang="en-US"/>
        </a:p>
      </dgm:t>
    </dgm:pt>
    <dgm:pt modelId="{D8CCA6A3-C7D3-42CD-9A55-8B245BDDD8C3}">
      <dgm:prSet/>
      <dgm:spPr/>
      <dgm:t>
        <a:bodyPr/>
        <a:lstStyle/>
        <a:p>
          <a:r>
            <a:rPr lang="en-US" b="0" i="0"/>
            <a:t>Flexibility</a:t>
          </a:r>
          <a:endParaRPr lang="en-US"/>
        </a:p>
      </dgm:t>
    </dgm:pt>
    <dgm:pt modelId="{CE201F53-0F8B-436E-999D-CEF3335AFA35}" type="parTrans" cxnId="{66C2B547-2091-4FF0-A6A7-85784F8DF232}">
      <dgm:prSet/>
      <dgm:spPr/>
      <dgm:t>
        <a:bodyPr/>
        <a:lstStyle/>
        <a:p>
          <a:endParaRPr lang="en-US"/>
        </a:p>
      </dgm:t>
    </dgm:pt>
    <dgm:pt modelId="{E5EC2B31-9654-4C70-AF33-D4012ABAA9C2}" type="sibTrans" cxnId="{66C2B547-2091-4FF0-A6A7-85784F8DF232}">
      <dgm:prSet/>
      <dgm:spPr/>
      <dgm:t>
        <a:bodyPr/>
        <a:lstStyle/>
        <a:p>
          <a:endParaRPr lang="en-US"/>
        </a:p>
      </dgm:t>
    </dgm:pt>
    <dgm:pt modelId="{BC44795E-9B5F-48DD-92F4-5EB6DE475335}" type="pres">
      <dgm:prSet presAssocID="{43FDD8DF-5406-4598-A337-B78F4C855D27}" presName="root" presStyleCnt="0">
        <dgm:presLayoutVars>
          <dgm:dir/>
          <dgm:resizeHandles val="exact"/>
        </dgm:presLayoutVars>
      </dgm:prSet>
      <dgm:spPr/>
    </dgm:pt>
    <dgm:pt modelId="{E8C8098C-D3D2-4FDE-A3B5-2762FF5D86D3}" type="pres">
      <dgm:prSet presAssocID="{DFA6820C-800C-4864-A279-184E63C7C382}" presName="compNode" presStyleCnt="0"/>
      <dgm:spPr/>
    </dgm:pt>
    <dgm:pt modelId="{A593EBAD-4728-4FF6-B62C-C64288EF51F6}" type="pres">
      <dgm:prSet presAssocID="{DFA6820C-800C-4864-A279-184E63C7C382}" presName="bgRect" presStyleLbl="bgShp" presStyleIdx="0" presStyleCnt="5"/>
      <dgm:spPr/>
    </dgm:pt>
    <dgm:pt modelId="{0CBA2355-B8DF-4C2E-BC71-DB9979434602}" type="pres">
      <dgm:prSet presAssocID="{DFA6820C-800C-4864-A279-184E63C7C38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E1257B50-ECAA-46F6-93CA-2D81ADFEEC8E}" type="pres">
      <dgm:prSet presAssocID="{DFA6820C-800C-4864-A279-184E63C7C382}" presName="spaceRect" presStyleCnt="0"/>
      <dgm:spPr/>
    </dgm:pt>
    <dgm:pt modelId="{87105095-E48C-435B-8F27-2CD2308F82AC}" type="pres">
      <dgm:prSet presAssocID="{DFA6820C-800C-4864-A279-184E63C7C382}" presName="parTx" presStyleLbl="revTx" presStyleIdx="0" presStyleCnt="5">
        <dgm:presLayoutVars>
          <dgm:chMax val="0"/>
          <dgm:chPref val="0"/>
        </dgm:presLayoutVars>
      </dgm:prSet>
      <dgm:spPr/>
    </dgm:pt>
    <dgm:pt modelId="{79B5A182-3257-43D7-A642-D6BF1A103501}" type="pres">
      <dgm:prSet presAssocID="{1B32F6C2-139F-47CF-B44C-E1BD1EB4B51C}" presName="sibTrans" presStyleCnt="0"/>
      <dgm:spPr/>
    </dgm:pt>
    <dgm:pt modelId="{E6722F02-0105-4494-861E-7AF2DF7465EF}" type="pres">
      <dgm:prSet presAssocID="{106AF103-424B-4A56-B46F-A7563C8AE842}" presName="compNode" presStyleCnt="0"/>
      <dgm:spPr/>
    </dgm:pt>
    <dgm:pt modelId="{43B8D02B-A558-4C84-A59B-2D79A36F62D9}" type="pres">
      <dgm:prSet presAssocID="{106AF103-424B-4A56-B46F-A7563C8AE842}" presName="bgRect" presStyleLbl="bgShp" presStyleIdx="1" presStyleCnt="5"/>
      <dgm:spPr/>
    </dgm:pt>
    <dgm:pt modelId="{9CD8D17D-E6C4-4DB1-AB79-12B25DB88F23}" type="pres">
      <dgm:prSet presAssocID="{106AF103-424B-4A56-B46F-A7563C8AE84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phone"/>
        </a:ext>
      </dgm:extLst>
    </dgm:pt>
    <dgm:pt modelId="{9E6C892D-4150-4902-B984-FDDC203D3231}" type="pres">
      <dgm:prSet presAssocID="{106AF103-424B-4A56-B46F-A7563C8AE842}" presName="spaceRect" presStyleCnt="0"/>
      <dgm:spPr/>
    </dgm:pt>
    <dgm:pt modelId="{ABA6F618-9E05-4F77-AC85-56692453304E}" type="pres">
      <dgm:prSet presAssocID="{106AF103-424B-4A56-B46F-A7563C8AE842}" presName="parTx" presStyleLbl="revTx" presStyleIdx="1" presStyleCnt="5">
        <dgm:presLayoutVars>
          <dgm:chMax val="0"/>
          <dgm:chPref val="0"/>
        </dgm:presLayoutVars>
      </dgm:prSet>
      <dgm:spPr/>
    </dgm:pt>
    <dgm:pt modelId="{832D50AE-4795-44ED-8837-EE09ED55E998}" type="pres">
      <dgm:prSet presAssocID="{91DE5392-0305-4ED5-BE08-25B9254E7876}" presName="sibTrans" presStyleCnt="0"/>
      <dgm:spPr/>
    </dgm:pt>
    <dgm:pt modelId="{5DADC2D6-19B1-46B4-BE35-CE326483CA5D}" type="pres">
      <dgm:prSet presAssocID="{609E8A14-0B1E-44D9-B4F1-BDE99ABB880B}" presName="compNode" presStyleCnt="0"/>
      <dgm:spPr/>
    </dgm:pt>
    <dgm:pt modelId="{28D5A6A3-83C5-4578-9228-762475CEACFA}" type="pres">
      <dgm:prSet presAssocID="{609E8A14-0B1E-44D9-B4F1-BDE99ABB880B}" presName="bgRect" presStyleLbl="bgShp" presStyleIdx="2" presStyleCnt="5"/>
      <dgm:spPr/>
    </dgm:pt>
    <dgm:pt modelId="{5D668F24-DC24-4477-90B3-84DA56D32A14}" type="pres">
      <dgm:prSet presAssocID="{609E8A14-0B1E-44D9-B4F1-BDE99ABB880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0B824E0-D2C6-4881-BEF6-9ABF49624620}" type="pres">
      <dgm:prSet presAssocID="{609E8A14-0B1E-44D9-B4F1-BDE99ABB880B}" presName="spaceRect" presStyleCnt="0"/>
      <dgm:spPr/>
    </dgm:pt>
    <dgm:pt modelId="{6A611E1C-47CF-4A2D-B177-AFFE622F06D8}" type="pres">
      <dgm:prSet presAssocID="{609E8A14-0B1E-44D9-B4F1-BDE99ABB880B}" presName="parTx" presStyleLbl="revTx" presStyleIdx="2" presStyleCnt="5">
        <dgm:presLayoutVars>
          <dgm:chMax val="0"/>
          <dgm:chPref val="0"/>
        </dgm:presLayoutVars>
      </dgm:prSet>
      <dgm:spPr/>
    </dgm:pt>
    <dgm:pt modelId="{2F3D6A88-7C2F-489B-AA42-C9DA9501D206}" type="pres">
      <dgm:prSet presAssocID="{56FC753E-0189-42E0-A190-565FB17BE5A0}" presName="sibTrans" presStyleCnt="0"/>
      <dgm:spPr/>
    </dgm:pt>
    <dgm:pt modelId="{671E9711-B32B-406F-A1F7-53A4DF4E9AFB}" type="pres">
      <dgm:prSet presAssocID="{73BAADCF-D00C-4861-837D-A82E135A0963}" presName="compNode" presStyleCnt="0"/>
      <dgm:spPr/>
    </dgm:pt>
    <dgm:pt modelId="{71700D8C-C2FE-4BE2-A8B8-E762CDA00D8C}" type="pres">
      <dgm:prSet presAssocID="{73BAADCF-D00C-4861-837D-A82E135A0963}" presName="bgRect" presStyleLbl="bgShp" presStyleIdx="3" presStyleCnt="5"/>
      <dgm:spPr/>
    </dgm:pt>
    <dgm:pt modelId="{DC5E00CA-4852-4184-BFA0-E0B7DBA0EAC1}" type="pres">
      <dgm:prSet presAssocID="{73BAADCF-D00C-4861-837D-A82E135A096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135032D-45B5-4FE5-939C-E53AF5BCFE1F}" type="pres">
      <dgm:prSet presAssocID="{73BAADCF-D00C-4861-837D-A82E135A0963}" presName="spaceRect" presStyleCnt="0"/>
      <dgm:spPr/>
    </dgm:pt>
    <dgm:pt modelId="{13A8FA7C-B05D-4B8E-9C6B-14B3C1D196AD}" type="pres">
      <dgm:prSet presAssocID="{73BAADCF-D00C-4861-837D-A82E135A0963}" presName="parTx" presStyleLbl="revTx" presStyleIdx="3" presStyleCnt="5">
        <dgm:presLayoutVars>
          <dgm:chMax val="0"/>
          <dgm:chPref val="0"/>
        </dgm:presLayoutVars>
      </dgm:prSet>
      <dgm:spPr/>
    </dgm:pt>
    <dgm:pt modelId="{117C73F1-A49F-4B27-A053-520ED7A6C519}" type="pres">
      <dgm:prSet presAssocID="{8CA54059-392C-4EC6-A621-D2AF0B67521B}" presName="sibTrans" presStyleCnt="0"/>
      <dgm:spPr/>
    </dgm:pt>
    <dgm:pt modelId="{D5ADF3F0-29CD-4E71-9B78-09EC2331BB0A}" type="pres">
      <dgm:prSet presAssocID="{D8CCA6A3-C7D3-42CD-9A55-8B245BDDD8C3}" presName="compNode" presStyleCnt="0"/>
      <dgm:spPr/>
    </dgm:pt>
    <dgm:pt modelId="{F97A19E7-E2E5-480B-9E8C-B3426D1AB12B}" type="pres">
      <dgm:prSet presAssocID="{D8CCA6A3-C7D3-42CD-9A55-8B245BDDD8C3}" presName="bgRect" presStyleLbl="bgShp" presStyleIdx="4" presStyleCnt="5"/>
      <dgm:spPr/>
    </dgm:pt>
    <dgm:pt modelId="{A081C420-4651-4A11-BE9B-F9837E73E060}" type="pres">
      <dgm:prSet presAssocID="{D8CCA6A3-C7D3-42CD-9A55-8B245BDDD8C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C5865CF6-7805-4F99-AC98-727DF3AE54FE}" type="pres">
      <dgm:prSet presAssocID="{D8CCA6A3-C7D3-42CD-9A55-8B245BDDD8C3}" presName="spaceRect" presStyleCnt="0"/>
      <dgm:spPr/>
    </dgm:pt>
    <dgm:pt modelId="{973450D7-C378-4D82-AADB-9D3414300514}" type="pres">
      <dgm:prSet presAssocID="{D8CCA6A3-C7D3-42CD-9A55-8B245BDDD8C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07CE604-1DCA-43C2-8F57-F6DF1B2705A6}" type="presOf" srcId="{DFA6820C-800C-4864-A279-184E63C7C382}" destId="{87105095-E48C-435B-8F27-2CD2308F82AC}" srcOrd="0" destOrd="0" presId="urn:microsoft.com/office/officeart/2018/2/layout/IconVerticalSolidList"/>
    <dgm:cxn modelId="{92DC5206-C23D-4DEB-8B6F-D612E371D6CA}" type="presOf" srcId="{106AF103-424B-4A56-B46F-A7563C8AE842}" destId="{ABA6F618-9E05-4F77-AC85-56692453304E}" srcOrd="0" destOrd="0" presId="urn:microsoft.com/office/officeart/2018/2/layout/IconVerticalSolidList"/>
    <dgm:cxn modelId="{1CFD5016-4E2B-4B97-B642-17B7CAACEAC8}" type="presOf" srcId="{609E8A14-0B1E-44D9-B4F1-BDE99ABB880B}" destId="{6A611E1C-47CF-4A2D-B177-AFFE622F06D8}" srcOrd="0" destOrd="0" presId="urn:microsoft.com/office/officeart/2018/2/layout/IconVerticalSolidList"/>
    <dgm:cxn modelId="{66C2B547-2091-4FF0-A6A7-85784F8DF232}" srcId="{43FDD8DF-5406-4598-A337-B78F4C855D27}" destId="{D8CCA6A3-C7D3-42CD-9A55-8B245BDDD8C3}" srcOrd="4" destOrd="0" parTransId="{CE201F53-0F8B-436E-999D-CEF3335AFA35}" sibTransId="{E5EC2B31-9654-4C70-AF33-D4012ABAA9C2}"/>
    <dgm:cxn modelId="{DB75E756-1566-48C4-B722-F82AE5B8E614}" srcId="{43FDD8DF-5406-4598-A337-B78F4C855D27}" destId="{DFA6820C-800C-4864-A279-184E63C7C382}" srcOrd="0" destOrd="0" parTransId="{B1364FD1-666D-48FD-B107-8AAF145B1A1F}" sibTransId="{1B32F6C2-139F-47CF-B44C-E1BD1EB4B51C}"/>
    <dgm:cxn modelId="{085F8957-5077-461E-BF23-2B84BBEB65AA}" srcId="{43FDD8DF-5406-4598-A337-B78F4C855D27}" destId="{609E8A14-0B1E-44D9-B4F1-BDE99ABB880B}" srcOrd="2" destOrd="0" parTransId="{FCC09049-66FB-468B-BF2F-35C2A781FE30}" sibTransId="{56FC753E-0189-42E0-A190-565FB17BE5A0}"/>
    <dgm:cxn modelId="{260690CF-115B-4C9F-AF51-892FEABC08D5}" type="presOf" srcId="{D8CCA6A3-C7D3-42CD-9A55-8B245BDDD8C3}" destId="{973450D7-C378-4D82-AADB-9D3414300514}" srcOrd="0" destOrd="0" presId="urn:microsoft.com/office/officeart/2018/2/layout/IconVerticalSolidList"/>
    <dgm:cxn modelId="{9C4AD8D4-38ED-41AF-9733-CB7C1564E291}" type="presOf" srcId="{43FDD8DF-5406-4598-A337-B78F4C855D27}" destId="{BC44795E-9B5F-48DD-92F4-5EB6DE475335}" srcOrd="0" destOrd="0" presId="urn:microsoft.com/office/officeart/2018/2/layout/IconVerticalSolidList"/>
    <dgm:cxn modelId="{883A9AD6-D16B-4BC3-AC31-F9D5C0F63F00}" srcId="{43FDD8DF-5406-4598-A337-B78F4C855D27}" destId="{106AF103-424B-4A56-B46F-A7563C8AE842}" srcOrd="1" destOrd="0" parTransId="{561665D7-9FDD-49A4-BA35-40905CB86188}" sibTransId="{91DE5392-0305-4ED5-BE08-25B9254E7876}"/>
    <dgm:cxn modelId="{B6DD98E2-A7E6-4626-9008-E5599450641B}" srcId="{43FDD8DF-5406-4598-A337-B78F4C855D27}" destId="{73BAADCF-D00C-4861-837D-A82E135A0963}" srcOrd="3" destOrd="0" parTransId="{1DBBC6BB-A7D7-4D66-B3B9-7A0A0CCA3B16}" sibTransId="{8CA54059-392C-4EC6-A621-D2AF0B67521B}"/>
    <dgm:cxn modelId="{39A432EB-11B0-4565-AAF2-15549B4715E1}" type="presOf" srcId="{73BAADCF-D00C-4861-837D-A82E135A0963}" destId="{13A8FA7C-B05D-4B8E-9C6B-14B3C1D196AD}" srcOrd="0" destOrd="0" presId="urn:microsoft.com/office/officeart/2018/2/layout/IconVerticalSolidList"/>
    <dgm:cxn modelId="{1A065B8D-22D1-4A63-B42D-C9804BA83A39}" type="presParOf" srcId="{BC44795E-9B5F-48DD-92F4-5EB6DE475335}" destId="{E8C8098C-D3D2-4FDE-A3B5-2762FF5D86D3}" srcOrd="0" destOrd="0" presId="urn:microsoft.com/office/officeart/2018/2/layout/IconVerticalSolidList"/>
    <dgm:cxn modelId="{C9396794-1FA3-4455-B824-796003767D19}" type="presParOf" srcId="{E8C8098C-D3D2-4FDE-A3B5-2762FF5D86D3}" destId="{A593EBAD-4728-4FF6-B62C-C64288EF51F6}" srcOrd="0" destOrd="0" presId="urn:microsoft.com/office/officeart/2018/2/layout/IconVerticalSolidList"/>
    <dgm:cxn modelId="{E4E0979C-16C3-4164-BC1F-625C9BEE3F0C}" type="presParOf" srcId="{E8C8098C-D3D2-4FDE-A3B5-2762FF5D86D3}" destId="{0CBA2355-B8DF-4C2E-BC71-DB9979434602}" srcOrd="1" destOrd="0" presId="urn:microsoft.com/office/officeart/2018/2/layout/IconVerticalSolidList"/>
    <dgm:cxn modelId="{C3FF0916-5F46-49FF-835E-79D38C6077FE}" type="presParOf" srcId="{E8C8098C-D3D2-4FDE-A3B5-2762FF5D86D3}" destId="{E1257B50-ECAA-46F6-93CA-2D81ADFEEC8E}" srcOrd="2" destOrd="0" presId="urn:microsoft.com/office/officeart/2018/2/layout/IconVerticalSolidList"/>
    <dgm:cxn modelId="{AC5A7412-A15A-46FA-AD92-15BA72728FE6}" type="presParOf" srcId="{E8C8098C-D3D2-4FDE-A3B5-2762FF5D86D3}" destId="{87105095-E48C-435B-8F27-2CD2308F82AC}" srcOrd="3" destOrd="0" presId="urn:microsoft.com/office/officeart/2018/2/layout/IconVerticalSolidList"/>
    <dgm:cxn modelId="{5D1CDEF8-B6A3-4BDB-B763-E57F7FE3807F}" type="presParOf" srcId="{BC44795E-9B5F-48DD-92F4-5EB6DE475335}" destId="{79B5A182-3257-43D7-A642-D6BF1A103501}" srcOrd="1" destOrd="0" presId="urn:microsoft.com/office/officeart/2018/2/layout/IconVerticalSolidList"/>
    <dgm:cxn modelId="{6F38D5CA-DCF0-4DF0-ABF8-6D97AAA7F8AC}" type="presParOf" srcId="{BC44795E-9B5F-48DD-92F4-5EB6DE475335}" destId="{E6722F02-0105-4494-861E-7AF2DF7465EF}" srcOrd="2" destOrd="0" presId="urn:microsoft.com/office/officeart/2018/2/layout/IconVerticalSolidList"/>
    <dgm:cxn modelId="{DB75CD1F-791A-4107-876B-C77F8DA74D90}" type="presParOf" srcId="{E6722F02-0105-4494-861E-7AF2DF7465EF}" destId="{43B8D02B-A558-4C84-A59B-2D79A36F62D9}" srcOrd="0" destOrd="0" presId="urn:microsoft.com/office/officeart/2018/2/layout/IconVerticalSolidList"/>
    <dgm:cxn modelId="{78FD76AD-D7C5-4C72-9AB2-B4041DA383F3}" type="presParOf" srcId="{E6722F02-0105-4494-861E-7AF2DF7465EF}" destId="{9CD8D17D-E6C4-4DB1-AB79-12B25DB88F23}" srcOrd="1" destOrd="0" presId="urn:microsoft.com/office/officeart/2018/2/layout/IconVerticalSolidList"/>
    <dgm:cxn modelId="{498C7386-F4D2-4367-BE7F-A8D54FD9B66A}" type="presParOf" srcId="{E6722F02-0105-4494-861E-7AF2DF7465EF}" destId="{9E6C892D-4150-4902-B984-FDDC203D3231}" srcOrd="2" destOrd="0" presId="urn:microsoft.com/office/officeart/2018/2/layout/IconVerticalSolidList"/>
    <dgm:cxn modelId="{1A2BA57E-7D5B-43B3-9C22-840A569CA422}" type="presParOf" srcId="{E6722F02-0105-4494-861E-7AF2DF7465EF}" destId="{ABA6F618-9E05-4F77-AC85-56692453304E}" srcOrd="3" destOrd="0" presId="urn:microsoft.com/office/officeart/2018/2/layout/IconVerticalSolidList"/>
    <dgm:cxn modelId="{8E8C92B9-C076-455A-A63E-8A70D141E002}" type="presParOf" srcId="{BC44795E-9B5F-48DD-92F4-5EB6DE475335}" destId="{832D50AE-4795-44ED-8837-EE09ED55E998}" srcOrd="3" destOrd="0" presId="urn:microsoft.com/office/officeart/2018/2/layout/IconVerticalSolidList"/>
    <dgm:cxn modelId="{825AAE34-6A46-4F40-8691-FD5D45351460}" type="presParOf" srcId="{BC44795E-9B5F-48DD-92F4-5EB6DE475335}" destId="{5DADC2D6-19B1-46B4-BE35-CE326483CA5D}" srcOrd="4" destOrd="0" presId="urn:microsoft.com/office/officeart/2018/2/layout/IconVerticalSolidList"/>
    <dgm:cxn modelId="{BE11906C-5455-490A-B263-B54999D14538}" type="presParOf" srcId="{5DADC2D6-19B1-46B4-BE35-CE326483CA5D}" destId="{28D5A6A3-83C5-4578-9228-762475CEACFA}" srcOrd="0" destOrd="0" presId="urn:microsoft.com/office/officeart/2018/2/layout/IconVerticalSolidList"/>
    <dgm:cxn modelId="{977D12DC-8913-4C55-AA8B-5B3309950FCD}" type="presParOf" srcId="{5DADC2D6-19B1-46B4-BE35-CE326483CA5D}" destId="{5D668F24-DC24-4477-90B3-84DA56D32A14}" srcOrd="1" destOrd="0" presId="urn:microsoft.com/office/officeart/2018/2/layout/IconVerticalSolidList"/>
    <dgm:cxn modelId="{F2CAB6F9-A7B9-4D76-8556-5CDCDDFE0816}" type="presParOf" srcId="{5DADC2D6-19B1-46B4-BE35-CE326483CA5D}" destId="{20B824E0-D2C6-4881-BEF6-9ABF49624620}" srcOrd="2" destOrd="0" presId="urn:microsoft.com/office/officeart/2018/2/layout/IconVerticalSolidList"/>
    <dgm:cxn modelId="{F6158B77-ED6B-4ECD-9E51-481BC832C06D}" type="presParOf" srcId="{5DADC2D6-19B1-46B4-BE35-CE326483CA5D}" destId="{6A611E1C-47CF-4A2D-B177-AFFE622F06D8}" srcOrd="3" destOrd="0" presId="urn:microsoft.com/office/officeart/2018/2/layout/IconVerticalSolidList"/>
    <dgm:cxn modelId="{021A25A1-D389-4CBA-B085-184EC1CEE0E7}" type="presParOf" srcId="{BC44795E-9B5F-48DD-92F4-5EB6DE475335}" destId="{2F3D6A88-7C2F-489B-AA42-C9DA9501D206}" srcOrd="5" destOrd="0" presId="urn:microsoft.com/office/officeart/2018/2/layout/IconVerticalSolidList"/>
    <dgm:cxn modelId="{82AC93D4-F0F5-40BB-B1F2-C3A34A42ACA8}" type="presParOf" srcId="{BC44795E-9B5F-48DD-92F4-5EB6DE475335}" destId="{671E9711-B32B-406F-A1F7-53A4DF4E9AFB}" srcOrd="6" destOrd="0" presId="urn:microsoft.com/office/officeart/2018/2/layout/IconVerticalSolidList"/>
    <dgm:cxn modelId="{44AE4D29-D7A4-46EE-BD8A-5E522D181B9C}" type="presParOf" srcId="{671E9711-B32B-406F-A1F7-53A4DF4E9AFB}" destId="{71700D8C-C2FE-4BE2-A8B8-E762CDA00D8C}" srcOrd="0" destOrd="0" presId="urn:microsoft.com/office/officeart/2018/2/layout/IconVerticalSolidList"/>
    <dgm:cxn modelId="{435BFB32-3DA5-49A2-B86E-D9A9EDF5F7B7}" type="presParOf" srcId="{671E9711-B32B-406F-A1F7-53A4DF4E9AFB}" destId="{DC5E00CA-4852-4184-BFA0-E0B7DBA0EAC1}" srcOrd="1" destOrd="0" presId="urn:microsoft.com/office/officeart/2018/2/layout/IconVerticalSolidList"/>
    <dgm:cxn modelId="{DCC234F4-3AF2-4C25-BD21-002522880489}" type="presParOf" srcId="{671E9711-B32B-406F-A1F7-53A4DF4E9AFB}" destId="{7135032D-45B5-4FE5-939C-E53AF5BCFE1F}" srcOrd="2" destOrd="0" presId="urn:microsoft.com/office/officeart/2018/2/layout/IconVerticalSolidList"/>
    <dgm:cxn modelId="{E1FE0B8A-9541-4B25-8B32-4DC08B0E3AAB}" type="presParOf" srcId="{671E9711-B32B-406F-A1F7-53A4DF4E9AFB}" destId="{13A8FA7C-B05D-4B8E-9C6B-14B3C1D196AD}" srcOrd="3" destOrd="0" presId="urn:microsoft.com/office/officeart/2018/2/layout/IconVerticalSolidList"/>
    <dgm:cxn modelId="{A40D5626-1A2D-46C8-8608-F2945CBA6648}" type="presParOf" srcId="{BC44795E-9B5F-48DD-92F4-5EB6DE475335}" destId="{117C73F1-A49F-4B27-A053-520ED7A6C519}" srcOrd="7" destOrd="0" presId="urn:microsoft.com/office/officeart/2018/2/layout/IconVerticalSolidList"/>
    <dgm:cxn modelId="{1DD88214-E208-45D3-A3DC-AA2039E0BEBB}" type="presParOf" srcId="{BC44795E-9B5F-48DD-92F4-5EB6DE475335}" destId="{D5ADF3F0-29CD-4E71-9B78-09EC2331BB0A}" srcOrd="8" destOrd="0" presId="urn:microsoft.com/office/officeart/2018/2/layout/IconVerticalSolidList"/>
    <dgm:cxn modelId="{6C5734F8-2601-492F-AFDA-28543A25CAAD}" type="presParOf" srcId="{D5ADF3F0-29CD-4E71-9B78-09EC2331BB0A}" destId="{F97A19E7-E2E5-480B-9E8C-B3426D1AB12B}" srcOrd="0" destOrd="0" presId="urn:microsoft.com/office/officeart/2018/2/layout/IconVerticalSolidList"/>
    <dgm:cxn modelId="{55F59207-D030-4BA5-A06F-0E39D2446A01}" type="presParOf" srcId="{D5ADF3F0-29CD-4E71-9B78-09EC2331BB0A}" destId="{A081C420-4651-4A11-BE9B-F9837E73E060}" srcOrd="1" destOrd="0" presId="urn:microsoft.com/office/officeart/2018/2/layout/IconVerticalSolidList"/>
    <dgm:cxn modelId="{D74AED2B-2392-40CF-8DF1-A64F5A07B898}" type="presParOf" srcId="{D5ADF3F0-29CD-4E71-9B78-09EC2331BB0A}" destId="{C5865CF6-7805-4F99-AC98-727DF3AE54FE}" srcOrd="2" destOrd="0" presId="urn:microsoft.com/office/officeart/2018/2/layout/IconVerticalSolidList"/>
    <dgm:cxn modelId="{32386278-445C-4B25-B27B-EC64B40755DB}" type="presParOf" srcId="{D5ADF3F0-29CD-4E71-9B78-09EC2331BB0A}" destId="{973450D7-C378-4D82-AADB-9D34143005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69C3C4-3932-4487-8FD1-4669455832A2}" type="doc">
      <dgm:prSet loTypeId="urn:microsoft.com/office/officeart/2005/8/layout/hierarchy1" loCatId="hierarchy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D14732F-2BBC-464A-91B4-E71A9691D925}">
      <dgm:prSet/>
      <dgm:spPr/>
      <dgm:t>
        <a:bodyPr/>
        <a:lstStyle/>
        <a:p>
          <a:r>
            <a:rPr lang="en-US" b="0" i="0" dirty="0"/>
            <a:t>Moderately introverted</a:t>
          </a:r>
          <a:endParaRPr lang="en-US" dirty="0"/>
        </a:p>
      </dgm:t>
    </dgm:pt>
    <dgm:pt modelId="{7D1E61A8-298D-4FF3-837F-BBF0EDB5428C}" type="parTrans" cxnId="{4FCA7C67-B07B-4D1D-8C5B-0A00A61335BC}">
      <dgm:prSet/>
      <dgm:spPr/>
      <dgm:t>
        <a:bodyPr/>
        <a:lstStyle/>
        <a:p>
          <a:endParaRPr lang="en-US"/>
        </a:p>
      </dgm:t>
    </dgm:pt>
    <dgm:pt modelId="{20374180-7750-425E-ABC0-E79D73A93397}" type="sibTrans" cxnId="{4FCA7C67-B07B-4D1D-8C5B-0A00A61335BC}">
      <dgm:prSet/>
      <dgm:spPr/>
      <dgm:t>
        <a:bodyPr/>
        <a:lstStyle/>
        <a:p>
          <a:endParaRPr lang="en-US"/>
        </a:p>
      </dgm:t>
    </dgm:pt>
    <dgm:pt modelId="{500F6BBC-12C5-480F-8DB6-30C4D6BEEA20}">
      <dgm:prSet/>
      <dgm:spPr/>
      <dgm:t>
        <a:bodyPr/>
        <a:lstStyle/>
        <a:p>
          <a:r>
            <a:rPr lang="en-US" b="0" i="0" dirty="0"/>
            <a:t>Public speaking in unfamiliar environments</a:t>
          </a:r>
          <a:endParaRPr lang="en-US" dirty="0"/>
        </a:p>
      </dgm:t>
    </dgm:pt>
    <dgm:pt modelId="{DC6E9350-E6E4-4FC1-8BFD-046720360834}" type="parTrans" cxnId="{6339A255-46F6-4918-9F64-6A8BB4F098E7}">
      <dgm:prSet/>
      <dgm:spPr/>
      <dgm:t>
        <a:bodyPr/>
        <a:lstStyle/>
        <a:p>
          <a:endParaRPr lang="en-US"/>
        </a:p>
      </dgm:t>
    </dgm:pt>
    <dgm:pt modelId="{316198D5-5385-4B3F-BC44-DD3EDCD372CF}" type="sibTrans" cxnId="{6339A255-46F6-4918-9F64-6A8BB4F098E7}">
      <dgm:prSet/>
      <dgm:spPr/>
      <dgm:t>
        <a:bodyPr/>
        <a:lstStyle/>
        <a:p>
          <a:endParaRPr lang="en-US"/>
        </a:p>
      </dgm:t>
    </dgm:pt>
    <dgm:pt modelId="{47BCAE82-3BE3-4A6F-840F-374976E569B1}">
      <dgm:prSet/>
      <dgm:spPr/>
      <dgm:t>
        <a:bodyPr/>
        <a:lstStyle/>
        <a:p>
          <a:r>
            <a:rPr lang="en-US" b="0" i="0" dirty="0"/>
            <a:t>Tendency to avoid the spotlight</a:t>
          </a:r>
          <a:endParaRPr lang="en-US" dirty="0"/>
        </a:p>
      </dgm:t>
    </dgm:pt>
    <dgm:pt modelId="{72C93D98-D0B8-42BE-8EFA-556D722731F1}" type="parTrans" cxnId="{9C439BC9-8C75-4A0E-BBE5-D50797389AE0}">
      <dgm:prSet/>
      <dgm:spPr/>
      <dgm:t>
        <a:bodyPr/>
        <a:lstStyle/>
        <a:p>
          <a:endParaRPr lang="en-US"/>
        </a:p>
      </dgm:t>
    </dgm:pt>
    <dgm:pt modelId="{4E84F755-6B88-4352-B22C-72367B37F4E4}" type="sibTrans" cxnId="{9C439BC9-8C75-4A0E-BBE5-D50797389AE0}">
      <dgm:prSet/>
      <dgm:spPr/>
      <dgm:t>
        <a:bodyPr/>
        <a:lstStyle/>
        <a:p>
          <a:endParaRPr lang="en-US"/>
        </a:p>
      </dgm:t>
    </dgm:pt>
    <dgm:pt modelId="{43A9D864-C29B-43CE-B49F-E23DD6D61E08}" type="pres">
      <dgm:prSet presAssocID="{EF69C3C4-3932-4487-8FD1-4669455832A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DEC000-C79F-472D-972D-2B23237C3746}" type="pres">
      <dgm:prSet presAssocID="{DD14732F-2BBC-464A-91B4-E71A9691D925}" presName="hierRoot1" presStyleCnt="0"/>
      <dgm:spPr/>
    </dgm:pt>
    <dgm:pt modelId="{60B8EC18-F1C4-4301-A9AE-C6DC0724B92E}" type="pres">
      <dgm:prSet presAssocID="{DD14732F-2BBC-464A-91B4-E71A9691D925}" presName="composite" presStyleCnt="0"/>
      <dgm:spPr/>
    </dgm:pt>
    <dgm:pt modelId="{B5D2A41B-C546-422F-B5EB-E17F158DB9DA}" type="pres">
      <dgm:prSet presAssocID="{DD14732F-2BBC-464A-91B4-E71A9691D925}" presName="background" presStyleLbl="node0" presStyleIdx="0" presStyleCnt="3"/>
      <dgm:spPr/>
    </dgm:pt>
    <dgm:pt modelId="{B5DFDD15-61B4-4339-BBC9-7F826C8C1E16}" type="pres">
      <dgm:prSet presAssocID="{DD14732F-2BBC-464A-91B4-E71A9691D925}" presName="text" presStyleLbl="fgAcc0" presStyleIdx="0" presStyleCnt="3">
        <dgm:presLayoutVars>
          <dgm:chPref val="3"/>
        </dgm:presLayoutVars>
      </dgm:prSet>
      <dgm:spPr/>
    </dgm:pt>
    <dgm:pt modelId="{AC1B0E33-44FC-4E5A-B565-2ACEBAAAF803}" type="pres">
      <dgm:prSet presAssocID="{DD14732F-2BBC-464A-91B4-E71A9691D925}" presName="hierChild2" presStyleCnt="0"/>
      <dgm:spPr/>
    </dgm:pt>
    <dgm:pt modelId="{94F3DFCD-1E60-465A-8020-86A9F8DF8129}" type="pres">
      <dgm:prSet presAssocID="{500F6BBC-12C5-480F-8DB6-30C4D6BEEA20}" presName="hierRoot1" presStyleCnt="0"/>
      <dgm:spPr/>
    </dgm:pt>
    <dgm:pt modelId="{C8DE08C3-5E8D-427F-BE99-781FF22B8F83}" type="pres">
      <dgm:prSet presAssocID="{500F6BBC-12C5-480F-8DB6-30C4D6BEEA20}" presName="composite" presStyleCnt="0"/>
      <dgm:spPr/>
    </dgm:pt>
    <dgm:pt modelId="{27B14072-F6D7-48AD-A855-3D4139E45236}" type="pres">
      <dgm:prSet presAssocID="{500F6BBC-12C5-480F-8DB6-30C4D6BEEA20}" presName="background" presStyleLbl="node0" presStyleIdx="1" presStyleCnt="3"/>
      <dgm:spPr/>
    </dgm:pt>
    <dgm:pt modelId="{A68AF5DA-1FD0-4CC5-96BE-278776B515A8}" type="pres">
      <dgm:prSet presAssocID="{500F6BBC-12C5-480F-8DB6-30C4D6BEEA20}" presName="text" presStyleLbl="fgAcc0" presStyleIdx="1" presStyleCnt="3">
        <dgm:presLayoutVars>
          <dgm:chPref val="3"/>
        </dgm:presLayoutVars>
      </dgm:prSet>
      <dgm:spPr/>
    </dgm:pt>
    <dgm:pt modelId="{591D00BD-8CF2-43C0-B531-CBB15633BA86}" type="pres">
      <dgm:prSet presAssocID="{500F6BBC-12C5-480F-8DB6-30C4D6BEEA20}" presName="hierChild2" presStyleCnt="0"/>
      <dgm:spPr/>
    </dgm:pt>
    <dgm:pt modelId="{F93E38F4-5FB9-4104-B74F-526FE865B28E}" type="pres">
      <dgm:prSet presAssocID="{47BCAE82-3BE3-4A6F-840F-374976E569B1}" presName="hierRoot1" presStyleCnt="0"/>
      <dgm:spPr/>
    </dgm:pt>
    <dgm:pt modelId="{1709BD05-D3D1-49C8-B633-DFE681B82129}" type="pres">
      <dgm:prSet presAssocID="{47BCAE82-3BE3-4A6F-840F-374976E569B1}" presName="composite" presStyleCnt="0"/>
      <dgm:spPr/>
    </dgm:pt>
    <dgm:pt modelId="{C7D484BE-C251-4C99-971C-2E287A426EC5}" type="pres">
      <dgm:prSet presAssocID="{47BCAE82-3BE3-4A6F-840F-374976E569B1}" presName="background" presStyleLbl="node0" presStyleIdx="2" presStyleCnt="3"/>
      <dgm:spPr/>
    </dgm:pt>
    <dgm:pt modelId="{DF673C52-FD3B-4C5F-9900-74EA121B46FD}" type="pres">
      <dgm:prSet presAssocID="{47BCAE82-3BE3-4A6F-840F-374976E569B1}" presName="text" presStyleLbl="fgAcc0" presStyleIdx="2" presStyleCnt="3">
        <dgm:presLayoutVars>
          <dgm:chPref val="3"/>
        </dgm:presLayoutVars>
      </dgm:prSet>
      <dgm:spPr/>
    </dgm:pt>
    <dgm:pt modelId="{ABD49954-92FE-4E27-BC38-573E7E2F15FD}" type="pres">
      <dgm:prSet presAssocID="{47BCAE82-3BE3-4A6F-840F-374976E569B1}" presName="hierChild2" presStyleCnt="0"/>
      <dgm:spPr/>
    </dgm:pt>
  </dgm:ptLst>
  <dgm:cxnLst>
    <dgm:cxn modelId="{3663F910-4DF7-4E7B-8D35-8838D6A379E4}" type="presOf" srcId="{DD14732F-2BBC-464A-91B4-E71A9691D925}" destId="{B5DFDD15-61B4-4339-BBC9-7F826C8C1E16}" srcOrd="0" destOrd="0" presId="urn:microsoft.com/office/officeart/2005/8/layout/hierarchy1"/>
    <dgm:cxn modelId="{4FCA7C67-B07B-4D1D-8C5B-0A00A61335BC}" srcId="{EF69C3C4-3932-4487-8FD1-4669455832A2}" destId="{DD14732F-2BBC-464A-91B4-E71A9691D925}" srcOrd="0" destOrd="0" parTransId="{7D1E61A8-298D-4FF3-837F-BBF0EDB5428C}" sibTransId="{20374180-7750-425E-ABC0-E79D73A93397}"/>
    <dgm:cxn modelId="{6339A255-46F6-4918-9F64-6A8BB4F098E7}" srcId="{EF69C3C4-3932-4487-8FD1-4669455832A2}" destId="{500F6BBC-12C5-480F-8DB6-30C4D6BEEA20}" srcOrd="1" destOrd="0" parTransId="{DC6E9350-E6E4-4FC1-8BFD-046720360834}" sibTransId="{316198D5-5385-4B3F-BC44-DD3EDCD372CF}"/>
    <dgm:cxn modelId="{A5BEFDAA-729A-44E5-A4E1-38F62C4D46FB}" type="presOf" srcId="{500F6BBC-12C5-480F-8DB6-30C4D6BEEA20}" destId="{A68AF5DA-1FD0-4CC5-96BE-278776B515A8}" srcOrd="0" destOrd="0" presId="urn:microsoft.com/office/officeart/2005/8/layout/hierarchy1"/>
    <dgm:cxn modelId="{9C439BC9-8C75-4A0E-BBE5-D50797389AE0}" srcId="{EF69C3C4-3932-4487-8FD1-4669455832A2}" destId="{47BCAE82-3BE3-4A6F-840F-374976E569B1}" srcOrd="2" destOrd="0" parTransId="{72C93D98-D0B8-42BE-8EFA-556D722731F1}" sibTransId="{4E84F755-6B88-4352-B22C-72367B37F4E4}"/>
    <dgm:cxn modelId="{B25B76F8-79A1-431F-B216-50D0F6151716}" type="presOf" srcId="{47BCAE82-3BE3-4A6F-840F-374976E569B1}" destId="{DF673C52-FD3B-4C5F-9900-74EA121B46FD}" srcOrd="0" destOrd="0" presId="urn:microsoft.com/office/officeart/2005/8/layout/hierarchy1"/>
    <dgm:cxn modelId="{273CFBF8-C092-4EFC-AAFC-6CE33E52F974}" type="presOf" srcId="{EF69C3C4-3932-4487-8FD1-4669455832A2}" destId="{43A9D864-C29B-43CE-B49F-E23DD6D61E08}" srcOrd="0" destOrd="0" presId="urn:microsoft.com/office/officeart/2005/8/layout/hierarchy1"/>
    <dgm:cxn modelId="{AF9F25E7-F1E2-489D-B5EC-F968999F237D}" type="presParOf" srcId="{43A9D864-C29B-43CE-B49F-E23DD6D61E08}" destId="{D5DEC000-C79F-472D-972D-2B23237C3746}" srcOrd="0" destOrd="0" presId="urn:microsoft.com/office/officeart/2005/8/layout/hierarchy1"/>
    <dgm:cxn modelId="{9E59AAFA-1E4D-4A3B-B137-9C20D69BAA94}" type="presParOf" srcId="{D5DEC000-C79F-472D-972D-2B23237C3746}" destId="{60B8EC18-F1C4-4301-A9AE-C6DC0724B92E}" srcOrd="0" destOrd="0" presId="urn:microsoft.com/office/officeart/2005/8/layout/hierarchy1"/>
    <dgm:cxn modelId="{81AD2FEA-8787-434A-96F3-5931BD5C0068}" type="presParOf" srcId="{60B8EC18-F1C4-4301-A9AE-C6DC0724B92E}" destId="{B5D2A41B-C546-422F-B5EB-E17F158DB9DA}" srcOrd="0" destOrd="0" presId="urn:microsoft.com/office/officeart/2005/8/layout/hierarchy1"/>
    <dgm:cxn modelId="{C5C51333-6A2E-47E0-BEA3-16F38A9D3ADA}" type="presParOf" srcId="{60B8EC18-F1C4-4301-A9AE-C6DC0724B92E}" destId="{B5DFDD15-61B4-4339-BBC9-7F826C8C1E16}" srcOrd="1" destOrd="0" presId="urn:microsoft.com/office/officeart/2005/8/layout/hierarchy1"/>
    <dgm:cxn modelId="{EE8BE7DA-2212-4357-9F0F-43100044D1F1}" type="presParOf" srcId="{D5DEC000-C79F-472D-972D-2B23237C3746}" destId="{AC1B0E33-44FC-4E5A-B565-2ACEBAAAF803}" srcOrd="1" destOrd="0" presId="urn:microsoft.com/office/officeart/2005/8/layout/hierarchy1"/>
    <dgm:cxn modelId="{8C4A9050-1D02-4F89-AD45-0B8B3F14F74E}" type="presParOf" srcId="{43A9D864-C29B-43CE-B49F-E23DD6D61E08}" destId="{94F3DFCD-1E60-465A-8020-86A9F8DF8129}" srcOrd="1" destOrd="0" presId="urn:microsoft.com/office/officeart/2005/8/layout/hierarchy1"/>
    <dgm:cxn modelId="{C4C06F77-0BAD-4272-B07D-361777DB6A9E}" type="presParOf" srcId="{94F3DFCD-1E60-465A-8020-86A9F8DF8129}" destId="{C8DE08C3-5E8D-427F-BE99-781FF22B8F83}" srcOrd="0" destOrd="0" presId="urn:microsoft.com/office/officeart/2005/8/layout/hierarchy1"/>
    <dgm:cxn modelId="{00A77906-0823-49D0-B605-B480B42A61DE}" type="presParOf" srcId="{C8DE08C3-5E8D-427F-BE99-781FF22B8F83}" destId="{27B14072-F6D7-48AD-A855-3D4139E45236}" srcOrd="0" destOrd="0" presId="urn:microsoft.com/office/officeart/2005/8/layout/hierarchy1"/>
    <dgm:cxn modelId="{ED5AD1BD-754F-4316-A1FE-AC1FCFF3DB44}" type="presParOf" srcId="{C8DE08C3-5E8D-427F-BE99-781FF22B8F83}" destId="{A68AF5DA-1FD0-4CC5-96BE-278776B515A8}" srcOrd="1" destOrd="0" presId="urn:microsoft.com/office/officeart/2005/8/layout/hierarchy1"/>
    <dgm:cxn modelId="{71F27D0D-DEE8-458D-91EE-71FAB74F04C6}" type="presParOf" srcId="{94F3DFCD-1E60-465A-8020-86A9F8DF8129}" destId="{591D00BD-8CF2-43C0-B531-CBB15633BA86}" srcOrd="1" destOrd="0" presId="urn:microsoft.com/office/officeart/2005/8/layout/hierarchy1"/>
    <dgm:cxn modelId="{A64306D1-6BD4-4052-967A-BC0FAE845629}" type="presParOf" srcId="{43A9D864-C29B-43CE-B49F-E23DD6D61E08}" destId="{F93E38F4-5FB9-4104-B74F-526FE865B28E}" srcOrd="2" destOrd="0" presId="urn:microsoft.com/office/officeart/2005/8/layout/hierarchy1"/>
    <dgm:cxn modelId="{63FA1306-B1AE-45A6-AFD3-BA2CBF3E21CE}" type="presParOf" srcId="{F93E38F4-5FB9-4104-B74F-526FE865B28E}" destId="{1709BD05-D3D1-49C8-B633-DFE681B82129}" srcOrd="0" destOrd="0" presId="urn:microsoft.com/office/officeart/2005/8/layout/hierarchy1"/>
    <dgm:cxn modelId="{F0EEED93-2E63-4D02-9271-956D788DEE72}" type="presParOf" srcId="{1709BD05-D3D1-49C8-B633-DFE681B82129}" destId="{C7D484BE-C251-4C99-971C-2E287A426EC5}" srcOrd="0" destOrd="0" presId="urn:microsoft.com/office/officeart/2005/8/layout/hierarchy1"/>
    <dgm:cxn modelId="{9EACA628-80D1-4142-A792-FA1C8AC9B0EA}" type="presParOf" srcId="{1709BD05-D3D1-49C8-B633-DFE681B82129}" destId="{DF673C52-FD3B-4C5F-9900-74EA121B46FD}" srcOrd="1" destOrd="0" presId="urn:microsoft.com/office/officeart/2005/8/layout/hierarchy1"/>
    <dgm:cxn modelId="{5DA51155-EA24-482F-9A91-F148B82499D4}" type="presParOf" srcId="{F93E38F4-5FB9-4104-B74F-526FE865B28E}" destId="{ABD49954-92FE-4E27-BC38-573E7E2F15F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ED9CA-071D-48A4-AE03-E8A4EBEAABD3}">
      <dsp:nvSpPr>
        <dsp:cNvPr id="0" name=""/>
        <dsp:cNvSpPr/>
      </dsp:nvSpPr>
      <dsp:spPr>
        <a:xfrm>
          <a:off x="479022" y="1153266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CC2BC-175E-468E-839A-F581D11E3A9E}">
      <dsp:nvSpPr>
        <dsp:cNvPr id="0" name=""/>
        <dsp:cNvSpPr/>
      </dsp:nvSpPr>
      <dsp:spPr>
        <a:xfrm>
          <a:off x="941" y="2196543"/>
          <a:ext cx="1738476" cy="69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Software Development</a:t>
          </a:r>
          <a:endParaRPr lang="en-US" sz="1600" kern="1200"/>
        </a:p>
      </dsp:txBody>
      <dsp:txXfrm>
        <a:off x="941" y="2196543"/>
        <a:ext cx="1738476" cy="695390"/>
      </dsp:txXfrm>
    </dsp:sp>
    <dsp:sp modelId="{E39E067E-1AD9-45DB-8DAC-19CCDC745CB6}">
      <dsp:nvSpPr>
        <dsp:cNvPr id="0" name=""/>
        <dsp:cNvSpPr/>
      </dsp:nvSpPr>
      <dsp:spPr>
        <a:xfrm>
          <a:off x="2521732" y="1153266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C8D1C-1D51-423C-97BE-9F2129CAA259}">
      <dsp:nvSpPr>
        <dsp:cNvPr id="0" name=""/>
        <dsp:cNvSpPr/>
      </dsp:nvSpPr>
      <dsp:spPr>
        <a:xfrm>
          <a:off x="2043651" y="2196543"/>
          <a:ext cx="1738476" cy="69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Web Development</a:t>
          </a:r>
          <a:endParaRPr lang="en-US" sz="1600" kern="1200"/>
        </a:p>
      </dsp:txBody>
      <dsp:txXfrm>
        <a:off x="2043651" y="2196543"/>
        <a:ext cx="1738476" cy="695390"/>
      </dsp:txXfrm>
    </dsp:sp>
    <dsp:sp modelId="{4EB6140D-AB2F-4355-B76F-5DE4FFF1B9D9}">
      <dsp:nvSpPr>
        <dsp:cNvPr id="0" name=""/>
        <dsp:cNvSpPr/>
      </dsp:nvSpPr>
      <dsp:spPr>
        <a:xfrm>
          <a:off x="4564442" y="1153266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F158B-34E0-4682-B083-29100FF23DCA}">
      <dsp:nvSpPr>
        <dsp:cNvPr id="0" name=""/>
        <dsp:cNvSpPr/>
      </dsp:nvSpPr>
      <dsp:spPr>
        <a:xfrm>
          <a:off x="4086361" y="2196543"/>
          <a:ext cx="1738476" cy="69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Database Management</a:t>
          </a:r>
          <a:endParaRPr lang="en-US" sz="1600" kern="1200"/>
        </a:p>
      </dsp:txBody>
      <dsp:txXfrm>
        <a:off x="4086361" y="2196543"/>
        <a:ext cx="1738476" cy="695390"/>
      </dsp:txXfrm>
    </dsp:sp>
    <dsp:sp modelId="{262A4671-EA22-4B91-894C-8DE081BE7C7D}">
      <dsp:nvSpPr>
        <dsp:cNvPr id="0" name=""/>
        <dsp:cNvSpPr/>
      </dsp:nvSpPr>
      <dsp:spPr>
        <a:xfrm>
          <a:off x="6607152" y="1153266"/>
          <a:ext cx="782314" cy="7823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EC866-639A-41C2-B32D-3F95C0040A6D}">
      <dsp:nvSpPr>
        <dsp:cNvPr id="0" name=""/>
        <dsp:cNvSpPr/>
      </dsp:nvSpPr>
      <dsp:spPr>
        <a:xfrm>
          <a:off x="6129071" y="2196543"/>
          <a:ext cx="1738476" cy="69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MS Office : Word, Excel, Powerpoint, Access, Outlook</a:t>
          </a:r>
          <a:endParaRPr lang="en-US" sz="1600" kern="1200"/>
        </a:p>
      </dsp:txBody>
      <dsp:txXfrm>
        <a:off x="6129071" y="2196543"/>
        <a:ext cx="1738476" cy="695390"/>
      </dsp:txXfrm>
    </dsp:sp>
    <dsp:sp modelId="{3CDAF835-1E6F-49C5-9F25-CBC3DC5C53F9}">
      <dsp:nvSpPr>
        <dsp:cNvPr id="0" name=""/>
        <dsp:cNvSpPr/>
      </dsp:nvSpPr>
      <dsp:spPr>
        <a:xfrm>
          <a:off x="8649862" y="1153266"/>
          <a:ext cx="782314" cy="7823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29FE1-9002-45E1-B2C4-6AB4C9E5ABAB}">
      <dsp:nvSpPr>
        <dsp:cNvPr id="0" name=""/>
        <dsp:cNvSpPr/>
      </dsp:nvSpPr>
      <dsp:spPr>
        <a:xfrm>
          <a:off x="8171781" y="2196543"/>
          <a:ext cx="1738476" cy="695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Research</a:t>
          </a:r>
          <a:endParaRPr lang="en-US" sz="1600" kern="1200"/>
        </a:p>
      </dsp:txBody>
      <dsp:txXfrm>
        <a:off x="8171781" y="2196543"/>
        <a:ext cx="1738476" cy="695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3EBAD-4728-4FF6-B62C-C64288EF51F6}">
      <dsp:nvSpPr>
        <dsp:cNvPr id="0" name=""/>
        <dsp:cNvSpPr/>
      </dsp:nvSpPr>
      <dsp:spPr>
        <a:xfrm>
          <a:off x="0" y="3160"/>
          <a:ext cx="9911200" cy="6731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A2355-B8DF-4C2E-BC71-DB9979434602}">
      <dsp:nvSpPr>
        <dsp:cNvPr id="0" name=""/>
        <dsp:cNvSpPr/>
      </dsp:nvSpPr>
      <dsp:spPr>
        <a:xfrm>
          <a:off x="203626" y="154618"/>
          <a:ext cx="370230" cy="3702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05095-E48C-435B-8F27-2CD2308F82AC}">
      <dsp:nvSpPr>
        <dsp:cNvPr id="0" name=""/>
        <dsp:cNvSpPr/>
      </dsp:nvSpPr>
      <dsp:spPr>
        <a:xfrm>
          <a:off x="777484" y="3160"/>
          <a:ext cx="9133715" cy="673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241" tIns="71241" rIns="71241" bIns="712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Teamwork</a:t>
          </a:r>
          <a:endParaRPr lang="en-US" sz="1900" kern="1200"/>
        </a:p>
      </dsp:txBody>
      <dsp:txXfrm>
        <a:off x="777484" y="3160"/>
        <a:ext cx="9133715" cy="673146"/>
      </dsp:txXfrm>
    </dsp:sp>
    <dsp:sp modelId="{43B8D02B-A558-4C84-A59B-2D79A36F62D9}">
      <dsp:nvSpPr>
        <dsp:cNvPr id="0" name=""/>
        <dsp:cNvSpPr/>
      </dsp:nvSpPr>
      <dsp:spPr>
        <a:xfrm>
          <a:off x="0" y="844593"/>
          <a:ext cx="9911200" cy="6731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8D17D-E6C4-4DB1-AB79-12B25DB88F23}">
      <dsp:nvSpPr>
        <dsp:cNvPr id="0" name=""/>
        <dsp:cNvSpPr/>
      </dsp:nvSpPr>
      <dsp:spPr>
        <a:xfrm>
          <a:off x="203626" y="996051"/>
          <a:ext cx="370230" cy="3702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6F618-9E05-4F77-AC85-56692453304E}">
      <dsp:nvSpPr>
        <dsp:cNvPr id="0" name=""/>
        <dsp:cNvSpPr/>
      </dsp:nvSpPr>
      <dsp:spPr>
        <a:xfrm>
          <a:off x="777484" y="844593"/>
          <a:ext cx="9133715" cy="673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241" tIns="71241" rIns="71241" bIns="712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Communication</a:t>
          </a:r>
          <a:endParaRPr lang="en-US" sz="1900" kern="1200"/>
        </a:p>
      </dsp:txBody>
      <dsp:txXfrm>
        <a:off x="777484" y="844593"/>
        <a:ext cx="9133715" cy="673146"/>
      </dsp:txXfrm>
    </dsp:sp>
    <dsp:sp modelId="{28D5A6A3-83C5-4578-9228-762475CEACFA}">
      <dsp:nvSpPr>
        <dsp:cNvPr id="0" name=""/>
        <dsp:cNvSpPr/>
      </dsp:nvSpPr>
      <dsp:spPr>
        <a:xfrm>
          <a:off x="0" y="1686026"/>
          <a:ext cx="9911200" cy="6731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68F24-DC24-4477-90B3-84DA56D32A14}">
      <dsp:nvSpPr>
        <dsp:cNvPr id="0" name=""/>
        <dsp:cNvSpPr/>
      </dsp:nvSpPr>
      <dsp:spPr>
        <a:xfrm>
          <a:off x="203626" y="1837484"/>
          <a:ext cx="370230" cy="3702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11E1C-47CF-4A2D-B177-AFFE622F06D8}">
      <dsp:nvSpPr>
        <dsp:cNvPr id="0" name=""/>
        <dsp:cNvSpPr/>
      </dsp:nvSpPr>
      <dsp:spPr>
        <a:xfrm>
          <a:off x="777484" y="1686026"/>
          <a:ext cx="9133715" cy="673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241" tIns="71241" rIns="71241" bIns="712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Problem solving</a:t>
          </a:r>
          <a:endParaRPr lang="en-US" sz="1900" kern="1200"/>
        </a:p>
      </dsp:txBody>
      <dsp:txXfrm>
        <a:off x="777484" y="1686026"/>
        <a:ext cx="9133715" cy="673146"/>
      </dsp:txXfrm>
    </dsp:sp>
    <dsp:sp modelId="{71700D8C-C2FE-4BE2-A8B8-E762CDA00D8C}">
      <dsp:nvSpPr>
        <dsp:cNvPr id="0" name=""/>
        <dsp:cNvSpPr/>
      </dsp:nvSpPr>
      <dsp:spPr>
        <a:xfrm>
          <a:off x="0" y="2527459"/>
          <a:ext cx="9911200" cy="6731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E00CA-4852-4184-BFA0-E0B7DBA0EAC1}">
      <dsp:nvSpPr>
        <dsp:cNvPr id="0" name=""/>
        <dsp:cNvSpPr/>
      </dsp:nvSpPr>
      <dsp:spPr>
        <a:xfrm>
          <a:off x="203626" y="2678917"/>
          <a:ext cx="370230" cy="3702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8FA7C-B05D-4B8E-9C6B-14B3C1D196AD}">
      <dsp:nvSpPr>
        <dsp:cNvPr id="0" name=""/>
        <dsp:cNvSpPr/>
      </dsp:nvSpPr>
      <dsp:spPr>
        <a:xfrm>
          <a:off x="777484" y="2527459"/>
          <a:ext cx="9133715" cy="673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241" tIns="71241" rIns="71241" bIns="712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People Management</a:t>
          </a:r>
          <a:endParaRPr lang="en-US" sz="1900" kern="1200"/>
        </a:p>
      </dsp:txBody>
      <dsp:txXfrm>
        <a:off x="777484" y="2527459"/>
        <a:ext cx="9133715" cy="673146"/>
      </dsp:txXfrm>
    </dsp:sp>
    <dsp:sp modelId="{F97A19E7-E2E5-480B-9E8C-B3426D1AB12B}">
      <dsp:nvSpPr>
        <dsp:cNvPr id="0" name=""/>
        <dsp:cNvSpPr/>
      </dsp:nvSpPr>
      <dsp:spPr>
        <a:xfrm>
          <a:off x="0" y="3368893"/>
          <a:ext cx="9911200" cy="6731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1C420-4651-4A11-BE9B-F9837E73E060}">
      <dsp:nvSpPr>
        <dsp:cNvPr id="0" name=""/>
        <dsp:cNvSpPr/>
      </dsp:nvSpPr>
      <dsp:spPr>
        <a:xfrm>
          <a:off x="203626" y="3520351"/>
          <a:ext cx="370230" cy="3702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450D7-C378-4D82-AADB-9D3414300514}">
      <dsp:nvSpPr>
        <dsp:cNvPr id="0" name=""/>
        <dsp:cNvSpPr/>
      </dsp:nvSpPr>
      <dsp:spPr>
        <a:xfrm>
          <a:off x="777484" y="3368893"/>
          <a:ext cx="9133715" cy="673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241" tIns="71241" rIns="71241" bIns="712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Flexibility</a:t>
          </a:r>
          <a:endParaRPr lang="en-US" sz="1900" kern="1200"/>
        </a:p>
      </dsp:txBody>
      <dsp:txXfrm>
        <a:off x="777484" y="3368893"/>
        <a:ext cx="9133715" cy="6731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2A41B-C546-422F-B5EB-E17F158DB9DA}">
      <dsp:nvSpPr>
        <dsp:cNvPr id="0" name=""/>
        <dsp:cNvSpPr/>
      </dsp:nvSpPr>
      <dsp:spPr>
        <a:xfrm>
          <a:off x="0" y="990441"/>
          <a:ext cx="2787525" cy="17700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DFDD15-61B4-4339-BBC9-7F826C8C1E16}">
      <dsp:nvSpPr>
        <dsp:cNvPr id="0" name=""/>
        <dsp:cNvSpPr/>
      </dsp:nvSpPr>
      <dsp:spPr>
        <a:xfrm>
          <a:off x="309725" y="1284680"/>
          <a:ext cx="2787525" cy="1770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Moderately introverted</a:t>
          </a:r>
          <a:endParaRPr lang="en-US" sz="2700" kern="1200" dirty="0"/>
        </a:p>
      </dsp:txBody>
      <dsp:txXfrm>
        <a:off x="361569" y="1336524"/>
        <a:ext cx="2683837" cy="1666390"/>
      </dsp:txXfrm>
    </dsp:sp>
    <dsp:sp modelId="{27B14072-F6D7-48AD-A855-3D4139E45236}">
      <dsp:nvSpPr>
        <dsp:cNvPr id="0" name=""/>
        <dsp:cNvSpPr/>
      </dsp:nvSpPr>
      <dsp:spPr>
        <a:xfrm>
          <a:off x="3406975" y="990441"/>
          <a:ext cx="2787525" cy="17700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8AF5DA-1FD0-4CC5-96BE-278776B515A8}">
      <dsp:nvSpPr>
        <dsp:cNvPr id="0" name=""/>
        <dsp:cNvSpPr/>
      </dsp:nvSpPr>
      <dsp:spPr>
        <a:xfrm>
          <a:off x="3716700" y="1284680"/>
          <a:ext cx="2787525" cy="1770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Public speaking in unfamiliar environments</a:t>
          </a:r>
          <a:endParaRPr lang="en-US" sz="2700" kern="1200" dirty="0"/>
        </a:p>
      </dsp:txBody>
      <dsp:txXfrm>
        <a:off x="3768544" y="1336524"/>
        <a:ext cx="2683837" cy="1666390"/>
      </dsp:txXfrm>
    </dsp:sp>
    <dsp:sp modelId="{C7D484BE-C251-4C99-971C-2E287A426EC5}">
      <dsp:nvSpPr>
        <dsp:cNvPr id="0" name=""/>
        <dsp:cNvSpPr/>
      </dsp:nvSpPr>
      <dsp:spPr>
        <a:xfrm>
          <a:off x="6813950" y="990441"/>
          <a:ext cx="2787525" cy="17700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673C52-FD3B-4C5F-9900-74EA121B46FD}">
      <dsp:nvSpPr>
        <dsp:cNvPr id="0" name=""/>
        <dsp:cNvSpPr/>
      </dsp:nvSpPr>
      <dsp:spPr>
        <a:xfrm>
          <a:off x="7123675" y="1284680"/>
          <a:ext cx="2787525" cy="1770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Tendency to avoid the spotlight</a:t>
          </a:r>
          <a:endParaRPr lang="en-US" sz="2700" kern="1200" dirty="0"/>
        </a:p>
      </dsp:txBody>
      <dsp:txXfrm>
        <a:off x="7175519" y="1336524"/>
        <a:ext cx="2683837" cy="1666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653600" y="2188300"/>
            <a:ext cx="6884800" cy="174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185600" y="4065301"/>
            <a:ext cx="5820800" cy="30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1067"/>
              </a:spcBef>
              <a:spcAft>
                <a:spcPts val="1067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1395244" y="-1026624"/>
            <a:ext cx="2044005" cy="2053167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EB3EB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" name="Google Shape;20;p3"/>
          <p:cNvSpPr/>
          <p:nvPr/>
        </p:nvSpPr>
        <p:spPr>
          <a:xfrm>
            <a:off x="2750925" y="6047997"/>
            <a:ext cx="2528667" cy="25400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EB3EB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" name="Google Shape;21;p3"/>
          <p:cNvSpPr/>
          <p:nvPr/>
        </p:nvSpPr>
        <p:spPr>
          <a:xfrm>
            <a:off x="11369090" y="3062149"/>
            <a:ext cx="1643633" cy="16510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EB3EB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" name="Google Shape;22;p3"/>
          <p:cNvSpPr/>
          <p:nvPr/>
        </p:nvSpPr>
        <p:spPr>
          <a:xfrm>
            <a:off x="9330882" y="6421495"/>
            <a:ext cx="893932" cy="893932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" name="Google Shape;23;p3"/>
          <p:cNvSpPr/>
          <p:nvPr/>
        </p:nvSpPr>
        <p:spPr>
          <a:xfrm>
            <a:off x="8589727" y="-600546"/>
            <a:ext cx="1286807" cy="1286807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99D9D9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" name="Google Shape;24;p3"/>
          <p:cNvSpPr/>
          <p:nvPr/>
        </p:nvSpPr>
        <p:spPr>
          <a:xfrm>
            <a:off x="-625111" y="2961147"/>
            <a:ext cx="1252643" cy="1252644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99D9D9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96980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BA0D-9CCD-824F-3CEE-BF7BC837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B80A5-8C48-5EA2-BF5D-61589B51D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1D813-D309-7207-8BC4-381760A1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E08C-FC22-4F03-AE39-186F4CF5834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9B6BC-A70B-DFFC-531E-048B9AC2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33AA1-FF18-00DE-C1A4-45D0FC5D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33F5-4EBF-4ACD-A846-DF24A8A5A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6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2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3509600" y="4143833"/>
            <a:ext cx="5172800" cy="3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31789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2000">
                <a:solidFill>
                  <a:schemeClr val="lt1"/>
                </a:solidFill>
              </a:defRPr>
            </a:lvl1pPr>
            <a:lvl2pPr marL="1219170" lvl="1" indent="-431789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2000">
                <a:solidFill>
                  <a:schemeClr val="lt1"/>
                </a:solidFill>
              </a:defRPr>
            </a:lvl2pPr>
            <a:lvl3pPr marL="1828754" lvl="2" indent="-431789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2000">
                <a:solidFill>
                  <a:schemeClr val="lt1"/>
                </a:solidFill>
              </a:defRPr>
            </a:lvl3pPr>
            <a:lvl4pPr marL="2438339" lvl="3" indent="-431789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2000">
                <a:solidFill>
                  <a:schemeClr val="lt1"/>
                </a:solidFill>
              </a:defRPr>
            </a:lvl4pPr>
            <a:lvl5pPr marL="3047924" lvl="4" indent="-431789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2000">
                <a:solidFill>
                  <a:schemeClr val="lt1"/>
                </a:solidFill>
              </a:defRPr>
            </a:lvl5pPr>
            <a:lvl6pPr marL="3657509" lvl="5" indent="-431789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2000">
                <a:solidFill>
                  <a:schemeClr val="lt1"/>
                </a:solidFill>
              </a:defRPr>
            </a:lvl6pPr>
            <a:lvl7pPr marL="4267093" lvl="6" indent="-431789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2000">
                <a:solidFill>
                  <a:schemeClr val="lt1"/>
                </a:solidFill>
              </a:defRPr>
            </a:lvl7pPr>
            <a:lvl8pPr marL="4876678" lvl="7" indent="-431789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2000">
                <a:solidFill>
                  <a:schemeClr val="lt1"/>
                </a:solidFill>
              </a:defRPr>
            </a:lvl8pPr>
            <a:lvl9pPr marL="5486263" lvl="8" indent="-431789" algn="ctr" rtl="0">
              <a:spcBef>
                <a:spcPts val="1067"/>
              </a:spcBef>
              <a:spcAft>
                <a:spcPts val="1067"/>
              </a:spcAft>
              <a:buClr>
                <a:schemeClr val="lt1"/>
              </a:buClr>
              <a:buSzPts val="1500"/>
              <a:buChar char="■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966933F5-4EBF-4ACD-A846-DF24A8A5A45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Google Shape;28;p4"/>
          <p:cNvSpPr/>
          <p:nvPr/>
        </p:nvSpPr>
        <p:spPr>
          <a:xfrm>
            <a:off x="10314560" y="2712155"/>
            <a:ext cx="3969249" cy="2073768"/>
          </a:xfrm>
          <a:custGeom>
            <a:avLst/>
            <a:gdLst/>
            <a:ahLst/>
            <a:cxnLst/>
            <a:rect l="l" t="t" r="r" b="b"/>
            <a:pathLst>
              <a:path w="2353310" h="1229507" extrusionOk="0">
                <a:moveTo>
                  <a:pt x="784860" y="1162197"/>
                </a:moveTo>
                <a:cubicBezTo>
                  <a:pt x="905510" y="1202837"/>
                  <a:pt x="1042670" y="1229507"/>
                  <a:pt x="1177290" y="1229507"/>
                </a:cubicBezTo>
                <a:cubicBezTo>
                  <a:pt x="1311910" y="1229507"/>
                  <a:pt x="1441450" y="1206647"/>
                  <a:pt x="1560830" y="1166007"/>
                </a:cubicBezTo>
                <a:cubicBezTo>
                  <a:pt x="1563370" y="1164737"/>
                  <a:pt x="1565910" y="1164737"/>
                  <a:pt x="1568450" y="1163467"/>
                </a:cubicBezTo>
                <a:cubicBezTo>
                  <a:pt x="2016760" y="1000907"/>
                  <a:pt x="2346960" y="571647"/>
                  <a:pt x="2353310" y="75041"/>
                </a:cubicBezTo>
                <a:lnTo>
                  <a:pt x="2353310" y="0"/>
                </a:lnTo>
                <a:lnTo>
                  <a:pt x="0" y="0"/>
                </a:lnTo>
                <a:lnTo>
                  <a:pt x="0" y="75032"/>
                </a:lnTo>
                <a:cubicBezTo>
                  <a:pt x="6350" y="574187"/>
                  <a:pt x="331470" y="1003447"/>
                  <a:pt x="784860" y="1162197"/>
                </a:cubicBez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" name="Google Shape;29;p4"/>
          <p:cNvSpPr/>
          <p:nvPr/>
        </p:nvSpPr>
        <p:spPr>
          <a:xfrm>
            <a:off x="10314560" y="-2180166"/>
            <a:ext cx="3969249" cy="4894319"/>
          </a:xfrm>
          <a:custGeom>
            <a:avLst/>
            <a:gdLst/>
            <a:ahLst/>
            <a:cxnLst/>
            <a:rect l="l" t="t" r="r" b="b"/>
            <a:pathLst>
              <a:path w="2353310" h="2901770" extrusionOk="0">
                <a:moveTo>
                  <a:pt x="784860" y="2834460"/>
                </a:moveTo>
                <a:cubicBezTo>
                  <a:pt x="905510" y="2875100"/>
                  <a:pt x="1042670" y="2901770"/>
                  <a:pt x="1177290" y="2901770"/>
                </a:cubicBezTo>
                <a:cubicBezTo>
                  <a:pt x="1311910" y="2901770"/>
                  <a:pt x="1441450" y="2878910"/>
                  <a:pt x="1560830" y="2838270"/>
                </a:cubicBezTo>
                <a:cubicBezTo>
                  <a:pt x="1563370" y="2837000"/>
                  <a:pt x="1565910" y="2837000"/>
                  <a:pt x="1568450" y="2835730"/>
                </a:cubicBezTo>
                <a:cubicBezTo>
                  <a:pt x="2016760" y="2673170"/>
                  <a:pt x="2346960" y="2243910"/>
                  <a:pt x="2353310" y="1742159"/>
                </a:cubicBezTo>
                <a:lnTo>
                  <a:pt x="2353310" y="0"/>
                </a:lnTo>
                <a:lnTo>
                  <a:pt x="0" y="0"/>
                </a:lnTo>
                <a:lnTo>
                  <a:pt x="0" y="1740864"/>
                </a:lnTo>
                <a:cubicBezTo>
                  <a:pt x="6350" y="2246450"/>
                  <a:pt x="331470" y="2675710"/>
                  <a:pt x="784860" y="2834460"/>
                </a:cubicBezTo>
                <a:close/>
              </a:path>
            </a:pathLst>
          </a:custGeom>
          <a:solidFill>
            <a:srgbClr val="99D9D9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" name="Google Shape;30;p4"/>
          <p:cNvSpPr/>
          <p:nvPr/>
        </p:nvSpPr>
        <p:spPr>
          <a:xfrm rot="10800000">
            <a:off x="-2283318" y="4143849"/>
            <a:ext cx="3969249" cy="4894319"/>
          </a:xfrm>
          <a:custGeom>
            <a:avLst/>
            <a:gdLst/>
            <a:ahLst/>
            <a:cxnLst/>
            <a:rect l="l" t="t" r="r" b="b"/>
            <a:pathLst>
              <a:path w="2353310" h="2901770" extrusionOk="0">
                <a:moveTo>
                  <a:pt x="784860" y="2834460"/>
                </a:moveTo>
                <a:cubicBezTo>
                  <a:pt x="905510" y="2875100"/>
                  <a:pt x="1042670" y="2901770"/>
                  <a:pt x="1177290" y="2901770"/>
                </a:cubicBezTo>
                <a:cubicBezTo>
                  <a:pt x="1311910" y="2901770"/>
                  <a:pt x="1441450" y="2878910"/>
                  <a:pt x="1560830" y="2838270"/>
                </a:cubicBezTo>
                <a:cubicBezTo>
                  <a:pt x="1563370" y="2837000"/>
                  <a:pt x="1565910" y="2837000"/>
                  <a:pt x="1568450" y="2835730"/>
                </a:cubicBezTo>
                <a:cubicBezTo>
                  <a:pt x="2016760" y="2673170"/>
                  <a:pt x="2346960" y="2243910"/>
                  <a:pt x="2353310" y="1742159"/>
                </a:cubicBezTo>
                <a:lnTo>
                  <a:pt x="2353310" y="0"/>
                </a:lnTo>
                <a:lnTo>
                  <a:pt x="0" y="0"/>
                </a:lnTo>
                <a:lnTo>
                  <a:pt x="0" y="1740864"/>
                </a:lnTo>
                <a:cubicBezTo>
                  <a:pt x="6350" y="2246450"/>
                  <a:pt x="331470" y="2675710"/>
                  <a:pt x="784860" y="2834460"/>
                </a:cubicBezTo>
                <a:close/>
              </a:path>
            </a:pathLst>
          </a:custGeom>
          <a:solidFill>
            <a:srgbClr val="99D9D9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" name="Google Shape;31;p4"/>
          <p:cNvSpPr/>
          <p:nvPr/>
        </p:nvSpPr>
        <p:spPr>
          <a:xfrm>
            <a:off x="-2283839" y="0"/>
            <a:ext cx="3969249" cy="2073768"/>
          </a:xfrm>
          <a:custGeom>
            <a:avLst/>
            <a:gdLst/>
            <a:ahLst/>
            <a:cxnLst/>
            <a:rect l="l" t="t" r="r" b="b"/>
            <a:pathLst>
              <a:path w="2353310" h="1229507" extrusionOk="0">
                <a:moveTo>
                  <a:pt x="784860" y="1162197"/>
                </a:moveTo>
                <a:cubicBezTo>
                  <a:pt x="905510" y="1202837"/>
                  <a:pt x="1042670" y="1229507"/>
                  <a:pt x="1177290" y="1229507"/>
                </a:cubicBezTo>
                <a:cubicBezTo>
                  <a:pt x="1311910" y="1229507"/>
                  <a:pt x="1441450" y="1206647"/>
                  <a:pt x="1560830" y="1166007"/>
                </a:cubicBezTo>
                <a:cubicBezTo>
                  <a:pt x="1563370" y="1164737"/>
                  <a:pt x="1565910" y="1164737"/>
                  <a:pt x="1568450" y="1163467"/>
                </a:cubicBezTo>
                <a:cubicBezTo>
                  <a:pt x="2016760" y="1000907"/>
                  <a:pt x="2346960" y="571647"/>
                  <a:pt x="2353310" y="75041"/>
                </a:cubicBezTo>
                <a:lnTo>
                  <a:pt x="2353310" y="0"/>
                </a:lnTo>
                <a:lnTo>
                  <a:pt x="0" y="0"/>
                </a:lnTo>
                <a:lnTo>
                  <a:pt x="0" y="75032"/>
                </a:lnTo>
                <a:cubicBezTo>
                  <a:pt x="6350" y="574187"/>
                  <a:pt x="331470" y="1003447"/>
                  <a:pt x="784860" y="1162197"/>
                </a:cubicBezTo>
                <a:close/>
              </a:path>
            </a:pathLst>
          </a:custGeom>
          <a:solidFill>
            <a:srgbClr val="FEB3EB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" name="Google Shape;32;p4"/>
          <p:cNvSpPr/>
          <p:nvPr/>
        </p:nvSpPr>
        <p:spPr>
          <a:xfrm>
            <a:off x="10314560" y="4785079"/>
            <a:ext cx="3969249" cy="2073768"/>
          </a:xfrm>
          <a:custGeom>
            <a:avLst/>
            <a:gdLst/>
            <a:ahLst/>
            <a:cxnLst/>
            <a:rect l="l" t="t" r="r" b="b"/>
            <a:pathLst>
              <a:path w="2353310" h="1229507" extrusionOk="0">
                <a:moveTo>
                  <a:pt x="784860" y="1162197"/>
                </a:moveTo>
                <a:cubicBezTo>
                  <a:pt x="905510" y="1202837"/>
                  <a:pt x="1042670" y="1229507"/>
                  <a:pt x="1177290" y="1229507"/>
                </a:cubicBezTo>
                <a:cubicBezTo>
                  <a:pt x="1311910" y="1229507"/>
                  <a:pt x="1441450" y="1206647"/>
                  <a:pt x="1560830" y="1166007"/>
                </a:cubicBezTo>
                <a:cubicBezTo>
                  <a:pt x="1563370" y="1164737"/>
                  <a:pt x="1565910" y="1164737"/>
                  <a:pt x="1568450" y="1163467"/>
                </a:cubicBezTo>
                <a:cubicBezTo>
                  <a:pt x="2016760" y="1000907"/>
                  <a:pt x="2346960" y="571647"/>
                  <a:pt x="2353310" y="75041"/>
                </a:cubicBezTo>
                <a:lnTo>
                  <a:pt x="2353310" y="0"/>
                </a:lnTo>
                <a:lnTo>
                  <a:pt x="0" y="0"/>
                </a:lnTo>
                <a:lnTo>
                  <a:pt x="0" y="75032"/>
                </a:lnTo>
                <a:cubicBezTo>
                  <a:pt x="6350" y="574187"/>
                  <a:pt x="331470" y="1003447"/>
                  <a:pt x="784860" y="1162197"/>
                </a:cubicBezTo>
                <a:close/>
              </a:path>
            </a:pathLst>
          </a:custGeom>
          <a:solidFill>
            <a:srgbClr val="FEB3EB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" name="Google Shape;33;p4"/>
          <p:cNvSpPr/>
          <p:nvPr/>
        </p:nvSpPr>
        <p:spPr>
          <a:xfrm>
            <a:off x="-2283839" y="2072923"/>
            <a:ext cx="3969249" cy="2073768"/>
          </a:xfrm>
          <a:custGeom>
            <a:avLst/>
            <a:gdLst/>
            <a:ahLst/>
            <a:cxnLst/>
            <a:rect l="l" t="t" r="r" b="b"/>
            <a:pathLst>
              <a:path w="2353310" h="1229507" extrusionOk="0">
                <a:moveTo>
                  <a:pt x="784860" y="1162197"/>
                </a:moveTo>
                <a:cubicBezTo>
                  <a:pt x="905510" y="1202837"/>
                  <a:pt x="1042670" y="1229507"/>
                  <a:pt x="1177290" y="1229507"/>
                </a:cubicBezTo>
                <a:cubicBezTo>
                  <a:pt x="1311910" y="1229507"/>
                  <a:pt x="1441450" y="1206647"/>
                  <a:pt x="1560830" y="1166007"/>
                </a:cubicBezTo>
                <a:cubicBezTo>
                  <a:pt x="1563370" y="1164737"/>
                  <a:pt x="1565910" y="1164737"/>
                  <a:pt x="1568450" y="1163467"/>
                </a:cubicBezTo>
                <a:cubicBezTo>
                  <a:pt x="2016760" y="1000907"/>
                  <a:pt x="2346960" y="571647"/>
                  <a:pt x="2353310" y="75041"/>
                </a:cubicBezTo>
                <a:lnTo>
                  <a:pt x="2353310" y="0"/>
                </a:lnTo>
                <a:lnTo>
                  <a:pt x="0" y="0"/>
                </a:lnTo>
                <a:lnTo>
                  <a:pt x="0" y="75032"/>
                </a:lnTo>
                <a:cubicBezTo>
                  <a:pt x="6350" y="574187"/>
                  <a:pt x="331470" y="1003447"/>
                  <a:pt x="784860" y="1162197"/>
                </a:cubicBez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" name="Google Shape;34;p4"/>
          <p:cNvSpPr/>
          <p:nvPr/>
        </p:nvSpPr>
        <p:spPr>
          <a:xfrm>
            <a:off x="9083675" y="-996950"/>
            <a:ext cx="1681883" cy="1681883"/>
          </a:xfrm>
          <a:custGeom>
            <a:avLst/>
            <a:gdLst/>
            <a:ahLst/>
            <a:cxnLst/>
            <a:rect l="l" t="t" r="r" b="b"/>
            <a:pathLst>
              <a:path w="2787650" h="2787650" extrusionOk="0">
                <a:moveTo>
                  <a:pt x="81280" y="1861820"/>
                </a:moveTo>
                <a:cubicBezTo>
                  <a:pt x="73660" y="1841500"/>
                  <a:pt x="67310" y="1819910"/>
                  <a:pt x="60960" y="1799590"/>
                </a:cubicBezTo>
                <a:lnTo>
                  <a:pt x="1800860" y="59690"/>
                </a:lnTo>
                <a:cubicBezTo>
                  <a:pt x="1821180" y="66040"/>
                  <a:pt x="1842770" y="72390"/>
                  <a:pt x="1863090" y="80010"/>
                </a:cubicBezTo>
                <a:lnTo>
                  <a:pt x="81280" y="1861820"/>
                </a:lnTo>
                <a:close/>
                <a:moveTo>
                  <a:pt x="1597660" y="15240"/>
                </a:moveTo>
                <a:cubicBezTo>
                  <a:pt x="1573530" y="11430"/>
                  <a:pt x="1548130" y="8890"/>
                  <a:pt x="1524000" y="6350"/>
                </a:cubicBezTo>
                <a:lnTo>
                  <a:pt x="6350" y="1524000"/>
                </a:lnTo>
                <a:cubicBezTo>
                  <a:pt x="8890" y="1548130"/>
                  <a:pt x="11430" y="1573530"/>
                  <a:pt x="15240" y="1597660"/>
                </a:cubicBezTo>
                <a:lnTo>
                  <a:pt x="1597660" y="15240"/>
                </a:lnTo>
                <a:close/>
                <a:moveTo>
                  <a:pt x="2189480" y="248920"/>
                </a:moveTo>
                <a:cubicBezTo>
                  <a:pt x="2172970" y="237490"/>
                  <a:pt x="2156460" y="226060"/>
                  <a:pt x="2139950" y="215900"/>
                </a:cubicBezTo>
                <a:lnTo>
                  <a:pt x="215900" y="2139950"/>
                </a:lnTo>
                <a:cubicBezTo>
                  <a:pt x="226060" y="2156460"/>
                  <a:pt x="237490" y="2172970"/>
                  <a:pt x="248920" y="2189480"/>
                </a:cubicBezTo>
                <a:lnTo>
                  <a:pt x="2189480" y="248920"/>
                </a:lnTo>
                <a:close/>
                <a:moveTo>
                  <a:pt x="1979930" y="128270"/>
                </a:moveTo>
                <a:cubicBezTo>
                  <a:pt x="1960880" y="119380"/>
                  <a:pt x="1941830" y="110490"/>
                  <a:pt x="1922780" y="102870"/>
                </a:cubicBezTo>
                <a:lnTo>
                  <a:pt x="104140" y="1921510"/>
                </a:lnTo>
                <a:cubicBezTo>
                  <a:pt x="111760" y="1940560"/>
                  <a:pt x="120650" y="1959610"/>
                  <a:pt x="129540" y="1978660"/>
                </a:cubicBezTo>
                <a:lnTo>
                  <a:pt x="1979930" y="128270"/>
                </a:lnTo>
                <a:close/>
                <a:moveTo>
                  <a:pt x="2087880" y="185420"/>
                </a:moveTo>
                <a:cubicBezTo>
                  <a:pt x="2070100" y="175260"/>
                  <a:pt x="2052320" y="165100"/>
                  <a:pt x="2034540" y="156210"/>
                </a:cubicBezTo>
                <a:lnTo>
                  <a:pt x="154940" y="2035810"/>
                </a:lnTo>
                <a:cubicBezTo>
                  <a:pt x="163830" y="2053590"/>
                  <a:pt x="173990" y="2071370"/>
                  <a:pt x="184150" y="2089150"/>
                </a:cubicBezTo>
                <a:lnTo>
                  <a:pt x="2087880" y="185420"/>
                </a:lnTo>
                <a:close/>
                <a:moveTo>
                  <a:pt x="834390" y="116840"/>
                </a:moveTo>
                <a:cubicBezTo>
                  <a:pt x="774700" y="143510"/>
                  <a:pt x="716280" y="173990"/>
                  <a:pt x="660400" y="208280"/>
                </a:cubicBezTo>
                <a:lnTo>
                  <a:pt x="208280" y="660400"/>
                </a:lnTo>
                <a:cubicBezTo>
                  <a:pt x="172720" y="716280"/>
                  <a:pt x="142240" y="774700"/>
                  <a:pt x="116840" y="834390"/>
                </a:cubicBezTo>
                <a:lnTo>
                  <a:pt x="834390" y="116840"/>
                </a:lnTo>
                <a:close/>
                <a:moveTo>
                  <a:pt x="1363980" y="0"/>
                </a:moveTo>
                <a:lnTo>
                  <a:pt x="0" y="1363980"/>
                </a:lnTo>
                <a:cubicBezTo>
                  <a:pt x="0" y="1391920"/>
                  <a:pt x="0" y="1418590"/>
                  <a:pt x="1270" y="1446530"/>
                </a:cubicBezTo>
                <a:lnTo>
                  <a:pt x="1445260" y="1270"/>
                </a:lnTo>
                <a:cubicBezTo>
                  <a:pt x="1418590" y="0"/>
                  <a:pt x="1390650" y="0"/>
                  <a:pt x="1363980" y="0"/>
                </a:cubicBezTo>
                <a:close/>
                <a:moveTo>
                  <a:pt x="2787650" y="1386840"/>
                </a:moveTo>
                <a:lnTo>
                  <a:pt x="1386840" y="2787650"/>
                </a:lnTo>
                <a:cubicBezTo>
                  <a:pt x="1414780" y="2787650"/>
                  <a:pt x="1443990" y="2787650"/>
                  <a:pt x="1471930" y="2785110"/>
                </a:cubicBezTo>
                <a:lnTo>
                  <a:pt x="2785110" y="1471930"/>
                </a:lnTo>
                <a:cubicBezTo>
                  <a:pt x="2786380" y="1443990"/>
                  <a:pt x="2787650" y="1414780"/>
                  <a:pt x="2787650" y="1386840"/>
                </a:cubicBezTo>
                <a:close/>
                <a:moveTo>
                  <a:pt x="2283460" y="321310"/>
                </a:moveTo>
                <a:cubicBezTo>
                  <a:pt x="2268220" y="308610"/>
                  <a:pt x="2252980" y="295910"/>
                  <a:pt x="2237740" y="284480"/>
                </a:cubicBezTo>
                <a:lnTo>
                  <a:pt x="284480" y="2237740"/>
                </a:lnTo>
                <a:cubicBezTo>
                  <a:pt x="295910" y="2252980"/>
                  <a:pt x="308610" y="2268220"/>
                  <a:pt x="321310" y="2283460"/>
                </a:cubicBezTo>
                <a:lnTo>
                  <a:pt x="2283460" y="321310"/>
                </a:lnTo>
                <a:close/>
                <a:moveTo>
                  <a:pt x="1276350" y="5080"/>
                </a:moveTo>
                <a:cubicBezTo>
                  <a:pt x="1244600" y="7620"/>
                  <a:pt x="1214120" y="11430"/>
                  <a:pt x="1182370" y="16510"/>
                </a:cubicBezTo>
                <a:lnTo>
                  <a:pt x="16510" y="1182370"/>
                </a:lnTo>
                <a:cubicBezTo>
                  <a:pt x="11430" y="1214120"/>
                  <a:pt x="7620" y="1244600"/>
                  <a:pt x="5080" y="1276350"/>
                </a:cubicBezTo>
                <a:lnTo>
                  <a:pt x="1276350" y="5080"/>
                </a:lnTo>
                <a:close/>
                <a:moveTo>
                  <a:pt x="1080770" y="35560"/>
                </a:moveTo>
                <a:cubicBezTo>
                  <a:pt x="1042670" y="44450"/>
                  <a:pt x="1004570" y="54610"/>
                  <a:pt x="966470" y="67310"/>
                </a:cubicBezTo>
                <a:lnTo>
                  <a:pt x="66040" y="966470"/>
                </a:lnTo>
                <a:cubicBezTo>
                  <a:pt x="54610" y="1004570"/>
                  <a:pt x="43180" y="1041400"/>
                  <a:pt x="34290" y="1080770"/>
                </a:cubicBezTo>
                <a:lnTo>
                  <a:pt x="1080770" y="35560"/>
                </a:lnTo>
                <a:close/>
                <a:moveTo>
                  <a:pt x="1734820" y="41910"/>
                </a:moveTo>
                <a:cubicBezTo>
                  <a:pt x="1711960" y="36830"/>
                  <a:pt x="1690370" y="31750"/>
                  <a:pt x="1667510" y="26670"/>
                </a:cubicBezTo>
                <a:lnTo>
                  <a:pt x="26670" y="1667510"/>
                </a:lnTo>
                <a:cubicBezTo>
                  <a:pt x="31750" y="1690370"/>
                  <a:pt x="36830" y="1711960"/>
                  <a:pt x="41910" y="1734820"/>
                </a:cubicBezTo>
                <a:lnTo>
                  <a:pt x="1734820" y="41910"/>
                </a:lnTo>
                <a:close/>
                <a:moveTo>
                  <a:pt x="2762250" y="1659890"/>
                </a:moveTo>
                <a:cubicBezTo>
                  <a:pt x="2768600" y="1626870"/>
                  <a:pt x="2773680" y="1595120"/>
                  <a:pt x="2777490" y="1562100"/>
                </a:cubicBezTo>
                <a:lnTo>
                  <a:pt x="1562100" y="2777490"/>
                </a:lnTo>
                <a:cubicBezTo>
                  <a:pt x="1595120" y="2773680"/>
                  <a:pt x="1628140" y="2768600"/>
                  <a:pt x="1659890" y="2762250"/>
                </a:cubicBezTo>
                <a:lnTo>
                  <a:pt x="2762250" y="1659890"/>
                </a:lnTo>
                <a:close/>
                <a:moveTo>
                  <a:pt x="2785110" y="1306830"/>
                </a:moveTo>
                <a:cubicBezTo>
                  <a:pt x="2783840" y="1281430"/>
                  <a:pt x="2781300" y="1256030"/>
                  <a:pt x="2778760" y="1230630"/>
                </a:cubicBezTo>
                <a:lnTo>
                  <a:pt x="1230630" y="2777490"/>
                </a:lnTo>
                <a:cubicBezTo>
                  <a:pt x="1256030" y="2780030"/>
                  <a:pt x="1281430" y="2782570"/>
                  <a:pt x="1306830" y="2783840"/>
                </a:cubicBezTo>
                <a:lnTo>
                  <a:pt x="2785110" y="1306830"/>
                </a:lnTo>
                <a:close/>
                <a:moveTo>
                  <a:pt x="2767330" y="1158240"/>
                </a:moveTo>
                <a:cubicBezTo>
                  <a:pt x="2763520" y="1135380"/>
                  <a:pt x="2758440" y="1112520"/>
                  <a:pt x="2753360" y="1089660"/>
                </a:cubicBezTo>
                <a:lnTo>
                  <a:pt x="1088390" y="2753360"/>
                </a:lnTo>
                <a:cubicBezTo>
                  <a:pt x="1111250" y="2758440"/>
                  <a:pt x="1134110" y="2763520"/>
                  <a:pt x="1156970" y="2767330"/>
                </a:cubicBezTo>
                <a:lnTo>
                  <a:pt x="2767330" y="1158240"/>
                </a:lnTo>
                <a:close/>
                <a:moveTo>
                  <a:pt x="2369820" y="398780"/>
                </a:moveTo>
                <a:cubicBezTo>
                  <a:pt x="2355850" y="384810"/>
                  <a:pt x="2341880" y="372110"/>
                  <a:pt x="2327910" y="358140"/>
                </a:cubicBezTo>
                <a:lnTo>
                  <a:pt x="359410" y="2326640"/>
                </a:lnTo>
                <a:cubicBezTo>
                  <a:pt x="372110" y="2340610"/>
                  <a:pt x="386080" y="2354580"/>
                  <a:pt x="400050" y="2368550"/>
                </a:cubicBezTo>
                <a:lnTo>
                  <a:pt x="2369820" y="398780"/>
                </a:lnTo>
                <a:close/>
                <a:moveTo>
                  <a:pt x="2451100" y="2301240"/>
                </a:moveTo>
                <a:cubicBezTo>
                  <a:pt x="2520950" y="2219960"/>
                  <a:pt x="2579370" y="2133600"/>
                  <a:pt x="2627630" y="2042160"/>
                </a:cubicBezTo>
                <a:lnTo>
                  <a:pt x="2042160" y="2627630"/>
                </a:lnTo>
                <a:cubicBezTo>
                  <a:pt x="2133600" y="2579370"/>
                  <a:pt x="2219960" y="2520950"/>
                  <a:pt x="2301240" y="2451100"/>
                </a:cubicBezTo>
                <a:lnTo>
                  <a:pt x="2451100" y="2301240"/>
                </a:lnTo>
                <a:close/>
                <a:moveTo>
                  <a:pt x="2736850" y="1023620"/>
                </a:moveTo>
                <a:cubicBezTo>
                  <a:pt x="2730500" y="1002030"/>
                  <a:pt x="2724150" y="981710"/>
                  <a:pt x="2717800" y="960120"/>
                </a:cubicBezTo>
                <a:lnTo>
                  <a:pt x="960120" y="2717800"/>
                </a:lnTo>
                <a:cubicBezTo>
                  <a:pt x="981710" y="2724150"/>
                  <a:pt x="1002030" y="2730500"/>
                  <a:pt x="1023620" y="2736850"/>
                </a:cubicBezTo>
                <a:lnTo>
                  <a:pt x="2736850" y="1023620"/>
                </a:lnTo>
                <a:close/>
                <a:moveTo>
                  <a:pt x="2696210" y="1892300"/>
                </a:moveTo>
                <a:cubicBezTo>
                  <a:pt x="2711450" y="1851660"/>
                  <a:pt x="2725420" y="1811020"/>
                  <a:pt x="2736850" y="1769110"/>
                </a:cubicBezTo>
                <a:lnTo>
                  <a:pt x="1769110" y="2736850"/>
                </a:lnTo>
                <a:cubicBezTo>
                  <a:pt x="1811020" y="2725420"/>
                  <a:pt x="1851660" y="2711450"/>
                  <a:pt x="1892300" y="2696210"/>
                </a:cubicBezTo>
                <a:lnTo>
                  <a:pt x="2696210" y="1892300"/>
                </a:lnTo>
                <a:close/>
                <a:moveTo>
                  <a:pt x="2523490" y="576580"/>
                </a:moveTo>
                <a:cubicBezTo>
                  <a:pt x="2512060" y="561340"/>
                  <a:pt x="2500630" y="544830"/>
                  <a:pt x="2487930" y="529590"/>
                </a:cubicBezTo>
                <a:lnTo>
                  <a:pt x="529590" y="2486660"/>
                </a:lnTo>
                <a:cubicBezTo>
                  <a:pt x="544830" y="2499360"/>
                  <a:pt x="561340" y="2510790"/>
                  <a:pt x="576580" y="2522220"/>
                </a:cubicBezTo>
                <a:lnTo>
                  <a:pt x="2523490" y="576580"/>
                </a:lnTo>
                <a:close/>
                <a:moveTo>
                  <a:pt x="2696210" y="899160"/>
                </a:moveTo>
                <a:cubicBezTo>
                  <a:pt x="2688590" y="878840"/>
                  <a:pt x="2680970" y="859790"/>
                  <a:pt x="2672080" y="840740"/>
                </a:cubicBezTo>
                <a:lnTo>
                  <a:pt x="839470" y="2673350"/>
                </a:lnTo>
                <a:cubicBezTo>
                  <a:pt x="858520" y="2682240"/>
                  <a:pt x="878840" y="2689860"/>
                  <a:pt x="897890" y="2697480"/>
                </a:cubicBezTo>
                <a:lnTo>
                  <a:pt x="2696210" y="899160"/>
                </a:lnTo>
                <a:close/>
                <a:moveTo>
                  <a:pt x="2449830" y="483870"/>
                </a:moveTo>
                <a:cubicBezTo>
                  <a:pt x="2437130" y="468630"/>
                  <a:pt x="2424430" y="454660"/>
                  <a:pt x="2410460" y="440690"/>
                </a:cubicBezTo>
                <a:lnTo>
                  <a:pt x="440690" y="2410460"/>
                </a:lnTo>
                <a:cubicBezTo>
                  <a:pt x="454660" y="2424430"/>
                  <a:pt x="469900" y="2437130"/>
                  <a:pt x="483870" y="2449830"/>
                </a:cubicBezTo>
                <a:lnTo>
                  <a:pt x="2449830" y="483870"/>
                </a:lnTo>
                <a:close/>
                <a:moveTo>
                  <a:pt x="2588260" y="675640"/>
                </a:moveTo>
                <a:cubicBezTo>
                  <a:pt x="2578100" y="659130"/>
                  <a:pt x="2567940" y="641350"/>
                  <a:pt x="2556510" y="624840"/>
                </a:cubicBezTo>
                <a:lnTo>
                  <a:pt x="624840" y="2556510"/>
                </a:lnTo>
                <a:cubicBezTo>
                  <a:pt x="641350" y="2567940"/>
                  <a:pt x="657860" y="2578100"/>
                  <a:pt x="675640" y="2588260"/>
                </a:cubicBezTo>
                <a:lnTo>
                  <a:pt x="2588260" y="675640"/>
                </a:lnTo>
                <a:close/>
                <a:moveTo>
                  <a:pt x="2646680" y="783590"/>
                </a:moveTo>
                <a:cubicBezTo>
                  <a:pt x="2637790" y="765810"/>
                  <a:pt x="2628900" y="746760"/>
                  <a:pt x="2618740" y="728980"/>
                </a:cubicBezTo>
                <a:lnTo>
                  <a:pt x="728980" y="2618740"/>
                </a:lnTo>
                <a:cubicBezTo>
                  <a:pt x="746760" y="2628900"/>
                  <a:pt x="764540" y="2637790"/>
                  <a:pt x="783590" y="2646680"/>
                </a:cubicBezTo>
                <a:lnTo>
                  <a:pt x="2646680" y="783590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" name="Google Shape;35;p4"/>
          <p:cNvSpPr/>
          <p:nvPr/>
        </p:nvSpPr>
        <p:spPr>
          <a:xfrm>
            <a:off x="906995" y="6172200"/>
            <a:ext cx="1681883" cy="1681883"/>
          </a:xfrm>
          <a:custGeom>
            <a:avLst/>
            <a:gdLst/>
            <a:ahLst/>
            <a:cxnLst/>
            <a:rect l="l" t="t" r="r" b="b"/>
            <a:pathLst>
              <a:path w="2787650" h="2787650" extrusionOk="0">
                <a:moveTo>
                  <a:pt x="81280" y="1861820"/>
                </a:moveTo>
                <a:cubicBezTo>
                  <a:pt x="73660" y="1841500"/>
                  <a:pt x="67310" y="1819910"/>
                  <a:pt x="60960" y="1799590"/>
                </a:cubicBezTo>
                <a:lnTo>
                  <a:pt x="1800860" y="59690"/>
                </a:lnTo>
                <a:cubicBezTo>
                  <a:pt x="1821180" y="66040"/>
                  <a:pt x="1842770" y="72390"/>
                  <a:pt x="1863090" y="80010"/>
                </a:cubicBezTo>
                <a:lnTo>
                  <a:pt x="81280" y="1861820"/>
                </a:lnTo>
                <a:close/>
                <a:moveTo>
                  <a:pt x="1597660" y="15240"/>
                </a:moveTo>
                <a:cubicBezTo>
                  <a:pt x="1573530" y="11430"/>
                  <a:pt x="1548130" y="8890"/>
                  <a:pt x="1524000" y="6350"/>
                </a:cubicBezTo>
                <a:lnTo>
                  <a:pt x="6350" y="1524000"/>
                </a:lnTo>
                <a:cubicBezTo>
                  <a:pt x="8890" y="1548130"/>
                  <a:pt x="11430" y="1573530"/>
                  <a:pt x="15240" y="1597660"/>
                </a:cubicBezTo>
                <a:lnTo>
                  <a:pt x="1597660" y="15240"/>
                </a:lnTo>
                <a:close/>
                <a:moveTo>
                  <a:pt x="2189480" y="248920"/>
                </a:moveTo>
                <a:cubicBezTo>
                  <a:pt x="2172970" y="237490"/>
                  <a:pt x="2156460" y="226060"/>
                  <a:pt x="2139950" y="215900"/>
                </a:cubicBezTo>
                <a:lnTo>
                  <a:pt x="215900" y="2139950"/>
                </a:lnTo>
                <a:cubicBezTo>
                  <a:pt x="226060" y="2156460"/>
                  <a:pt x="237490" y="2172970"/>
                  <a:pt x="248920" y="2189480"/>
                </a:cubicBezTo>
                <a:lnTo>
                  <a:pt x="2189480" y="248920"/>
                </a:lnTo>
                <a:close/>
                <a:moveTo>
                  <a:pt x="1979930" y="128270"/>
                </a:moveTo>
                <a:cubicBezTo>
                  <a:pt x="1960880" y="119380"/>
                  <a:pt x="1941830" y="110490"/>
                  <a:pt x="1922780" y="102870"/>
                </a:cubicBezTo>
                <a:lnTo>
                  <a:pt x="104140" y="1921510"/>
                </a:lnTo>
                <a:cubicBezTo>
                  <a:pt x="111760" y="1940560"/>
                  <a:pt x="120650" y="1959610"/>
                  <a:pt x="129540" y="1978660"/>
                </a:cubicBezTo>
                <a:lnTo>
                  <a:pt x="1979930" y="128270"/>
                </a:lnTo>
                <a:close/>
                <a:moveTo>
                  <a:pt x="2087880" y="185420"/>
                </a:moveTo>
                <a:cubicBezTo>
                  <a:pt x="2070100" y="175260"/>
                  <a:pt x="2052320" y="165100"/>
                  <a:pt x="2034540" y="156210"/>
                </a:cubicBezTo>
                <a:lnTo>
                  <a:pt x="154940" y="2035810"/>
                </a:lnTo>
                <a:cubicBezTo>
                  <a:pt x="163830" y="2053590"/>
                  <a:pt x="173990" y="2071370"/>
                  <a:pt x="184150" y="2089150"/>
                </a:cubicBezTo>
                <a:lnTo>
                  <a:pt x="2087880" y="185420"/>
                </a:lnTo>
                <a:close/>
                <a:moveTo>
                  <a:pt x="834390" y="116840"/>
                </a:moveTo>
                <a:cubicBezTo>
                  <a:pt x="774700" y="143510"/>
                  <a:pt x="716280" y="173990"/>
                  <a:pt x="660400" y="208280"/>
                </a:cubicBezTo>
                <a:lnTo>
                  <a:pt x="208280" y="660400"/>
                </a:lnTo>
                <a:cubicBezTo>
                  <a:pt x="172720" y="716280"/>
                  <a:pt x="142240" y="774700"/>
                  <a:pt x="116840" y="834390"/>
                </a:cubicBezTo>
                <a:lnTo>
                  <a:pt x="834390" y="116840"/>
                </a:lnTo>
                <a:close/>
                <a:moveTo>
                  <a:pt x="1363980" y="0"/>
                </a:moveTo>
                <a:lnTo>
                  <a:pt x="0" y="1363980"/>
                </a:lnTo>
                <a:cubicBezTo>
                  <a:pt x="0" y="1391920"/>
                  <a:pt x="0" y="1418590"/>
                  <a:pt x="1270" y="1446530"/>
                </a:cubicBezTo>
                <a:lnTo>
                  <a:pt x="1445260" y="1270"/>
                </a:lnTo>
                <a:cubicBezTo>
                  <a:pt x="1418590" y="0"/>
                  <a:pt x="1390650" y="0"/>
                  <a:pt x="1363980" y="0"/>
                </a:cubicBezTo>
                <a:close/>
                <a:moveTo>
                  <a:pt x="2787650" y="1386840"/>
                </a:moveTo>
                <a:lnTo>
                  <a:pt x="1386840" y="2787650"/>
                </a:lnTo>
                <a:cubicBezTo>
                  <a:pt x="1414780" y="2787650"/>
                  <a:pt x="1443990" y="2787650"/>
                  <a:pt x="1471930" y="2785110"/>
                </a:cubicBezTo>
                <a:lnTo>
                  <a:pt x="2785110" y="1471930"/>
                </a:lnTo>
                <a:cubicBezTo>
                  <a:pt x="2786380" y="1443990"/>
                  <a:pt x="2787650" y="1414780"/>
                  <a:pt x="2787650" y="1386840"/>
                </a:cubicBezTo>
                <a:close/>
                <a:moveTo>
                  <a:pt x="2283460" y="321310"/>
                </a:moveTo>
                <a:cubicBezTo>
                  <a:pt x="2268220" y="308610"/>
                  <a:pt x="2252980" y="295910"/>
                  <a:pt x="2237740" y="284480"/>
                </a:cubicBezTo>
                <a:lnTo>
                  <a:pt x="284480" y="2237740"/>
                </a:lnTo>
                <a:cubicBezTo>
                  <a:pt x="295910" y="2252980"/>
                  <a:pt x="308610" y="2268220"/>
                  <a:pt x="321310" y="2283460"/>
                </a:cubicBezTo>
                <a:lnTo>
                  <a:pt x="2283460" y="321310"/>
                </a:lnTo>
                <a:close/>
                <a:moveTo>
                  <a:pt x="1276350" y="5080"/>
                </a:moveTo>
                <a:cubicBezTo>
                  <a:pt x="1244600" y="7620"/>
                  <a:pt x="1214120" y="11430"/>
                  <a:pt x="1182370" y="16510"/>
                </a:cubicBezTo>
                <a:lnTo>
                  <a:pt x="16510" y="1182370"/>
                </a:lnTo>
                <a:cubicBezTo>
                  <a:pt x="11430" y="1214120"/>
                  <a:pt x="7620" y="1244600"/>
                  <a:pt x="5080" y="1276350"/>
                </a:cubicBezTo>
                <a:lnTo>
                  <a:pt x="1276350" y="5080"/>
                </a:lnTo>
                <a:close/>
                <a:moveTo>
                  <a:pt x="1080770" y="35560"/>
                </a:moveTo>
                <a:cubicBezTo>
                  <a:pt x="1042670" y="44450"/>
                  <a:pt x="1004570" y="54610"/>
                  <a:pt x="966470" y="67310"/>
                </a:cubicBezTo>
                <a:lnTo>
                  <a:pt x="66040" y="966470"/>
                </a:lnTo>
                <a:cubicBezTo>
                  <a:pt x="54610" y="1004570"/>
                  <a:pt x="43180" y="1041400"/>
                  <a:pt x="34290" y="1080770"/>
                </a:cubicBezTo>
                <a:lnTo>
                  <a:pt x="1080770" y="35560"/>
                </a:lnTo>
                <a:close/>
                <a:moveTo>
                  <a:pt x="1734820" y="41910"/>
                </a:moveTo>
                <a:cubicBezTo>
                  <a:pt x="1711960" y="36830"/>
                  <a:pt x="1690370" y="31750"/>
                  <a:pt x="1667510" y="26670"/>
                </a:cubicBezTo>
                <a:lnTo>
                  <a:pt x="26670" y="1667510"/>
                </a:lnTo>
                <a:cubicBezTo>
                  <a:pt x="31750" y="1690370"/>
                  <a:pt x="36830" y="1711960"/>
                  <a:pt x="41910" y="1734820"/>
                </a:cubicBezTo>
                <a:lnTo>
                  <a:pt x="1734820" y="41910"/>
                </a:lnTo>
                <a:close/>
                <a:moveTo>
                  <a:pt x="2762250" y="1659890"/>
                </a:moveTo>
                <a:cubicBezTo>
                  <a:pt x="2768600" y="1626870"/>
                  <a:pt x="2773680" y="1595120"/>
                  <a:pt x="2777490" y="1562100"/>
                </a:cubicBezTo>
                <a:lnTo>
                  <a:pt x="1562100" y="2777490"/>
                </a:lnTo>
                <a:cubicBezTo>
                  <a:pt x="1595120" y="2773680"/>
                  <a:pt x="1628140" y="2768600"/>
                  <a:pt x="1659890" y="2762250"/>
                </a:cubicBezTo>
                <a:lnTo>
                  <a:pt x="2762250" y="1659890"/>
                </a:lnTo>
                <a:close/>
                <a:moveTo>
                  <a:pt x="2785110" y="1306830"/>
                </a:moveTo>
                <a:cubicBezTo>
                  <a:pt x="2783840" y="1281430"/>
                  <a:pt x="2781300" y="1256030"/>
                  <a:pt x="2778760" y="1230630"/>
                </a:cubicBezTo>
                <a:lnTo>
                  <a:pt x="1230630" y="2777490"/>
                </a:lnTo>
                <a:cubicBezTo>
                  <a:pt x="1256030" y="2780030"/>
                  <a:pt x="1281430" y="2782570"/>
                  <a:pt x="1306830" y="2783840"/>
                </a:cubicBezTo>
                <a:lnTo>
                  <a:pt x="2785110" y="1306830"/>
                </a:lnTo>
                <a:close/>
                <a:moveTo>
                  <a:pt x="2767330" y="1158240"/>
                </a:moveTo>
                <a:cubicBezTo>
                  <a:pt x="2763520" y="1135380"/>
                  <a:pt x="2758440" y="1112520"/>
                  <a:pt x="2753360" y="1089660"/>
                </a:cubicBezTo>
                <a:lnTo>
                  <a:pt x="1088390" y="2753360"/>
                </a:lnTo>
                <a:cubicBezTo>
                  <a:pt x="1111250" y="2758440"/>
                  <a:pt x="1134110" y="2763520"/>
                  <a:pt x="1156970" y="2767330"/>
                </a:cubicBezTo>
                <a:lnTo>
                  <a:pt x="2767330" y="1158240"/>
                </a:lnTo>
                <a:close/>
                <a:moveTo>
                  <a:pt x="2369820" y="398780"/>
                </a:moveTo>
                <a:cubicBezTo>
                  <a:pt x="2355850" y="384810"/>
                  <a:pt x="2341880" y="372110"/>
                  <a:pt x="2327910" y="358140"/>
                </a:cubicBezTo>
                <a:lnTo>
                  <a:pt x="359410" y="2326640"/>
                </a:lnTo>
                <a:cubicBezTo>
                  <a:pt x="372110" y="2340610"/>
                  <a:pt x="386080" y="2354580"/>
                  <a:pt x="400050" y="2368550"/>
                </a:cubicBezTo>
                <a:lnTo>
                  <a:pt x="2369820" y="398780"/>
                </a:lnTo>
                <a:close/>
                <a:moveTo>
                  <a:pt x="2451100" y="2301240"/>
                </a:moveTo>
                <a:cubicBezTo>
                  <a:pt x="2520950" y="2219960"/>
                  <a:pt x="2579370" y="2133600"/>
                  <a:pt x="2627630" y="2042160"/>
                </a:cubicBezTo>
                <a:lnTo>
                  <a:pt x="2042160" y="2627630"/>
                </a:lnTo>
                <a:cubicBezTo>
                  <a:pt x="2133600" y="2579370"/>
                  <a:pt x="2219960" y="2520950"/>
                  <a:pt x="2301240" y="2451100"/>
                </a:cubicBezTo>
                <a:lnTo>
                  <a:pt x="2451100" y="2301240"/>
                </a:lnTo>
                <a:close/>
                <a:moveTo>
                  <a:pt x="2736850" y="1023620"/>
                </a:moveTo>
                <a:cubicBezTo>
                  <a:pt x="2730500" y="1002030"/>
                  <a:pt x="2724150" y="981710"/>
                  <a:pt x="2717800" y="960120"/>
                </a:cubicBezTo>
                <a:lnTo>
                  <a:pt x="960120" y="2717800"/>
                </a:lnTo>
                <a:cubicBezTo>
                  <a:pt x="981710" y="2724150"/>
                  <a:pt x="1002030" y="2730500"/>
                  <a:pt x="1023620" y="2736850"/>
                </a:cubicBezTo>
                <a:lnTo>
                  <a:pt x="2736850" y="1023620"/>
                </a:lnTo>
                <a:close/>
                <a:moveTo>
                  <a:pt x="2696210" y="1892300"/>
                </a:moveTo>
                <a:cubicBezTo>
                  <a:pt x="2711450" y="1851660"/>
                  <a:pt x="2725420" y="1811020"/>
                  <a:pt x="2736850" y="1769110"/>
                </a:cubicBezTo>
                <a:lnTo>
                  <a:pt x="1769110" y="2736850"/>
                </a:lnTo>
                <a:cubicBezTo>
                  <a:pt x="1811020" y="2725420"/>
                  <a:pt x="1851660" y="2711450"/>
                  <a:pt x="1892300" y="2696210"/>
                </a:cubicBezTo>
                <a:lnTo>
                  <a:pt x="2696210" y="1892300"/>
                </a:lnTo>
                <a:close/>
                <a:moveTo>
                  <a:pt x="2523490" y="576580"/>
                </a:moveTo>
                <a:cubicBezTo>
                  <a:pt x="2512060" y="561340"/>
                  <a:pt x="2500630" y="544830"/>
                  <a:pt x="2487930" y="529590"/>
                </a:cubicBezTo>
                <a:lnTo>
                  <a:pt x="529590" y="2486660"/>
                </a:lnTo>
                <a:cubicBezTo>
                  <a:pt x="544830" y="2499360"/>
                  <a:pt x="561340" y="2510790"/>
                  <a:pt x="576580" y="2522220"/>
                </a:cubicBezTo>
                <a:lnTo>
                  <a:pt x="2523490" y="576580"/>
                </a:lnTo>
                <a:close/>
                <a:moveTo>
                  <a:pt x="2696210" y="899160"/>
                </a:moveTo>
                <a:cubicBezTo>
                  <a:pt x="2688590" y="878840"/>
                  <a:pt x="2680970" y="859790"/>
                  <a:pt x="2672080" y="840740"/>
                </a:cubicBezTo>
                <a:lnTo>
                  <a:pt x="839470" y="2673350"/>
                </a:lnTo>
                <a:cubicBezTo>
                  <a:pt x="858520" y="2682240"/>
                  <a:pt x="878840" y="2689860"/>
                  <a:pt x="897890" y="2697480"/>
                </a:cubicBezTo>
                <a:lnTo>
                  <a:pt x="2696210" y="899160"/>
                </a:lnTo>
                <a:close/>
                <a:moveTo>
                  <a:pt x="2449830" y="483870"/>
                </a:moveTo>
                <a:cubicBezTo>
                  <a:pt x="2437130" y="468630"/>
                  <a:pt x="2424430" y="454660"/>
                  <a:pt x="2410460" y="440690"/>
                </a:cubicBezTo>
                <a:lnTo>
                  <a:pt x="440690" y="2410460"/>
                </a:lnTo>
                <a:cubicBezTo>
                  <a:pt x="454660" y="2424430"/>
                  <a:pt x="469900" y="2437130"/>
                  <a:pt x="483870" y="2449830"/>
                </a:cubicBezTo>
                <a:lnTo>
                  <a:pt x="2449830" y="483870"/>
                </a:lnTo>
                <a:close/>
                <a:moveTo>
                  <a:pt x="2588260" y="675640"/>
                </a:moveTo>
                <a:cubicBezTo>
                  <a:pt x="2578100" y="659130"/>
                  <a:pt x="2567940" y="641350"/>
                  <a:pt x="2556510" y="624840"/>
                </a:cubicBezTo>
                <a:lnTo>
                  <a:pt x="624840" y="2556510"/>
                </a:lnTo>
                <a:cubicBezTo>
                  <a:pt x="641350" y="2567940"/>
                  <a:pt x="657860" y="2578100"/>
                  <a:pt x="675640" y="2588260"/>
                </a:cubicBezTo>
                <a:lnTo>
                  <a:pt x="2588260" y="675640"/>
                </a:lnTo>
                <a:close/>
                <a:moveTo>
                  <a:pt x="2646680" y="783590"/>
                </a:moveTo>
                <a:cubicBezTo>
                  <a:pt x="2637790" y="765810"/>
                  <a:pt x="2628900" y="746760"/>
                  <a:pt x="2618740" y="728980"/>
                </a:cubicBezTo>
                <a:lnTo>
                  <a:pt x="728980" y="2618740"/>
                </a:lnTo>
                <a:cubicBezTo>
                  <a:pt x="746760" y="2628900"/>
                  <a:pt x="764540" y="2637790"/>
                  <a:pt x="783590" y="2646680"/>
                </a:cubicBezTo>
                <a:lnTo>
                  <a:pt x="2646680" y="783590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" name="Google Shape;36;p4"/>
          <p:cNvSpPr txBox="1">
            <a:spLocks noGrp="1"/>
          </p:cNvSpPr>
          <p:nvPr>
            <p:ph type="ctrTitle"/>
          </p:nvPr>
        </p:nvSpPr>
        <p:spPr>
          <a:xfrm>
            <a:off x="2871400" y="2188300"/>
            <a:ext cx="6449200" cy="174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382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016000" y="2903733"/>
            <a:ext cx="8609200" cy="29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Google Shape;39;p5"/>
          <p:cNvSpPr/>
          <p:nvPr/>
        </p:nvSpPr>
        <p:spPr>
          <a:xfrm>
            <a:off x="-2495260" y="0"/>
            <a:ext cx="14794800" cy="2073200"/>
          </a:xfrm>
          <a:prstGeom prst="rect">
            <a:avLst/>
          </a:prstGeom>
          <a:solidFill>
            <a:srgbClr val="FEB3EB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" name="Google Shape;40;p5"/>
          <p:cNvSpPr/>
          <p:nvPr/>
        </p:nvSpPr>
        <p:spPr>
          <a:xfrm>
            <a:off x="10466960" y="-107245"/>
            <a:ext cx="3969249" cy="4894319"/>
          </a:xfrm>
          <a:custGeom>
            <a:avLst/>
            <a:gdLst/>
            <a:ahLst/>
            <a:cxnLst/>
            <a:rect l="l" t="t" r="r" b="b"/>
            <a:pathLst>
              <a:path w="2353310" h="2901770" extrusionOk="0">
                <a:moveTo>
                  <a:pt x="784860" y="2834460"/>
                </a:moveTo>
                <a:cubicBezTo>
                  <a:pt x="905510" y="2875100"/>
                  <a:pt x="1042670" y="2901770"/>
                  <a:pt x="1177290" y="2901770"/>
                </a:cubicBezTo>
                <a:cubicBezTo>
                  <a:pt x="1311910" y="2901770"/>
                  <a:pt x="1441450" y="2878910"/>
                  <a:pt x="1560830" y="2838270"/>
                </a:cubicBezTo>
                <a:cubicBezTo>
                  <a:pt x="1563370" y="2837000"/>
                  <a:pt x="1565910" y="2837000"/>
                  <a:pt x="1568450" y="2835730"/>
                </a:cubicBezTo>
                <a:cubicBezTo>
                  <a:pt x="2016760" y="2673170"/>
                  <a:pt x="2346960" y="2243910"/>
                  <a:pt x="2353310" y="1742159"/>
                </a:cubicBezTo>
                <a:lnTo>
                  <a:pt x="2353310" y="0"/>
                </a:lnTo>
                <a:lnTo>
                  <a:pt x="0" y="0"/>
                </a:lnTo>
                <a:lnTo>
                  <a:pt x="0" y="1740864"/>
                </a:lnTo>
                <a:cubicBezTo>
                  <a:pt x="6350" y="2246450"/>
                  <a:pt x="331470" y="2675710"/>
                  <a:pt x="784860" y="2834460"/>
                </a:cubicBezTo>
                <a:close/>
              </a:path>
            </a:pathLst>
          </a:custGeom>
          <a:solidFill>
            <a:srgbClr val="99D9D9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" name="Google Shape;41;p5"/>
          <p:cNvSpPr/>
          <p:nvPr/>
        </p:nvSpPr>
        <p:spPr>
          <a:xfrm>
            <a:off x="10466960" y="4785079"/>
            <a:ext cx="3969249" cy="2073768"/>
          </a:xfrm>
          <a:custGeom>
            <a:avLst/>
            <a:gdLst/>
            <a:ahLst/>
            <a:cxnLst/>
            <a:rect l="l" t="t" r="r" b="b"/>
            <a:pathLst>
              <a:path w="2353310" h="1229507" extrusionOk="0">
                <a:moveTo>
                  <a:pt x="784860" y="1162197"/>
                </a:moveTo>
                <a:cubicBezTo>
                  <a:pt x="905510" y="1202837"/>
                  <a:pt x="1042670" y="1229507"/>
                  <a:pt x="1177290" y="1229507"/>
                </a:cubicBezTo>
                <a:cubicBezTo>
                  <a:pt x="1311910" y="1229507"/>
                  <a:pt x="1441450" y="1206647"/>
                  <a:pt x="1560830" y="1166007"/>
                </a:cubicBezTo>
                <a:cubicBezTo>
                  <a:pt x="1563370" y="1164737"/>
                  <a:pt x="1565910" y="1164737"/>
                  <a:pt x="1568450" y="1163467"/>
                </a:cubicBezTo>
                <a:cubicBezTo>
                  <a:pt x="2016760" y="1000907"/>
                  <a:pt x="2346960" y="571647"/>
                  <a:pt x="2353310" y="75041"/>
                </a:cubicBezTo>
                <a:lnTo>
                  <a:pt x="2353310" y="0"/>
                </a:lnTo>
                <a:lnTo>
                  <a:pt x="0" y="0"/>
                </a:lnTo>
                <a:lnTo>
                  <a:pt x="0" y="75032"/>
                </a:lnTo>
                <a:cubicBezTo>
                  <a:pt x="6350" y="574187"/>
                  <a:pt x="331470" y="1003447"/>
                  <a:pt x="784860" y="1162197"/>
                </a:cubicBezTo>
                <a:close/>
              </a:path>
            </a:pathLst>
          </a:custGeom>
          <a:solidFill>
            <a:srgbClr val="6482F4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" name="Google Shape;42;p5"/>
          <p:cNvSpPr/>
          <p:nvPr/>
        </p:nvSpPr>
        <p:spPr>
          <a:xfrm>
            <a:off x="-1610739" y="6351"/>
            <a:ext cx="10624108" cy="2077212"/>
          </a:xfrm>
          <a:custGeom>
            <a:avLst/>
            <a:gdLst/>
            <a:ahLst/>
            <a:cxnLst/>
            <a:rect l="l" t="t" r="r" b="b"/>
            <a:pathLst>
              <a:path w="27476143" h="5372100" extrusionOk="0">
                <a:moveTo>
                  <a:pt x="25925473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25925473" y="5372100"/>
                </a:lnTo>
                <a:lnTo>
                  <a:pt x="27476143" y="2686050"/>
                </a:lnTo>
                <a:lnTo>
                  <a:pt x="25925473" y="0"/>
                </a:lnTo>
                <a:close/>
              </a:path>
            </a:pathLst>
          </a:custGeom>
          <a:solidFill>
            <a:srgbClr val="6482F4"/>
          </a:solidFill>
          <a:ln>
            <a:noFill/>
          </a:ln>
        </p:spPr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016000" y="984867"/>
            <a:ext cx="65260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966933F5-4EBF-4ACD-A846-DF24A8A5A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7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685800" y="2777933"/>
            <a:ext cx="5479200" cy="35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1067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1067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1067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1067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1067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1067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1067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1067"/>
              </a:spcBef>
              <a:spcAft>
                <a:spcPts val="1067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6402167" y="2777933"/>
            <a:ext cx="4905200" cy="35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1067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1067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1067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1067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1067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1067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1067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1067"/>
              </a:spcBef>
              <a:spcAft>
                <a:spcPts val="1067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6"/>
          <p:cNvSpPr/>
          <p:nvPr/>
        </p:nvSpPr>
        <p:spPr>
          <a:xfrm>
            <a:off x="0" y="-216204"/>
            <a:ext cx="12309629" cy="2291021"/>
          </a:xfrm>
          <a:custGeom>
            <a:avLst/>
            <a:gdLst/>
            <a:ahLst/>
            <a:cxnLst/>
            <a:rect l="l" t="t" r="r" b="b"/>
            <a:pathLst>
              <a:path w="15387036" h="2863777" extrusionOk="0">
                <a:moveTo>
                  <a:pt x="0" y="0"/>
                </a:moveTo>
                <a:lnTo>
                  <a:pt x="15387036" y="0"/>
                </a:lnTo>
                <a:lnTo>
                  <a:pt x="15387036" y="2863777"/>
                </a:lnTo>
                <a:lnTo>
                  <a:pt x="0" y="2863777"/>
                </a:lnTo>
                <a:close/>
              </a:path>
            </a:pathLst>
          </a:custGeom>
          <a:solidFill>
            <a:srgbClr val="6482F4"/>
          </a:solidFill>
          <a:ln>
            <a:noFill/>
          </a:ln>
        </p:spPr>
      </p:sp>
      <p:sp>
        <p:nvSpPr>
          <p:cNvPr id="49" name="Google Shape;49;p6"/>
          <p:cNvSpPr/>
          <p:nvPr/>
        </p:nvSpPr>
        <p:spPr>
          <a:xfrm>
            <a:off x="8395855" y="1"/>
            <a:ext cx="2072556" cy="2072556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99D9D9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" name="Google Shape;50;p6"/>
          <p:cNvSpPr/>
          <p:nvPr/>
        </p:nvSpPr>
        <p:spPr>
          <a:xfrm>
            <a:off x="10314560" y="0"/>
            <a:ext cx="3969249" cy="2073768"/>
          </a:xfrm>
          <a:custGeom>
            <a:avLst/>
            <a:gdLst/>
            <a:ahLst/>
            <a:cxnLst/>
            <a:rect l="l" t="t" r="r" b="b"/>
            <a:pathLst>
              <a:path w="2353310" h="1229507" extrusionOk="0">
                <a:moveTo>
                  <a:pt x="784860" y="1162197"/>
                </a:moveTo>
                <a:cubicBezTo>
                  <a:pt x="905510" y="1202837"/>
                  <a:pt x="1042670" y="1229507"/>
                  <a:pt x="1177290" y="1229507"/>
                </a:cubicBezTo>
                <a:cubicBezTo>
                  <a:pt x="1311910" y="1229507"/>
                  <a:pt x="1441450" y="1206647"/>
                  <a:pt x="1560830" y="1166007"/>
                </a:cubicBezTo>
                <a:cubicBezTo>
                  <a:pt x="1563370" y="1164737"/>
                  <a:pt x="1565910" y="1164737"/>
                  <a:pt x="1568450" y="1163467"/>
                </a:cubicBezTo>
                <a:cubicBezTo>
                  <a:pt x="2016760" y="1000907"/>
                  <a:pt x="2346960" y="571647"/>
                  <a:pt x="2353310" y="75041"/>
                </a:cubicBezTo>
                <a:lnTo>
                  <a:pt x="2353310" y="0"/>
                </a:lnTo>
                <a:lnTo>
                  <a:pt x="0" y="0"/>
                </a:lnTo>
                <a:lnTo>
                  <a:pt x="0" y="75032"/>
                </a:lnTo>
                <a:cubicBezTo>
                  <a:pt x="6350" y="574187"/>
                  <a:pt x="331470" y="1003447"/>
                  <a:pt x="784860" y="1162197"/>
                </a:cubicBezTo>
                <a:close/>
              </a:path>
            </a:pathLst>
          </a:custGeom>
          <a:solidFill>
            <a:srgbClr val="FEB3EB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1" name="Google Shape;51;p6"/>
          <p:cNvSpPr/>
          <p:nvPr/>
        </p:nvSpPr>
        <p:spPr>
          <a:xfrm>
            <a:off x="7477686" y="1063273"/>
            <a:ext cx="1012847" cy="1012847"/>
          </a:xfrm>
          <a:custGeom>
            <a:avLst/>
            <a:gdLst/>
            <a:ahLst/>
            <a:cxnLst/>
            <a:rect l="l" t="t" r="r" b="b"/>
            <a:pathLst>
              <a:path w="2787650" h="2787650" extrusionOk="0">
                <a:moveTo>
                  <a:pt x="81280" y="1861820"/>
                </a:moveTo>
                <a:cubicBezTo>
                  <a:pt x="73660" y="1841500"/>
                  <a:pt x="67310" y="1819910"/>
                  <a:pt x="60960" y="1799590"/>
                </a:cubicBezTo>
                <a:lnTo>
                  <a:pt x="1800860" y="59690"/>
                </a:lnTo>
                <a:cubicBezTo>
                  <a:pt x="1821180" y="66040"/>
                  <a:pt x="1842770" y="72390"/>
                  <a:pt x="1863090" y="80010"/>
                </a:cubicBezTo>
                <a:lnTo>
                  <a:pt x="81280" y="1861820"/>
                </a:lnTo>
                <a:close/>
                <a:moveTo>
                  <a:pt x="1597660" y="15240"/>
                </a:moveTo>
                <a:cubicBezTo>
                  <a:pt x="1573530" y="11430"/>
                  <a:pt x="1548130" y="8890"/>
                  <a:pt x="1524000" y="6350"/>
                </a:cubicBezTo>
                <a:lnTo>
                  <a:pt x="6350" y="1524000"/>
                </a:lnTo>
                <a:cubicBezTo>
                  <a:pt x="8890" y="1548130"/>
                  <a:pt x="11430" y="1573530"/>
                  <a:pt x="15240" y="1597660"/>
                </a:cubicBezTo>
                <a:lnTo>
                  <a:pt x="1597660" y="15240"/>
                </a:lnTo>
                <a:close/>
                <a:moveTo>
                  <a:pt x="2189480" y="248920"/>
                </a:moveTo>
                <a:cubicBezTo>
                  <a:pt x="2172970" y="237490"/>
                  <a:pt x="2156460" y="226060"/>
                  <a:pt x="2139950" y="215900"/>
                </a:cubicBezTo>
                <a:lnTo>
                  <a:pt x="215900" y="2139950"/>
                </a:lnTo>
                <a:cubicBezTo>
                  <a:pt x="226060" y="2156460"/>
                  <a:pt x="237490" y="2172970"/>
                  <a:pt x="248920" y="2189480"/>
                </a:cubicBezTo>
                <a:lnTo>
                  <a:pt x="2189480" y="248920"/>
                </a:lnTo>
                <a:close/>
                <a:moveTo>
                  <a:pt x="1979930" y="128270"/>
                </a:moveTo>
                <a:cubicBezTo>
                  <a:pt x="1960880" y="119380"/>
                  <a:pt x="1941830" y="110490"/>
                  <a:pt x="1922780" y="102870"/>
                </a:cubicBezTo>
                <a:lnTo>
                  <a:pt x="104140" y="1921510"/>
                </a:lnTo>
                <a:cubicBezTo>
                  <a:pt x="111760" y="1940560"/>
                  <a:pt x="120650" y="1959610"/>
                  <a:pt x="129540" y="1978660"/>
                </a:cubicBezTo>
                <a:lnTo>
                  <a:pt x="1979930" y="128270"/>
                </a:lnTo>
                <a:close/>
                <a:moveTo>
                  <a:pt x="2087880" y="185420"/>
                </a:moveTo>
                <a:cubicBezTo>
                  <a:pt x="2070100" y="175260"/>
                  <a:pt x="2052320" y="165100"/>
                  <a:pt x="2034540" y="156210"/>
                </a:cubicBezTo>
                <a:lnTo>
                  <a:pt x="154940" y="2035810"/>
                </a:lnTo>
                <a:cubicBezTo>
                  <a:pt x="163830" y="2053590"/>
                  <a:pt x="173990" y="2071370"/>
                  <a:pt x="184150" y="2089150"/>
                </a:cubicBezTo>
                <a:lnTo>
                  <a:pt x="2087880" y="185420"/>
                </a:lnTo>
                <a:close/>
                <a:moveTo>
                  <a:pt x="834390" y="116840"/>
                </a:moveTo>
                <a:cubicBezTo>
                  <a:pt x="774700" y="143510"/>
                  <a:pt x="716280" y="173990"/>
                  <a:pt x="660400" y="208280"/>
                </a:cubicBezTo>
                <a:lnTo>
                  <a:pt x="208280" y="660400"/>
                </a:lnTo>
                <a:cubicBezTo>
                  <a:pt x="172720" y="716280"/>
                  <a:pt x="142240" y="774700"/>
                  <a:pt x="116840" y="834390"/>
                </a:cubicBezTo>
                <a:lnTo>
                  <a:pt x="834390" y="116840"/>
                </a:lnTo>
                <a:close/>
                <a:moveTo>
                  <a:pt x="1363980" y="0"/>
                </a:moveTo>
                <a:lnTo>
                  <a:pt x="0" y="1363980"/>
                </a:lnTo>
                <a:cubicBezTo>
                  <a:pt x="0" y="1391920"/>
                  <a:pt x="0" y="1418590"/>
                  <a:pt x="1270" y="1446530"/>
                </a:cubicBezTo>
                <a:lnTo>
                  <a:pt x="1445260" y="1270"/>
                </a:lnTo>
                <a:cubicBezTo>
                  <a:pt x="1418590" y="0"/>
                  <a:pt x="1390650" y="0"/>
                  <a:pt x="1363980" y="0"/>
                </a:cubicBezTo>
                <a:close/>
                <a:moveTo>
                  <a:pt x="2787650" y="1386840"/>
                </a:moveTo>
                <a:lnTo>
                  <a:pt x="1386840" y="2787650"/>
                </a:lnTo>
                <a:cubicBezTo>
                  <a:pt x="1414780" y="2787650"/>
                  <a:pt x="1443990" y="2787650"/>
                  <a:pt x="1471930" y="2785110"/>
                </a:cubicBezTo>
                <a:lnTo>
                  <a:pt x="2785110" y="1471930"/>
                </a:lnTo>
                <a:cubicBezTo>
                  <a:pt x="2786380" y="1443990"/>
                  <a:pt x="2787650" y="1414780"/>
                  <a:pt x="2787650" y="1386840"/>
                </a:cubicBezTo>
                <a:close/>
                <a:moveTo>
                  <a:pt x="2283460" y="321310"/>
                </a:moveTo>
                <a:cubicBezTo>
                  <a:pt x="2268220" y="308610"/>
                  <a:pt x="2252980" y="295910"/>
                  <a:pt x="2237740" y="284480"/>
                </a:cubicBezTo>
                <a:lnTo>
                  <a:pt x="284480" y="2237740"/>
                </a:lnTo>
                <a:cubicBezTo>
                  <a:pt x="295910" y="2252980"/>
                  <a:pt x="308610" y="2268220"/>
                  <a:pt x="321310" y="2283460"/>
                </a:cubicBezTo>
                <a:lnTo>
                  <a:pt x="2283460" y="321310"/>
                </a:lnTo>
                <a:close/>
                <a:moveTo>
                  <a:pt x="1276350" y="5080"/>
                </a:moveTo>
                <a:cubicBezTo>
                  <a:pt x="1244600" y="7620"/>
                  <a:pt x="1214120" y="11430"/>
                  <a:pt x="1182370" y="16510"/>
                </a:cubicBezTo>
                <a:lnTo>
                  <a:pt x="16510" y="1182370"/>
                </a:lnTo>
                <a:cubicBezTo>
                  <a:pt x="11430" y="1214120"/>
                  <a:pt x="7620" y="1244600"/>
                  <a:pt x="5080" y="1276350"/>
                </a:cubicBezTo>
                <a:lnTo>
                  <a:pt x="1276350" y="5080"/>
                </a:lnTo>
                <a:close/>
                <a:moveTo>
                  <a:pt x="1080770" y="35560"/>
                </a:moveTo>
                <a:cubicBezTo>
                  <a:pt x="1042670" y="44450"/>
                  <a:pt x="1004570" y="54610"/>
                  <a:pt x="966470" y="67310"/>
                </a:cubicBezTo>
                <a:lnTo>
                  <a:pt x="66040" y="966470"/>
                </a:lnTo>
                <a:cubicBezTo>
                  <a:pt x="54610" y="1004570"/>
                  <a:pt x="43180" y="1041400"/>
                  <a:pt x="34290" y="1080770"/>
                </a:cubicBezTo>
                <a:lnTo>
                  <a:pt x="1080770" y="35560"/>
                </a:lnTo>
                <a:close/>
                <a:moveTo>
                  <a:pt x="1734820" y="41910"/>
                </a:moveTo>
                <a:cubicBezTo>
                  <a:pt x="1711960" y="36830"/>
                  <a:pt x="1690370" y="31750"/>
                  <a:pt x="1667510" y="26670"/>
                </a:cubicBezTo>
                <a:lnTo>
                  <a:pt x="26670" y="1667510"/>
                </a:lnTo>
                <a:cubicBezTo>
                  <a:pt x="31750" y="1690370"/>
                  <a:pt x="36830" y="1711960"/>
                  <a:pt x="41910" y="1734820"/>
                </a:cubicBezTo>
                <a:lnTo>
                  <a:pt x="1734820" y="41910"/>
                </a:lnTo>
                <a:close/>
                <a:moveTo>
                  <a:pt x="2762250" y="1659890"/>
                </a:moveTo>
                <a:cubicBezTo>
                  <a:pt x="2768600" y="1626870"/>
                  <a:pt x="2773680" y="1595120"/>
                  <a:pt x="2777490" y="1562100"/>
                </a:cubicBezTo>
                <a:lnTo>
                  <a:pt x="1562100" y="2777490"/>
                </a:lnTo>
                <a:cubicBezTo>
                  <a:pt x="1595120" y="2773680"/>
                  <a:pt x="1628140" y="2768600"/>
                  <a:pt x="1659890" y="2762250"/>
                </a:cubicBezTo>
                <a:lnTo>
                  <a:pt x="2762250" y="1659890"/>
                </a:lnTo>
                <a:close/>
                <a:moveTo>
                  <a:pt x="2785110" y="1306830"/>
                </a:moveTo>
                <a:cubicBezTo>
                  <a:pt x="2783840" y="1281430"/>
                  <a:pt x="2781300" y="1256030"/>
                  <a:pt x="2778760" y="1230630"/>
                </a:cubicBezTo>
                <a:lnTo>
                  <a:pt x="1230630" y="2777490"/>
                </a:lnTo>
                <a:cubicBezTo>
                  <a:pt x="1256030" y="2780030"/>
                  <a:pt x="1281430" y="2782570"/>
                  <a:pt x="1306830" y="2783840"/>
                </a:cubicBezTo>
                <a:lnTo>
                  <a:pt x="2785110" y="1306830"/>
                </a:lnTo>
                <a:close/>
                <a:moveTo>
                  <a:pt x="2767330" y="1158240"/>
                </a:moveTo>
                <a:cubicBezTo>
                  <a:pt x="2763520" y="1135380"/>
                  <a:pt x="2758440" y="1112520"/>
                  <a:pt x="2753360" y="1089660"/>
                </a:cubicBezTo>
                <a:lnTo>
                  <a:pt x="1088390" y="2753360"/>
                </a:lnTo>
                <a:cubicBezTo>
                  <a:pt x="1111250" y="2758440"/>
                  <a:pt x="1134110" y="2763520"/>
                  <a:pt x="1156970" y="2767330"/>
                </a:cubicBezTo>
                <a:lnTo>
                  <a:pt x="2767330" y="1158240"/>
                </a:lnTo>
                <a:close/>
                <a:moveTo>
                  <a:pt x="2369820" y="398780"/>
                </a:moveTo>
                <a:cubicBezTo>
                  <a:pt x="2355850" y="384810"/>
                  <a:pt x="2341880" y="372110"/>
                  <a:pt x="2327910" y="358140"/>
                </a:cubicBezTo>
                <a:lnTo>
                  <a:pt x="359410" y="2326640"/>
                </a:lnTo>
                <a:cubicBezTo>
                  <a:pt x="372110" y="2340610"/>
                  <a:pt x="386080" y="2354580"/>
                  <a:pt x="400050" y="2368550"/>
                </a:cubicBezTo>
                <a:lnTo>
                  <a:pt x="2369820" y="398780"/>
                </a:lnTo>
                <a:close/>
                <a:moveTo>
                  <a:pt x="2451100" y="2301240"/>
                </a:moveTo>
                <a:cubicBezTo>
                  <a:pt x="2520950" y="2219960"/>
                  <a:pt x="2579370" y="2133600"/>
                  <a:pt x="2627630" y="2042160"/>
                </a:cubicBezTo>
                <a:lnTo>
                  <a:pt x="2042160" y="2627630"/>
                </a:lnTo>
                <a:cubicBezTo>
                  <a:pt x="2133600" y="2579370"/>
                  <a:pt x="2219960" y="2520950"/>
                  <a:pt x="2301240" y="2451100"/>
                </a:cubicBezTo>
                <a:lnTo>
                  <a:pt x="2451100" y="2301240"/>
                </a:lnTo>
                <a:close/>
                <a:moveTo>
                  <a:pt x="2736850" y="1023620"/>
                </a:moveTo>
                <a:cubicBezTo>
                  <a:pt x="2730500" y="1002030"/>
                  <a:pt x="2724150" y="981710"/>
                  <a:pt x="2717800" y="960120"/>
                </a:cubicBezTo>
                <a:lnTo>
                  <a:pt x="960120" y="2717800"/>
                </a:lnTo>
                <a:cubicBezTo>
                  <a:pt x="981710" y="2724150"/>
                  <a:pt x="1002030" y="2730500"/>
                  <a:pt x="1023620" y="2736850"/>
                </a:cubicBezTo>
                <a:lnTo>
                  <a:pt x="2736850" y="1023620"/>
                </a:lnTo>
                <a:close/>
                <a:moveTo>
                  <a:pt x="2696210" y="1892300"/>
                </a:moveTo>
                <a:cubicBezTo>
                  <a:pt x="2711450" y="1851660"/>
                  <a:pt x="2725420" y="1811020"/>
                  <a:pt x="2736850" y="1769110"/>
                </a:cubicBezTo>
                <a:lnTo>
                  <a:pt x="1769110" y="2736850"/>
                </a:lnTo>
                <a:cubicBezTo>
                  <a:pt x="1811020" y="2725420"/>
                  <a:pt x="1851660" y="2711450"/>
                  <a:pt x="1892300" y="2696210"/>
                </a:cubicBezTo>
                <a:lnTo>
                  <a:pt x="2696210" y="1892300"/>
                </a:lnTo>
                <a:close/>
                <a:moveTo>
                  <a:pt x="2523490" y="576580"/>
                </a:moveTo>
                <a:cubicBezTo>
                  <a:pt x="2512060" y="561340"/>
                  <a:pt x="2500630" y="544830"/>
                  <a:pt x="2487930" y="529590"/>
                </a:cubicBezTo>
                <a:lnTo>
                  <a:pt x="529590" y="2486660"/>
                </a:lnTo>
                <a:cubicBezTo>
                  <a:pt x="544830" y="2499360"/>
                  <a:pt x="561340" y="2510790"/>
                  <a:pt x="576580" y="2522220"/>
                </a:cubicBezTo>
                <a:lnTo>
                  <a:pt x="2523490" y="576580"/>
                </a:lnTo>
                <a:close/>
                <a:moveTo>
                  <a:pt x="2696210" y="899160"/>
                </a:moveTo>
                <a:cubicBezTo>
                  <a:pt x="2688590" y="878840"/>
                  <a:pt x="2680970" y="859790"/>
                  <a:pt x="2672080" y="840740"/>
                </a:cubicBezTo>
                <a:lnTo>
                  <a:pt x="839470" y="2673350"/>
                </a:lnTo>
                <a:cubicBezTo>
                  <a:pt x="858520" y="2682240"/>
                  <a:pt x="878840" y="2689860"/>
                  <a:pt x="897890" y="2697480"/>
                </a:cubicBezTo>
                <a:lnTo>
                  <a:pt x="2696210" y="899160"/>
                </a:lnTo>
                <a:close/>
                <a:moveTo>
                  <a:pt x="2449830" y="483870"/>
                </a:moveTo>
                <a:cubicBezTo>
                  <a:pt x="2437130" y="468630"/>
                  <a:pt x="2424430" y="454660"/>
                  <a:pt x="2410460" y="440690"/>
                </a:cubicBezTo>
                <a:lnTo>
                  <a:pt x="440690" y="2410460"/>
                </a:lnTo>
                <a:cubicBezTo>
                  <a:pt x="454660" y="2424430"/>
                  <a:pt x="469900" y="2437130"/>
                  <a:pt x="483870" y="2449830"/>
                </a:cubicBezTo>
                <a:lnTo>
                  <a:pt x="2449830" y="483870"/>
                </a:lnTo>
                <a:close/>
                <a:moveTo>
                  <a:pt x="2588260" y="675640"/>
                </a:moveTo>
                <a:cubicBezTo>
                  <a:pt x="2578100" y="659130"/>
                  <a:pt x="2567940" y="641350"/>
                  <a:pt x="2556510" y="624840"/>
                </a:cubicBezTo>
                <a:lnTo>
                  <a:pt x="624840" y="2556510"/>
                </a:lnTo>
                <a:cubicBezTo>
                  <a:pt x="641350" y="2567940"/>
                  <a:pt x="657860" y="2578100"/>
                  <a:pt x="675640" y="2588260"/>
                </a:cubicBezTo>
                <a:lnTo>
                  <a:pt x="2588260" y="675640"/>
                </a:lnTo>
                <a:close/>
                <a:moveTo>
                  <a:pt x="2646680" y="783590"/>
                </a:moveTo>
                <a:cubicBezTo>
                  <a:pt x="2637790" y="765810"/>
                  <a:pt x="2628900" y="746760"/>
                  <a:pt x="2618740" y="728980"/>
                </a:cubicBezTo>
                <a:lnTo>
                  <a:pt x="728980" y="2618740"/>
                </a:lnTo>
                <a:cubicBezTo>
                  <a:pt x="746760" y="2628900"/>
                  <a:pt x="764540" y="2637790"/>
                  <a:pt x="783590" y="2646680"/>
                </a:cubicBezTo>
                <a:lnTo>
                  <a:pt x="2646680" y="783590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685800" y="963867"/>
            <a:ext cx="66372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966933F5-4EBF-4ACD-A846-DF24A8A5A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0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685800" y="3414700"/>
            <a:ext cx="3427600" cy="29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1067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1067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1067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1067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1067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1067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1067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1067"/>
              </a:spcBef>
              <a:spcAft>
                <a:spcPts val="1067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2"/>
          </p:nvPr>
        </p:nvSpPr>
        <p:spPr>
          <a:xfrm>
            <a:off x="4382233" y="3414867"/>
            <a:ext cx="3427600" cy="29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1067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1067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1067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1067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1067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1067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1067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1067"/>
              </a:spcBef>
              <a:spcAft>
                <a:spcPts val="1067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3"/>
          </p:nvPr>
        </p:nvSpPr>
        <p:spPr>
          <a:xfrm>
            <a:off x="8078667" y="3414867"/>
            <a:ext cx="3427600" cy="29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1067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1067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1067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1067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1067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1067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1067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1067"/>
              </a:spcBef>
              <a:spcAft>
                <a:spcPts val="1067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Google Shape;58;p7"/>
          <p:cNvSpPr/>
          <p:nvPr/>
        </p:nvSpPr>
        <p:spPr>
          <a:xfrm>
            <a:off x="-1995777" y="0"/>
            <a:ext cx="14812000" cy="2766800"/>
          </a:xfrm>
          <a:prstGeom prst="rect">
            <a:avLst/>
          </a:prstGeom>
          <a:solidFill>
            <a:srgbClr val="6482F4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" name="Google Shape;59;p7"/>
          <p:cNvSpPr/>
          <p:nvPr/>
        </p:nvSpPr>
        <p:spPr>
          <a:xfrm rot="-5400000">
            <a:off x="10178288" y="750102"/>
            <a:ext cx="2751667" cy="1281460"/>
          </a:xfrm>
          <a:custGeom>
            <a:avLst/>
            <a:gdLst/>
            <a:ahLst/>
            <a:cxnLst/>
            <a:rect l="l" t="t" r="r" b="b"/>
            <a:pathLst>
              <a:path w="6350000" h="2934642" extrusionOk="0">
                <a:moveTo>
                  <a:pt x="6350000" y="2934642"/>
                </a:moveTo>
                <a:lnTo>
                  <a:pt x="0" y="2934642"/>
                </a:lnTo>
                <a:lnTo>
                  <a:pt x="0" y="0"/>
                </a:lnTo>
                <a:lnTo>
                  <a:pt x="6350000" y="2934642"/>
                </a:lnTo>
                <a:close/>
              </a:path>
            </a:pathLst>
          </a:custGeom>
          <a:solidFill>
            <a:srgbClr val="FEB3EB"/>
          </a:solidFill>
          <a:ln>
            <a:noFill/>
          </a:ln>
        </p:spPr>
      </p:sp>
      <p:sp>
        <p:nvSpPr>
          <p:cNvPr id="60" name="Google Shape;60;p7"/>
          <p:cNvSpPr/>
          <p:nvPr/>
        </p:nvSpPr>
        <p:spPr>
          <a:xfrm rot="-5400000">
            <a:off x="8899679" y="750102"/>
            <a:ext cx="2751667" cy="1281460"/>
          </a:xfrm>
          <a:custGeom>
            <a:avLst/>
            <a:gdLst/>
            <a:ahLst/>
            <a:cxnLst/>
            <a:rect l="l" t="t" r="r" b="b"/>
            <a:pathLst>
              <a:path w="6350000" h="2934642" extrusionOk="0">
                <a:moveTo>
                  <a:pt x="6350000" y="2934642"/>
                </a:moveTo>
                <a:lnTo>
                  <a:pt x="0" y="2934642"/>
                </a:lnTo>
                <a:lnTo>
                  <a:pt x="0" y="0"/>
                </a:lnTo>
                <a:lnTo>
                  <a:pt x="6350000" y="2934642"/>
                </a:lnTo>
                <a:close/>
              </a:path>
            </a:pathLst>
          </a:custGeom>
          <a:solidFill>
            <a:srgbClr val="FEB3EB"/>
          </a:solidFill>
          <a:ln>
            <a:noFill/>
          </a:ln>
        </p:spPr>
      </p:sp>
      <p:sp>
        <p:nvSpPr>
          <p:cNvPr id="61" name="Google Shape;61;p7"/>
          <p:cNvSpPr/>
          <p:nvPr/>
        </p:nvSpPr>
        <p:spPr>
          <a:xfrm rot="-5400000">
            <a:off x="7621069" y="750102"/>
            <a:ext cx="2751667" cy="1281460"/>
          </a:xfrm>
          <a:custGeom>
            <a:avLst/>
            <a:gdLst/>
            <a:ahLst/>
            <a:cxnLst/>
            <a:rect l="l" t="t" r="r" b="b"/>
            <a:pathLst>
              <a:path w="6350000" h="2934642" extrusionOk="0">
                <a:moveTo>
                  <a:pt x="6350000" y="2934642"/>
                </a:moveTo>
                <a:lnTo>
                  <a:pt x="0" y="2934642"/>
                </a:lnTo>
                <a:lnTo>
                  <a:pt x="0" y="0"/>
                </a:lnTo>
                <a:lnTo>
                  <a:pt x="6350000" y="2934642"/>
                </a:lnTo>
                <a:close/>
              </a:path>
            </a:pathLst>
          </a:custGeom>
          <a:solidFill>
            <a:srgbClr val="FEB3EB"/>
          </a:solidFill>
          <a:ln>
            <a:noFill/>
          </a:ln>
        </p:spPr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685800" y="752867"/>
            <a:ext cx="6012800" cy="143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966933F5-4EBF-4ACD-A846-DF24A8A5A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9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accent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966933F5-4EBF-4ACD-A846-DF24A8A5A450}" type="slidenum">
              <a:rPr lang="en-US" smtClean="0"/>
              <a:t>‹#›</a:t>
            </a:fld>
            <a:endParaRPr lang="en-US"/>
          </a:p>
        </p:txBody>
      </p:sp>
      <p:sp>
        <p:nvSpPr>
          <p:cNvPr id="66" name="Google Shape;66;p8"/>
          <p:cNvSpPr/>
          <p:nvPr/>
        </p:nvSpPr>
        <p:spPr>
          <a:xfrm>
            <a:off x="2377501" y="0"/>
            <a:ext cx="6827399" cy="68580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EB3EB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7" name="Google Shape;67;p8"/>
          <p:cNvSpPr/>
          <p:nvPr/>
        </p:nvSpPr>
        <p:spPr>
          <a:xfrm>
            <a:off x="8596565" y="4610100"/>
            <a:ext cx="2233655" cy="2243667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99D9D9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8" name="Google Shape;68;p8"/>
          <p:cNvSpPr/>
          <p:nvPr/>
        </p:nvSpPr>
        <p:spPr>
          <a:xfrm>
            <a:off x="1330324" y="428272"/>
            <a:ext cx="2062861" cy="2062861"/>
          </a:xfrm>
          <a:custGeom>
            <a:avLst/>
            <a:gdLst/>
            <a:ahLst/>
            <a:cxnLst/>
            <a:rect l="l" t="t" r="r" b="b"/>
            <a:pathLst>
              <a:path w="2787650" h="2787650" extrusionOk="0">
                <a:moveTo>
                  <a:pt x="81280" y="1861820"/>
                </a:moveTo>
                <a:cubicBezTo>
                  <a:pt x="73660" y="1841500"/>
                  <a:pt x="67310" y="1819910"/>
                  <a:pt x="60960" y="1799590"/>
                </a:cubicBezTo>
                <a:lnTo>
                  <a:pt x="1800860" y="59690"/>
                </a:lnTo>
                <a:cubicBezTo>
                  <a:pt x="1821180" y="66040"/>
                  <a:pt x="1842770" y="72390"/>
                  <a:pt x="1863090" y="80010"/>
                </a:cubicBezTo>
                <a:lnTo>
                  <a:pt x="81280" y="1861820"/>
                </a:lnTo>
                <a:close/>
                <a:moveTo>
                  <a:pt x="1597660" y="15240"/>
                </a:moveTo>
                <a:cubicBezTo>
                  <a:pt x="1573530" y="11430"/>
                  <a:pt x="1548130" y="8890"/>
                  <a:pt x="1524000" y="6350"/>
                </a:cubicBezTo>
                <a:lnTo>
                  <a:pt x="6350" y="1524000"/>
                </a:lnTo>
                <a:cubicBezTo>
                  <a:pt x="8890" y="1548130"/>
                  <a:pt x="11430" y="1573530"/>
                  <a:pt x="15240" y="1597660"/>
                </a:cubicBezTo>
                <a:lnTo>
                  <a:pt x="1597660" y="15240"/>
                </a:lnTo>
                <a:close/>
                <a:moveTo>
                  <a:pt x="2189480" y="248920"/>
                </a:moveTo>
                <a:cubicBezTo>
                  <a:pt x="2172970" y="237490"/>
                  <a:pt x="2156460" y="226060"/>
                  <a:pt x="2139950" y="215900"/>
                </a:cubicBezTo>
                <a:lnTo>
                  <a:pt x="215900" y="2139950"/>
                </a:lnTo>
                <a:cubicBezTo>
                  <a:pt x="226060" y="2156460"/>
                  <a:pt x="237490" y="2172970"/>
                  <a:pt x="248920" y="2189480"/>
                </a:cubicBezTo>
                <a:lnTo>
                  <a:pt x="2189480" y="248920"/>
                </a:lnTo>
                <a:close/>
                <a:moveTo>
                  <a:pt x="1979930" y="128270"/>
                </a:moveTo>
                <a:cubicBezTo>
                  <a:pt x="1960880" y="119380"/>
                  <a:pt x="1941830" y="110490"/>
                  <a:pt x="1922780" y="102870"/>
                </a:cubicBezTo>
                <a:lnTo>
                  <a:pt x="104140" y="1921510"/>
                </a:lnTo>
                <a:cubicBezTo>
                  <a:pt x="111760" y="1940560"/>
                  <a:pt x="120650" y="1959610"/>
                  <a:pt x="129540" y="1978660"/>
                </a:cubicBezTo>
                <a:lnTo>
                  <a:pt x="1979930" y="128270"/>
                </a:lnTo>
                <a:close/>
                <a:moveTo>
                  <a:pt x="2087880" y="185420"/>
                </a:moveTo>
                <a:cubicBezTo>
                  <a:pt x="2070100" y="175260"/>
                  <a:pt x="2052320" y="165100"/>
                  <a:pt x="2034540" y="156210"/>
                </a:cubicBezTo>
                <a:lnTo>
                  <a:pt x="154940" y="2035810"/>
                </a:lnTo>
                <a:cubicBezTo>
                  <a:pt x="163830" y="2053590"/>
                  <a:pt x="173990" y="2071370"/>
                  <a:pt x="184150" y="2089150"/>
                </a:cubicBezTo>
                <a:lnTo>
                  <a:pt x="2087880" y="185420"/>
                </a:lnTo>
                <a:close/>
                <a:moveTo>
                  <a:pt x="834390" y="116840"/>
                </a:moveTo>
                <a:cubicBezTo>
                  <a:pt x="774700" y="143510"/>
                  <a:pt x="716280" y="173990"/>
                  <a:pt x="660400" y="208280"/>
                </a:cubicBezTo>
                <a:lnTo>
                  <a:pt x="208280" y="660400"/>
                </a:lnTo>
                <a:cubicBezTo>
                  <a:pt x="172720" y="716280"/>
                  <a:pt x="142240" y="774700"/>
                  <a:pt x="116840" y="834390"/>
                </a:cubicBezTo>
                <a:lnTo>
                  <a:pt x="834390" y="116840"/>
                </a:lnTo>
                <a:close/>
                <a:moveTo>
                  <a:pt x="1363980" y="0"/>
                </a:moveTo>
                <a:lnTo>
                  <a:pt x="0" y="1363980"/>
                </a:lnTo>
                <a:cubicBezTo>
                  <a:pt x="0" y="1391920"/>
                  <a:pt x="0" y="1418590"/>
                  <a:pt x="1270" y="1446530"/>
                </a:cubicBezTo>
                <a:lnTo>
                  <a:pt x="1445260" y="1270"/>
                </a:lnTo>
                <a:cubicBezTo>
                  <a:pt x="1418590" y="0"/>
                  <a:pt x="1390650" y="0"/>
                  <a:pt x="1363980" y="0"/>
                </a:cubicBezTo>
                <a:close/>
                <a:moveTo>
                  <a:pt x="2787650" y="1386840"/>
                </a:moveTo>
                <a:lnTo>
                  <a:pt x="1386840" y="2787650"/>
                </a:lnTo>
                <a:cubicBezTo>
                  <a:pt x="1414780" y="2787650"/>
                  <a:pt x="1443990" y="2787650"/>
                  <a:pt x="1471930" y="2785110"/>
                </a:cubicBezTo>
                <a:lnTo>
                  <a:pt x="2785110" y="1471930"/>
                </a:lnTo>
                <a:cubicBezTo>
                  <a:pt x="2786380" y="1443990"/>
                  <a:pt x="2787650" y="1414780"/>
                  <a:pt x="2787650" y="1386840"/>
                </a:cubicBezTo>
                <a:close/>
                <a:moveTo>
                  <a:pt x="2283460" y="321310"/>
                </a:moveTo>
                <a:cubicBezTo>
                  <a:pt x="2268220" y="308610"/>
                  <a:pt x="2252980" y="295910"/>
                  <a:pt x="2237740" y="284480"/>
                </a:cubicBezTo>
                <a:lnTo>
                  <a:pt x="284480" y="2237740"/>
                </a:lnTo>
                <a:cubicBezTo>
                  <a:pt x="295910" y="2252980"/>
                  <a:pt x="308610" y="2268220"/>
                  <a:pt x="321310" y="2283460"/>
                </a:cubicBezTo>
                <a:lnTo>
                  <a:pt x="2283460" y="321310"/>
                </a:lnTo>
                <a:close/>
                <a:moveTo>
                  <a:pt x="1276350" y="5080"/>
                </a:moveTo>
                <a:cubicBezTo>
                  <a:pt x="1244600" y="7620"/>
                  <a:pt x="1214120" y="11430"/>
                  <a:pt x="1182370" y="16510"/>
                </a:cubicBezTo>
                <a:lnTo>
                  <a:pt x="16510" y="1182370"/>
                </a:lnTo>
                <a:cubicBezTo>
                  <a:pt x="11430" y="1214120"/>
                  <a:pt x="7620" y="1244600"/>
                  <a:pt x="5080" y="1276350"/>
                </a:cubicBezTo>
                <a:lnTo>
                  <a:pt x="1276350" y="5080"/>
                </a:lnTo>
                <a:close/>
                <a:moveTo>
                  <a:pt x="1080770" y="35560"/>
                </a:moveTo>
                <a:cubicBezTo>
                  <a:pt x="1042670" y="44450"/>
                  <a:pt x="1004570" y="54610"/>
                  <a:pt x="966470" y="67310"/>
                </a:cubicBezTo>
                <a:lnTo>
                  <a:pt x="66040" y="966470"/>
                </a:lnTo>
                <a:cubicBezTo>
                  <a:pt x="54610" y="1004570"/>
                  <a:pt x="43180" y="1041400"/>
                  <a:pt x="34290" y="1080770"/>
                </a:cubicBezTo>
                <a:lnTo>
                  <a:pt x="1080770" y="35560"/>
                </a:lnTo>
                <a:close/>
                <a:moveTo>
                  <a:pt x="1734820" y="41910"/>
                </a:moveTo>
                <a:cubicBezTo>
                  <a:pt x="1711960" y="36830"/>
                  <a:pt x="1690370" y="31750"/>
                  <a:pt x="1667510" y="26670"/>
                </a:cubicBezTo>
                <a:lnTo>
                  <a:pt x="26670" y="1667510"/>
                </a:lnTo>
                <a:cubicBezTo>
                  <a:pt x="31750" y="1690370"/>
                  <a:pt x="36830" y="1711960"/>
                  <a:pt x="41910" y="1734820"/>
                </a:cubicBezTo>
                <a:lnTo>
                  <a:pt x="1734820" y="41910"/>
                </a:lnTo>
                <a:close/>
                <a:moveTo>
                  <a:pt x="2762250" y="1659890"/>
                </a:moveTo>
                <a:cubicBezTo>
                  <a:pt x="2768600" y="1626870"/>
                  <a:pt x="2773680" y="1595120"/>
                  <a:pt x="2777490" y="1562100"/>
                </a:cubicBezTo>
                <a:lnTo>
                  <a:pt x="1562100" y="2777490"/>
                </a:lnTo>
                <a:cubicBezTo>
                  <a:pt x="1595120" y="2773680"/>
                  <a:pt x="1628140" y="2768600"/>
                  <a:pt x="1659890" y="2762250"/>
                </a:cubicBezTo>
                <a:lnTo>
                  <a:pt x="2762250" y="1659890"/>
                </a:lnTo>
                <a:close/>
                <a:moveTo>
                  <a:pt x="2785110" y="1306830"/>
                </a:moveTo>
                <a:cubicBezTo>
                  <a:pt x="2783840" y="1281430"/>
                  <a:pt x="2781300" y="1256030"/>
                  <a:pt x="2778760" y="1230630"/>
                </a:cubicBezTo>
                <a:lnTo>
                  <a:pt x="1230630" y="2777490"/>
                </a:lnTo>
                <a:cubicBezTo>
                  <a:pt x="1256030" y="2780030"/>
                  <a:pt x="1281430" y="2782570"/>
                  <a:pt x="1306830" y="2783840"/>
                </a:cubicBezTo>
                <a:lnTo>
                  <a:pt x="2785110" y="1306830"/>
                </a:lnTo>
                <a:close/>
                <a:moveTo>
                  <a:pt x="2767330" y="1158240"/>
                </a:moveTo>
                <a:cubicBezTo>
                  <a:pt x="2763520" y="1135380"/>
                  <a:pt x="2758440" y="1112520"/>
                  <a:pt x="2753360" y="1089660"/>
                </a:cubicBezTo>
                <a:lnTo>
                  <a:pt x="1088390" y="2753360"/>
                </a:lnTo>
                <a:cubicBezTo>
                  <a:pt x="1111250" y="2758440"/>
                  <a:pt x="1134110" y="2763520"/>
                  <a:pt x="1156970" y="2767330"/>
                </a:cubicBezTo>
                <a:lnTo>
                  <a:pt x="2767330" y="1158240"/>
                </a:lnTo>
                <a:close/>
                <a:moveTo>
                  <a:pt x="2369820" y="398780"/>
                </a:moveTo>
                <a:cubicBezTo>
                  <a:pt x="2355850" y="384810"/>
                  <a:pt x="2341880" y="372110"/>
                  <a:pt x="2327910" y="358140"/>
                </a:cubicBezTo>
                <a:lnTo>
                  <a:pt x="359410" y="2326640"/>
                </a:lnTo>
                <a:cubicBezTo>
                  <a:pt x="372110" y="2340610"/>
                  <a:pt x="386080" y="2354580"/>
                  <a:pt x="400050" y="2368550"/>
                </a:cubicBezTo>
                <a:lnTo>
                  <a:pt x="2369820" y="398780"/>
                </a:lnTo>
                <a:close/>
                <a:moveTo>
                  <a:pt x="2451100" y="2301240"/>
                </a:moveTo>
                <a:cubicBezTo>
                  <a:pt x="2520950" y="2219960"/>
                  <a:pt x="2579370" y="2133600"/>
                  <a:pt x="2627630" y="2042160"/>
                </a:cubicBezTo>
                <a:lnTo>
                  <a:pt x="2042160" y="2627630"/>
                </a:lnTo>
                <a:cubicBezTo>
                  <a:pt x="2133600" y="2579370"/>
                  <a:pt x="2219960" y="2520950"/>
                  <a:pt x="2301240" y="2451100"/>
                </a:cubicBezTo>
                <a:lnTo>
                  <a:pt x="2451100" y="2301240"/>
                </a:lnTo>
                <a:close/>
                <a:moveTo>
                  <a:pt x="2736850" y="1023620"/>
                </a:moveTo>
                <a:cubicBezTo>
                  <a:pt x="2730500" y="1002030"/>
                  <a:pt x="2724150" y="981710"/>
                  <a:pt x="2717800" y="960120"/>
                </a:cubicBezTo>
                <a:lnTo>
                  <a:pt x="960120" y="2717800"/>
                </a:lnTo>
                <a:cubicBezTo>
                  <a:pt x="981710" y="2724150"/>
                  <a:pt x="1002030" y="2730500"/>
                  <a:pt x="1023620" y="2736850"/>
                </a:cubicBezTo>
                <a:lnTo>
                  <a:pt x="2736850" y="1023620"/>
                </a:lnTo>
                <a:close/>
                <a:moveTo>
                  <a:pt x="2696210" y="1892300"/>
                </a:moveTo>
                <a:cubicBezTo>
                  <a:pt x="2711450" y="1851660"/>
                  <a:pt x="2725420" y="1811020"/>
                  <a:pt x="2736850" y="1769110"/>
                </a:cubicBezTo>
                <a:lnTo>
                  <a:pt x="1769110" y="2736850"/>
                </a:lnTo>
                <a:cubicBezTo>
                  <a:pt x="1811020" y="2725420"/>
                  <a:pt x="1851660" y="2711450"/>
                  <a:pt x="1892300" y="2696210"/>
                </a:cubicBezTo>
                <a:lnTo>
                  <a:pt x="2696210" y="1892300"/>
                </a:lnTo>
                <a:close/>
                <a:moveTo>
                  <a:pt x="2523490" y="576580"/>
                </a:moveTo>
                <a:cubicBezTo>
                  <a:pt x="2512060" y="561340"/>
                  <a:pt x="2500630" y="544830"/>
                  <a:pt x="2487930" y="529590"/>
                </a:cubicBezTo>
                <a:lnTo>
                  <a:pt x="529590" y="2486660"/>
                </a:lnTo>
                <a:cubicBezTo>
                  <a:pt x="544830" y="2499360"/>
                  <a:pt x="561340" y="2510790"/>
                  <a:pt x="576580" y="2522220"/>
                </a:cubicBezTo>
                <a:lnTo>
                  <a:pt x="2523490" y="576580"/>
                </a:lnTo>
                <a:close/>
                <a:moveTo>
                  <a:pt x="2696210" y="899160"/>
                </a:moveTo>
                <a:cubicBezTo>
                  <a:pt x="2688590" y="878840"/>
                  <a:pt x="2680970" y="859790"/>
                  <a:pt x="2672080" y="840740"/>
                </a:cubicBezTo>
                <a:lnTo>
                  <a:pt x="839470" y="2673350"/>
                </a:lnTo>
                <a:cubicBezTo>
                  <a:pt x="858520" y="2682240"/>
                  <a:pt x="878840" y="2689860"/>
                  <a:pt x="897890" y="2697480"/>
                </a:cubicBezTo>
                <a:lnTo>
                  <a:pt x="2696210" y="899160"/>
                </a:lnTo>
                <a:close/>
                <a:moveTo>
                  <a:pt x="2449830" y="483870"/>
                </a:moveTo>
                <a:cubicBezTo>
                  <a:pt x="2437130" y="468630"/>
                  <a:pt x="2424430" y="454660"/>
                  <a:pt x="2410460" y="440690"/>
                </a:cubicBezTo>
                <a:lnTo>
                  <a:pt x="440690" y="2410460"/>
                </a:lnTo>
                <a:cubicBezTo>
                  <a:pt x="454660" y="2424430"/>
                  <a:pt x="469900" y="2437130"/>
                  <a:pt x="483870" y="2449830"/>
                </a:cubicBezTo>
                <a:lnTo>
                  <a:pt x="2449830" y="483870"/>
                </a:lnTo>
                <a:close/>
                <a:moveTo>
                  <a:pt x="2588260" y="675640"/>
                </a:moveTo>
                <a:cubicBezTo>
                  <a:pt x="2578100" y="659130"/>
                  <a:pt x="2567940" y="641350"/>
                  <a:pt x="2556510" y="624840"/>
                </a:cubicBezTo>
                <a:lnTo>
                  <a:pt x="624840" y="2556510"/>
                </a:lnTo>
                <a:cubicBezTo>
                  <a:pt x="641350" y="2567940"/>
                  <a:pt x="657860" y="2578100"/>
                  <a:pt x="675640" y="2588260"/>
                </a:cubicBezTo>
                <a:lnTo>
                  <a:pt x="2588260" y="675640"/>
                </a:lnTo>
                <a:close/>
                <a:moveTo>
                  <a:pt x="2646680" y="783590"/>
                </a:moveTo>
                <a:cubicBezTo>
                  <a:pt x="2637790" y="765810"/>
                  <a:pt x="2628900" y="746760"/>
                  <a:pt x="2618740" y="728980"/>
                </a:cubicBezTo>
                <a:lnTo>
                  <a:pt x="728980" y="2618740"/>
                </a:lnTo>
                <a:cubicBezTo>
                  <a:pt x="746760" y="2628900"/>
                  <a:pt x="764540" y="2637790"/>
                  <a:pt x="783590" y="2646680"/>
                </a:cubicBezTo>
                <a:lnTo>
                  <a:pt x="2646680" y="783590"/>
                </a:lnTo>
                <a:close/>
              </a:path>
            </a:pathLst>
          </a:custGeom>
          <a:solidFill>
            <a:srgbClr val="EDECED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3097400" y="2715800"/>
            <a:ext cx="5387600" cy="142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5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228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>
            <a:spLocks noGrp="1"/>
          </p:cNvSpPr>
          <p:nvPr>
            <p:ph type="pic" idx="2"/>
          </p:nvPr>
        </p:nvSpPr>
        <p:spPr>
          <a:xfrm>
            <a:off x="0" y="0"/>
            <a:ext cx="12196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9"/>
          <p:cNvSpPr/>
          <p:nvPr/>
        </p:nvSpPr>
        <p:spPr>
          <a:xfrm>
            <a:off x="0" y="5257800"/>
            <a:ext cx="10591800" cy="1600200"/>
          </a:xfrm>
          <a:prstGeom prst="rect">
            <a:avLst/>
          </a:prstGeom>
          <a:solidFill>
            <a:srgbClr val="6482F4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3" name="Google Shape;73;p9"/>
          <p:cNvSpPr/>
          <p:nvPr/>
        </p:nvSpPr>
        <p:spPr>
          <a:xfrm>
            <a:off x="10595369" y="5257800"/>
            <a:ext cx="1601488" cy="1608667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99D9D9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648600" y="5702700"/>
            <a:ext cx="8994800" cy="71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1067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966933F5-4EBF-4ACD-A846-DF24A8A5A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4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966933F5-4EBF-4ACD-A846-DF24A8A5A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6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904D-3553-2996-FC7E-82DC0FAAD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51CCF-58B2-954A-1690-C7D2ED860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3853C-5264-8276-3DB6-516DC7B2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E08C-FC22-4F03-AE39-186F4CF5834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57338-7F23-05FF-5679-21F61680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B63C7-0AAB-F2D0-615F-0D019C13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33F5-4EBF-4ACD-A846-DF24A8A5A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5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99112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"/>
              <a:buNone/>
              <a:defRPr sz="3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0400" y="1805263"/>
            <a:ext cx="9911200" cy="4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rlow Medium"/>
              <a:buChar char="●"/>
              <a:defRPr sz="1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rlow Medium"/>
              <a:buChar char="○"/>
              <a:defRPr sz="1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rlow Medium"/>
              <a:buChar char="■"/>
              <a:defRPr sz="1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rlow Medium"/>
              <a:buChar char="●"/>
              <a:defRPr sz="1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rlow Medium"/>
              <a:buChar char="○"/>
              <a:defRPr sz="1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rlow Medium"/>
              <a:buChar char="■"/>
              <a:defRPr sz="1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rlow Medium"/>
              <a:buChar char="●"/>
              <a:defRPr sz="1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arlow Medium"/>
              <a:buChar char="○"/>
              <a:defRPr sz="1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3655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700"/>
              <a:buFont typeface="Barlow Medium"/>
              <a:buChar char="■"/>
              <a:defRPr sz="1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733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buNone/>
              <a:defRPr sz="1733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buNone/>
              <a:defRPr sz="1733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buNone/>
              <a:defRPr sz="1733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buNone/>
              <a:defRPr sz="1733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buNone/>
              <a:defRPr sz="1733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buNone/>
              <a:defRPr sz="1733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buNone/>
              <a:defRPr sz="1733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buNone/>
              <a:defRPr sz="1733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fld id="{966933F5-4EBF-4ACD-A846-DF24A8A5A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850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23BF81-EB15-D041-0F42-C2E155FE3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000" y="2903733"/>
            <a:ext cx="8609200" cy="29468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 marL="152396" indent="0">
              <a:spcAft>
                <a:spcPts val="600"/>
              </a:spcAft>
              <a:buNone/>
            </a:pPr>
            <a:endParaRPr lang="en-US" dirty="0"/>
          </a:p>
          <a:p>
            <a:pPr marL="152396" indent="0">
              <a:spcAft>
                <a:spcPts val="600"/>
              </a:spcAft>
              <a:buNone/>
            </a:pPr>
            <a:r>
              <a:rPr lang="en-US" dirty="0"/>
              <a:t>                </a:t>
            </a:r>
            <a:r>
              <a:rPr lang="en-US" sz="3600" dirty="0"/>
              <a:t>Software Trainee, backend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FED57-93C6-9976-BBDB-54391237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551" y="641484"/>
            <a:ext cx="6935511" cy="814092"/>
          </a:xfrm>
        </p:spPr>
        <p:txBody>
          <a:bodyPr wrap="square" anchor="b">
            <a:noAutofit/>
          </a:bodyPr>
          <a:lstStyle/>
          <a:p>
            <a:r>
              <a:rPr lang="en-US" sz="4800" dirty="0"/>
              <a:t>SUZY OBOROKUMO</a:t>
            </a:r>
          </a:p>
        </p:txBody>
      </p:sp>
    </p:spTree>
    <p:extLst>
      <p:ext uri="{BB962C8B-B14F-4D97-AF65-F5344CB8AC3E}">
        <p14:creationId xmlns:p14="http://schemas.microsoft.com/office/powerpoint/2010/main" val="199757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EE78-3F41-9172-BEB8-6261B340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400" y="1114667"/>
            <a:ext cx="9911200" cy="528400"/>
          </a:xfrm>
        </p:spPr>
        <p:txBody>
          <a:bodyPr wrap="square" anchor="b">
            <a:normAutofit/>
          </a:bodyPr>
          <a:lstStyle/>
          <a:p>
            <a:r>
              <a:rPr lang="en-US"/>
              <a:t>TECHNICAL SKILLS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05ED10-9443-FC77-ADBE-420B6C2F5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543959"/>
              </p:ext>
            </p:extLst>
          </p:nvPr>
        </p:nvGraphicFramePr>
        <p:xfrm>
          <a:off x="1140400" y="1805263"/>
          <a:ext cx="9911200" cy="404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424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EE78-3F41-9172-BEB8-6261B340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400" y="1114667"/>
            <a:ext cx="9911200" cy="5284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SOFT SKILLS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34886A-6BEF-E162-DD90-11C2273EDB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559791"/>
              </p:ext>
            </p:extLst>
          </p:nvPr>
        </p:nvGraphicFramePr>
        <p:xfrm>
          <a:off x="1140400" y="1805263"/>
          <a:ext cx="9911200" cy="404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716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EE78-3F41-9172-BEB8-6261B340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400" y="1114667"/>
            <a:ext cx="9911200" cy="5284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WEAKNESS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75BB13-ADDD-C74F-B514-E06C44A083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4046538"/>
              </p:ext>
            </p:extLst>
          </p:nvPr>
        </p:nvGraphicFramePr>
        <p:xfrm>
          <a:off x="1140400" y="1805263"/>
          <a:ext cx="9911200" cy="404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702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664F-8D7D-5B19-66CC-82AB51A5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75244675"/>
      </p:ext>
    </p:extLst>
  </p:cSld>
  <p:clrMapOvr>
    <a:masterClrMapping/>
  </p:clrMapOvr>
</p:sld>
</file>

<file path=ppt/theme/theme1.xml><?xml version="1.0" encoding="utf-8"?>
<a:theme xmlns:a="http://schemas.openxmlformats.org/drawingml/2006/main" name="Blue and Pink Geometric Biography About Me Creative Presentatio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0B1C5D"/>
      </a:accent1>
      <a:accent2>
        <a:srgbClr val="6482F4"/>
      </a:accent2>
      <a:accent3>
        <a:srgbClr val="99D9D9"/>
      </a:accent3>
      <a:accent4>
        <a:srgbClr val="EDECED"/>
      </a:accent4>
      <a:accent5>
        <a:srgbClr val="EF4D5F"/>
      </a:accent5>
      <a:accent6>
        <a:srgbClr val="FEB3EB"/>
      </a:accent6>
      <a:hlink>
        <a:srgbClr val="EF4D5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and Pink Geometric Biography About Me Creative Presentation · SlidesCarnival</Template>
  <TotalTime>227</TotalTime>
  <Words>53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Barlow</vt:lpstr>
      <vt:lpstr>Barlow Medium</vt:lpstr>
      <vt:lpstr>Blue and Pink Geometric Biography About Me Creative Presentation</vt:lpstr>
      <vt:lpstr>SUZY OBOROKUMO</vt:lpstr>
      <vt:lpstr>TECHNICAL SKILLS</vt:lpstr>
      <vt:lpstr>SOFT SKILLS</vt:lpstr>
      <vt:lpstr>WEAKNESS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Suzy Oborokumo</dc:creator>
  <cp:lastModifiedBy>Suzy Oborokumo</cp:lastModifiedBy>
  <cp:revision>2</cp:revision>
  <dcterms:created xsi:type="dcterms:W3CDTF">2022-10-11T07:53:07Z</dcterms:created>
  <dcterms:modified xsi:type="dcterms:W3CDTF">2022-10-11T11:40:51Z</dcterms:modified>
</cp:coreProperties>
</file>