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PhonePe Pulse 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Report |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Title: PhonePe Pulse Data Insights</a:t>
            </a:r>
          </a:p>
          <a:p>
            <a:pPr/>
            <a:r>
              <a:t>Goal: Analyze digital payment behavior across India</a:t>
            </a:r>
          </a:p>
          <a:p>
            <a:pPr/>
            <a:r>
              <a:t>Data Source: PhonePe Pulse GitHub (official)</a:t>
            </a:r>
          </a:p>
          <a:p>
            <a:pPr/>
            <a:r>
              <a:t>Tools: Python, Pandas, Plotly, Streamlit, SQLite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4 datasets: Insurance, Transactions, Users, Map Users</a:t>
            </a:r>
          </a:p>
          <a:p>
            <a:pPr/>
            <a:r>
              <a:t>Data covers: 2018 to 2024</a:t>
            </a:r>
          </a:p>
          <a:p>
            <a:pPr/>
            <a:r>
              <a:t>Granularity: State, Quarter, District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Top Insurance States: Maharashtra, Karnataka</a:t>
            </a:r>
          </a:p>
          <a:p>
            <a:pPr/>
            <a:r>
              <a:t>Popular Device Brands: Xiaomi, Samsung, Vivo</a:t>
            </a:r>
          </a:p>
          <a:p>
            <a:pPr/>
            <a:r>
              <a:t>Transaction Volume: High in Urban States</a:t>
            </a:r>
          </a:p>
          <a:p>
            <a:pPr/>
            <a:r>
              <a:t>App Usage: Increasing trend over the years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Insurance difference: Karnataka vs Maharashtra (p=0.49)</a:t>
            </a:r>
          </a:p>
          <a:p>
            <a:pPr/>
            <a:r>
              <a:t>Transaction type independence across states (p=1.0)</a:t>
            </a:r>
          </a:p>
          <a:p>
            <a:pPr/>
            <a:r>
              <a:t>Device usage comparison (2021 vs 2022) (p=0.33)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Insurance: R² = 0.98 (Linear Regression)</a:t>
            </a:r>
          </a:p>
          <a:p>
            <a:pPr/>
            <a:r>
              <a:t>Transactions: Poor fit, R² = 0.28 max</a:t>
            </a:r>
          </a:p>
          <a:p>
            <a:pPr/>
            <a:r>
              <a:t>Users: R² = 0.46 (Linear), Map: R² = 1.0 (All)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Insurance &amp; device usage show strong patterns</a:t>
            </a:r>
          </a:p>
          <a:p>
            <a:pPr/>
            <a:r>
              <a:t>Map user data highly predictable</a:t>
            </a:r>
          </a:p>
          <a:p>
            <a:pPr/>
            <a:r>
              <a:t>Further work: Integrate external data for better predictions</a:t>
            </a:r>
          </a:p>
          <a:p>
            <a:pPr/>
            <a:r>
              <a:t>Dashboard deployed via Streamlit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